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1.xml" ContentType="application/vnd.openxmlformats-officedocument.presentationml.tags+xml"/>
  <Override PartName="/ppt/notesSlides/notesSlide45.xml" ContentType="application/vnd.openxmlformats-officedocument.presentationml.notesSlide+xml"/>
  <Override PartName="/ppt/tags/tag12.xml" ContentType="application/vnd.openxmlformats-officedocument.presentationml.tags+xml"/>
  <Override PartName="/ppt/notesSlides/notesSlide4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19.xml" ContentType="application/vnd.openxmlformats-officedocument.presentationml.tags+xml"/>
  <Override PartName="/ppt/notesSlides/notesSlide6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78" r:id="rId3"/>
    <p:sldId id="280" r:id="rId4"/>
    <p:sldId id="281" r:id="rId5"/>
    <p:sldId id="282" r:id="rId6"/>
    <p:sldId id="283" r:id="rId7"/>
    <p:sldId id="258" r:id="rId8"/>
    <p:sldId id="285" r:id="rId9"/>
    <p:sldId id="257" r:id="rId10"/>
    <p:sldId id="286" r:id="rId11"/>
    <p:sldId id="287" r:id="rId12"/>
    <p:sldId id="267" r:id="rId13"/>
    <p:sldId id="288" r:id="rId14"/>
    <p:sldId id="313" r:id="rId15"/>
    <p:sldId id="316" r:id="rId16"/>
    <p:sldId id="321" r:id="rId17"/>
    <p:sldId id="322" r:id="rId18"/>
    <p:sldId id="324" r:id="rId19"/>
    <p:sldId id="323" r:id="rId20"/>
    <p:sldId id="325" r:id="rId21"/>
    <p:sldId id="260" r:id="rId22"/>
    <p:sldId id="315" r:id="rId23"/>
    <p:sldId id="326" r:id="rId24"/>
    <p:sldId id="266" r:id="rId25"/>
    <p:sldId id="355" r:id="rId26"/>
    <p:sldId id="291" r:id="rId27"/>
    <p:sldId id="269" r:id="rId28"/>
    <p:sldId id="293" r:id="rId29"/>
    <p:sldId id="298" r:id="rId30"/>
    <p:sldId id="300" r:id="rId31"/>
    <p:sldId id="301" r:id="rId32"/>
    <p:sldId id="302" r:id="rId33"/>
    <p:sldId id="303" r:id="rId34"/>
    <p:sldId id="292" r:id="rId35"/>
    <p:sldId id="296" r:id="rId36"/>
    <p:sldId id="297" r:id="rId37"/>
    <p:sldId id="304" r:id="rId38"/>
    <p:sldId id="305" r:id="rId39"/>
    <p:sldId id="306" r:id="rId40"/>
    <p:sldId id="307" r:id="rId41"/>
    <p:sldId id="368" r:id="rId42"/>
    <p:sldId id="310" r:id="rId43"/>
    <p:sldId id="360" r:id="rId44"/>
    <p:sldId id="308" r:id="rId45"/>
    <p:sldId id="311" r:id="rId46"/>
    <p:sldId id="312" r:id="rId47"/>
    <p:sldId id="309" r:id="rId48"/>
    <p:sldId id="289" r:id="rId49"/>
    <p:sldId id="327" r:id="rId50"/>
    <p:sldId id="329" r:id="rId51"/>
    <p:sldId id="330" r:id="rId52"/>
    <p:sldId id="331" r:id="rId53"/>
    <p:sldId id="332" r:id="rId54"/>
    <p:sldId id="333" r:id="rId55"/>
    <p:sldId id="270" r:id="rId56"/>
    <p:sldId id="354" r:id="rId57"/>
    <p:sldId id="334" r:id="rId58"/>
    <p:sldId id="335" r:id="rId59"/>
    <p:sldId id="341" r:id="rId60"/>
    <p:sldId id="336" r:id="rId61"/>
    <p:sldId id="342" r:id="rId62"/>
    <p:sldId id="343" r:id="rId63"/>
    <p:sldId id="339" r:id="rId64"/>
    <p:sldId id="356" r:id="rId65"/>
    <p:sldId id="272" r:id="rId66"/>
    <p:sldId id="340" r:id="rId67"/>
    <p:sldId id="359" r:id="rId68"/>
    <p:sldId id="344" r:id="rId69"/>
    <p:sldId id="338" r:id="rId70"/>
    <p:sldId id="370" r:id="rId71"/>
    <p:sldId id="351" r:id="rId72"/>
    <p:sldId id="352" r:id="rId73"/>
    <p:sldId id="346" r:id="rId74"/>
    <p:sldId id="347" r:id="rId75"/>
    <p:sldId id="348" r:id="rId76"/>
    <p:sldId id="349" r:id="rId77"/>
    <p:sldId id="350" r:id="rId78"/>
    <p:sldId id="353" r:id="rId79"/>
    <p:sldId id="357" r:id="rId80"/>
    <p:sldId id="358" r:id="rId81"/>
    <p:sldId id="290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冀 慧超" initials="冀" lastIdx="1" clrIdx="0">
    <p:extLst>
      <p:ext uri="{19B8F6BF-5375-455C-9EA6-DF929625EA0E}">
        <p15:presenceInfo xmlns:p15="http://schemas.microsoft.com/office/powerpoint/2012/main" userId="71a3afbc7a4f32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D966"/>
    <a:srgbClr val="DE8293"/>
    <a:srgbClr val="ACACAE"/>
    <a:srgbClr val="C496C4"/>
    <a:srgbClr val="0E6D38"/>
    <a:srgbClr val="C61F3F"/>
    <a:srgbClr val="FFFFFF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7" autoAdjust="0"/>
    <p:restoredTop sz="74534" autoAdjust="0"/>
  </p:normalViewPr>
  <p:slideViewPr>
    <p:cSldViewPr snapToGrid="0">
      <p:cViewPr varScale="1">
        <p:scale>
          <a:sx n="85" d="100"/>
          <a:sy n="85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39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14,'211'-7,"14"1,334 6,-538 1,-1 2,1 0,-1 1,0 1,14 6,-9-3,-1-1,2-2,8 1,45-1,72-6,-48-1,1258 2,-1342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38:19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5:27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5:27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6:33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6:33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8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2779 0,'0'0,"1"0,-1 0,0 0,0 0,0 0,0 0,0 0,0 0,0 0,0 0,0 0,0 0,0 1,0-1,0 0,1 0,-1 0,0 0,0 0,0 0,0 0,0 0,0 0,0 0,0 0,0 0,0 0,0 0,0 0,0 0,0 1,0-1,0 0,0 0,0 0,0 0,0 0,0 0,0 0,0 0,0 0,0 0,0 0,0 1,0-1,0 0,0 0,0 0,0 0,0 0,0 0,0 0,0 0,0 0,0 0,0 0,0 0,0 0,-1 0,1 0,-6 8,-11 8,-62 42,-70 36,5-3,18-8,0 0,-29 30,112-76,2 2,1 2,-15 21,-99 138,121-156,2-2,2 1,1 4,18-29,1 0,1 1,0 0,2 1,0-1,-2 15,2 19,3 0,1 0,5 34,-2-46,-1-31,1 0,0 0,1 0,0 0,0 0,1 0,2 5,-2-8,0-1,1 0,-1 0,1 0,1-1,-1 1,1-1,0 0,0 0,0 0,2 0,26 19,0 0,2-3,34 16,-46-27,0-1,1 0,-1-2,2-1,-1-1,0-1,3-1,-15-2,-1 0,0-1,0 0,1-1,-1 0,11-3,-18 3,0 0,0-1,0 1,-1-1,1 0,0 0,-1 0,0-1,1 1,-1-1,0 0,0 0,-1 0,1 0,-1 0,1 0,-1-1,0 1,0-1,1-3,-1 1,0 0,0 0,0-1,-1 1,1-1,-2 1,1-1,-1 1,0-1,0 0,-2-5,2 9,-1-1,0 0,0 1,0-1,0 1,-1 0,1-1,-1 1,0 0,0 0,0 0,0 0,-1 0,1 1,-1-1,0 1,0-1,0 1,0 0,0 0,-2-1,-5-1,0 1,0-1,-1 2,1 0,-1 0,1 0,-3 1,-26 0,-13 2,23-1,-59 3,-7 3,58-2,1 2,0 2,-35 11,25-2,1 2,0 3,1 1,-20 16,-159 117,207-143,-305 234,-176 183,387-319,76-73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9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0,'0'3,"0"58,-6 34,4-75,-2-1,0 1,-1 0,0-1,-2 0,-6 12,5-11,1-1,1 1,1 1,1-1,1 1,-1 14,-1 4,3-30,0 0,-1-1,0 1,-2 3,-4 15,9-26,-1-1,1 1,0-1,0 1,0 0,0-1,-1 1,1-1,0 1,0 0,0-1,0 1,0-1,1 1,-1 0,0-1,0 1,0-1,0 1,1-1,-1 1,0 0,0-1,1 1,-1-1,1 1,-1-1,0 0,1 1,-1-1,2 1,-1-1,0 1,0-1,1 1,-1-1,0 0,0 0,1 0,-1 0,0 0,1 0,-1 0,0 0,1 0,5-2,1 1,0-2,-1 1,8-4,16-10,0-1,-2-1,4-5,2-1,38-18,-35 23,2 1,0 3,1 1,0 2,1 2,35-4,-52 11,-4-1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8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2779 0,'0'0,"1"0,-1 0,0 0,0 0,0 0,0 0,0 0,0 0,0 0,0 0,0 0,0 0,0 1,0-1,0 0,1 0,-1 0,0 0,0 0,0 0,0 0,0 0,0 0,0 0,0 0,0 0,0 0,0 0,0 0,0 0,0 1,0-1,0 0,0 0,0 0,0 0,0 0,0 0,0 0,0 0,0 0,0 0,0 0,0 1,0-1,0 0,0 0,0 0,0 0,0 0,0 0,0 0,0 0,0 0,0 0,0 0,0 0,0 0,-1 0,1 0,-6 8,-11 8,-62 42,-70 36,5-3,18-8,0 0,-29 30,112-76,2 2,1 2,-15 21,-99 138,121-156,2-2,2 1,1 4,18-29,1 0,1 1,0 0,2 1,0-1,-2 15,2 19,3 0,1 0,5 34,-2-46,-1-31,1 0,0 0,1 0,0 0,0 0,1 0,2 5,-2-8,0-1,1 0,-1 0,1 0,1-1,-1 1,1-1,0 0,0 0,0 0,2 0,26 19,0 0,2-3,34 16,-46-27,0-1,1 0,-1-2,2-1,-1-1,0-1,3-1,-15-2,-1 0,0-1,0 0,1-1,-1 0,11-3,-18 3,0 0,0-1,0 1,-1-1,1 0,0 0,-1 0,0-1,1 1,-1-1,0 0,0 0,-1 0,1 0,-1 0,1 0,-1-1,0 1,0-1,1-3,-1 1,0 0,0 0,0-1,-1 1,1-1,-2 1,1-1,-1 1,0-1,0 0,-2-5,2 9,-1-1,0 0,0 1,0-1,0 1,-1 0,1-1,-1 1,0 0,0 0,0 0,0 0,-1 0,1 1,-1-1,0 1,0-1,0 1,0 0,0 0,-2-1,-5-1,0 1,0-1,-1 2,1 0,-1 0,1 0,-3 1,-26 0,-13 2,23-1,-59 3,-7 3,58-2,1 2,0 2,-35 11,25-2,1 2,0 3,1 1,-20 16,-159 117,207-143,-305 234,-176 183,387-319,76-73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9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0,'0'3,"0"58,-6 34,4-75,-2-1,0 1,-1 0,0-1,-2 0,-6 12,5-11,1-1,1 1,1 1,1-1,1 1,-1 14,-1 4,3-30,0 0,-1-1,0 1,-2 3,-4 15,9-26,-1-1,1 1,0-1,0 1,0 0,0-1,-1 1,1-1,0 1,0 0,0-1,0 1,0-1,1 1,-1 0,0-1,0 1,0-1,0 1,1-1,-1 1,0 0,0-1,1 1,-1-1,1 1,-1-1,0 0,1 1,-1-1,2 1,-1-1,0 1,0-1,1 1,-1-1,0 0,0 0,1 0,-1 0,0 0,1 0,-1 0,0 0,1 0,5-2,1 1,0-2,-1 1,8-4,16-10,0-1,-2-1,4-5,2-1,38-18,-35 23,2 1,0 3,1 1,0 2,1 2,35-4,-52 11,-4-1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10:52:50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10,'0'26,"2"-1,0 1,2 0,1-1,1 0,2 0,7 18,-13-37,1 1,0-1,1 0,-1 0,1 0,0 0,1-1,0 1,-1-1,2-1,-1 1,0 0,1-1,0 0,0-1,0 1,1-1,-1 0,3 0,20 7,1-1,-1-2,13 2,92 9,-76-11,160 19,106 15,-168-16,9 10,-80-14,100 22,19-4,-51-17,253 44,-319-47,-1 4,-1 3,49 25,-76-23,-1 3,43 32,-8-5,-58-38,0 2,-1 1,-1 1,-2 2,7 8,13 18,-49-52,-1 0,1 1,-1-1,1 0,-1 0,1 0,-1 0,1 0,-1 0,1 0,-1 0,1 0,-1 0,1-1,-1 1,1 0,-1 0,1 0,-1-1,0 1,1 0,-1 0,1-1,-1 1,0 0,1-1,-1 1,0 0,1-1,10-11,16-25,-17 23,0 0,1 1,0 0,1 0,0 1,1 1,7-4,89-52,-28 19,-41 23,40-26,2 4,14-2,-68 36,1 1,0 2,1 1,0 1,0 2,1 1,0 1,19 1,30 3,26-1,7-5,295-37,2-1,-27 2,-207 15,27-15,-76 12,59-26,-146 42,-1-2,-1-1,0-2,-2-2,0-1,23-21,-39 27,0-2,-2 0,0-2,-1 0,-1 0,0-2,-2 0,-1-1,0 0,2-9,-10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42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69,'2443'0,"-2416"0,0-2,0 0,0-2,-1-1,0-2,25-8,-38 10,1 1,-1 1,1 1,0 0,2 0,24 1,4 1,39-1,-32-6,-30 4,0 1,6 0,44 3,-54-1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47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81 661,'-2'0,"1"0,-1-1,0 1,1-1,-1 1,1-1,-1 0,1 1,0-1,-1 0,1 0,0 0,-1 0,1-1,0 1,-17-20,14 15,1 0,-1 0,1 0,1-1,-1 1,1-1,0 0,1 1,-1-2,-2-17,0-22,2 24,-2-49,4-43,1 43,-1 69,0 0,1-1,-1 1,1-1,-1 1,1 0,0 0,0 0,1-1,-1 1,1 0,-1 0,1 1,0-1,1-1,1 0,-1 0,2 0,-1 1,0-1,1 1,-1 0,1 0,5-2,7-2,1 1,-1 1,1 1,0 0,3 1,53-7,19-3,-2-3,40 0,-105 13,1-2,20-6,-25 5,1 0,0 2,23-1,277 4,-153 3,892-2,-1009 1,1 3,-1 2,1 2,15 7,8 7,14 3,44 6,-125-28,1 0,0 1,-1 0,0 1,0 0,0 1,-1 0,3 3,-4-4,0 1,1 0,-1 0,0 1,0 0,0 1,-1 0,0 0,-1 0,0 1,0 0,-1 0,0 1,-1-1,1 1,-2 0,0 0,1 5,2 26,-2 1,-1 18,-2-31,8 82,-6-83,-2-16,5 32,-6-40,1-1,0 0,0 0,0 0,0 0,0 0,1 0,-1 0,1-1,0 1,1 1,-2-3,0-1,0 1,0 0,0 0,1-1,-1 1,0-1,1 1,-1-1,0 0,1 1,-1-1,0 0,1 0,-1 0,1 0,-1 0,0 0,1-1,-1 1,0 0,1-1,-1 1,0-1,1 1,-1-1,0 0,7-3,0 0,0-1,6-5,-6 4,18-11,0 1,0 1,3 1,-15 8,-1 1,1 1,1 0,-1 1,0 0,1 1,4 0,172 2,-89 1,188-1,-274 1,-1 1,0 0,0 1,8 3,-4-1,0-1,10 1,164 21,-123-22,36-5,-27-1,715 2,-780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3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19,'24'-1,"23"-3,4-1,628-4,-424 11,415-2,-639 2,0 1,0 2,-1 1,1 1,3 4,5-1,1 0,30 1,82-3,7 1,-76-4,44-3,-52-2,0 3,4 3,3 1,1-3,40-6,-20 0,709 2,-782-1,0-2,6-2,-4 1,24 0,65 5,-39 0,13-4,1-10,-75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6.9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21,'0'0,"1"-1,-1 0,0 1,0-1,1 0,-1 1,0-1,1 0,-1 1,1-1,-1 1,1-1,-1 1,1-1,-1 1,1-1,-1 1,1 0,-1-1,1 1,0 0,-1-1,1 1,0 0,-1 0,1 0,0 0,0-1,23-2,-20 2,72-3,57 5,-48 0,408 0,-432 2,1 3,-1 2,-1 3,72 10,86 1,-169-17,-1 3,26 8,29 5,-38-12,61 1,65-9,-187-1,559 0,-535-1,0-2,6-2,-1 1,15 0,17 3,-27 1,1-2,0-1,20-5,-13-1,-1 3,1 2,0 1,2 3,416 1,-436-1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8.8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1,'83'0,"116"1,-135 2,-1 3,7 4,-1-1,0-3,57-4,37 3,43 6,-169-6,12 4,35 4,207 7,109-15,0-5,-381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45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850 568,'-22'15,"19"-12,-1 0,0 0,0-1,0 1,0-1,-4 1,-6 2,-1-1,0-1,0 0,0-1,-4-1,-80 1,65-2,-254-3,267 2,0-1,0-1,0 0,1-2,-4-2,14 4,0 0,1-1,-1 0,1-1,0 0,1-1,-1 1,1-2,0 1,0-1,-3-5,5 5,2 0,-1-1,1 1,0-1,1 0,0 0,0 0,1 0,0 0,0-1,0-3,-1-16,1 0,2-22,-1 44,1 0,1-1,-1 1,1 0,0-1,0 1,1 0,0 0,0 0,0 0,1 1,0-1,0 0,0 1,1 0,0 0,0 0,0 0,1 0,96-99,-95 99,-1 0,2 0,-1 1,0 0,1 0,0 0,0 1,0 0,0 0,2 0,15-3,-1 1,16-2,31-5,-39 3,1 1,0 2,0 1,0 1,16 2,312 4,-350-2,-1 1,1 0,-1 1,0 0,0 0,0 1,0 0,0 0,-1 1,1 1,-1-1,0 1,1 2,-2-2,0 0,0 1,-1 0,0 0,-1 1,1 0,-1-1,0 2,-1-1,0 1,0-1,0 1,-1 0,1 4,-1 4,0 0,-1 0,-1 0,0 0,-1 0,-3 16,2-25,0 0,0-1,-1 1,-1 0,1-1,-1 1,0-1,0 0,-1 0,0 0,0 0,0 0,-1-1,0 0,0 0,-1 0,-5 4,1-1,-2 0,1 0,-1-2,0 1,-1-1,-10 3,-1-1,1-1,-1 0,0-2,0-1,-1-1,1 0,-13-2,-3-2,23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49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1384,'28'0,"22"1,0-2,-1-3,24-5,-13-1,1 3,38 1,123 6,-93 2,1031-2,-1140-1,1 0,0-1,-1-1,0-1,0-1,4-2,-12 3,0 0,0-1,-1-1,1 0,-1-1,0 0,-1 0,0-1,0-1,3-3,4-7,9-15,-18 22,1 0,1 0,0 1,0 0,1 1,10-7,190-140,-205 152,-1 1,0-1,0 0,0-1,-1 1,0-1,0 0,0 0,0 0,-1-1,1-4,0 1,-2 0,1 0,-1 0,-1 0,0-1,-1 1,0-8,0 4,0-2,-1 0,0 0,-2-6,2 16,-1 1,1 0,-1-1,0 1,-1 0,1 0,-1 0,0 1,0-1,0 1,-4-4,-11-9,-1 0,-1 1,0 1,-18-10,24 17,-39-25,-2 3,-8-2,-118-47,72 33,-58-28,-366-149,512 216,-1 0,0 2,0 0,0 1,0 1,-1 2,1 0,-4 1,-332 8,348-8,-1 1,1 0,-1 0,1 1,0 1,0 0,-9 4,-3 2,0 2,-16 12,3-3,-2 2,-29 23,55-37,0 1,1 0,1 0,-1 1,2 1,-1 0,-6 11,-16 37,-18 52,8-20,34-74,1 0,0 1,1 0,1 0,1 0,-2 19,2 21,4 33,0-33,-1-43,1 1,0-1,2 1,-1-1,2 0,3 9,-3-13,1 0,0-1,0 1,1-1,0 0,1-1,0 1,1-2,2 3,9 6,0-1,0 0,2-2,-1-1,2 0,21 8,13 4,0-4,21 4,-30-12,0-2,47 3,98 3,-112-11,40 8,10 7,-99-16,0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38:17.8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04106-AE00-4F15-8263-2396E06665CD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7FB33-A9E8-4172-8254-ABA0AAC62A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0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储存在工作记忆中的表征，我们一次能选择几个？或者说一次能有几个与记忆模板匹配的刺激能够吸引我们的注意？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64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同中心激活模型</a:t>
            </a:r>
            <a:endParaRPr lang="en-US" altLang="zh-CN" dirty="0"/>
          </a:p>
          <a:p>
            <a:r>
              <a:rPr lang="zh-CN" altLang="en-US" dirty="0"/>
              <a:t>这里把</a:t>
            </a:r>
            <a:r>
              <a:rPr lang="en-US" altLang="zh-CN" dirty="0"/>
              <a:t>WM</a:t>
            </a:r>
            <a:r>
              <a:rPr lang="zh-CN" altLang="en-US" dirty="0"/>
              <a:t>分为两部分，</a:t>
            </a:r>
            <a:r>
              <a:rPr lang="en-US" altLang="zh-CN" dirty="0"/>
              <a:t>direct </a:t>
            </a:r>
            <a:r>
              <a:rPr lang="en-US" altLang="zh-CN" dirty="0" err="1"/>
              <a:t>access+FoA</a:t>
            </a:r>
            <a:endParaRPr lang="en-US" altLang="zh-CN" dirty="0"/>
          </a:p>
          <a:p>
            <a:r>
              <a:rPr lang="zh-CN" altLang="en-US" dirty="0"/>
              <a:t>跟</a:t>
            </a:r>
            <a:r>
              <a:rPr lang="en-US" altLang="zh-CN" dirty="0" err="1"/>
              <a:t>cowan</a:t>
            </a:r>
            <a:r>
              <a:rPr lang="zh-CN" altLang="en-US" dirty="0"/>
              <a:t>不一样（</a:t>
            </a:r>
            <a:r>
              <a:rPr lang="en-US" altLang="zh-CN" dirty="0" err="1"/>
              <a:t>cowan</a:t>
            </a:r>
            <a:r>
              <a:rPr lang="zh-CN" altLang="en-US" dirty="0"/>
              <a:t>认为</a:t>
            </a:r>
            <a:r>
              <a:rPr lang="en-US" altLang="zh-CN" dirty="0" err="1"/>
              <a:t>foa</a:t>
            </a:r>
            <a:r>
              <a:rPr lang="zh-CN" altLang="en-US" dirty="0"/>
              <a:t>的容量就是</a:t>
            </a:r>
            <a:r>
              <a:rPr lang="en-US" altLang="zh-CN" dirty="0"/>
              <a:t>WM</a:t>
            </a:r>
            <a:r>
              <a:rPr lang="zh-CN" altLang="en-US" dirty="0"/>
              <a:t>的容量），这里认为</a:t>
            </a:r>
            <a:r>
              <a:rPr lang="en-US" altLang="zh-CN" dirty="0"/>
              <a:t>direct access</a:t>
            </a:r>
            <a:r>
              <a:rPr lang="zh-CN" altLang="en-US" dirty="0"/>
              <a:t>的容量是</a:t>
            </a:r>
            <a:r>
              <a:rPr lang="en-US" altLang="zh-CN" dirty="0"/>
              <a:t>WM</a:t>
            </a:r>
            <a:r>
              <a:rPr lang="zh-CN" altLang="en-US" dirty="0"/>
              <a:t>的</a:t>
            </a:r>
            <a:r>
              <a:rPr lang="en-US" altLang="zh-CN" dirty="0"/>
              <a:t>capacity</a:t>
            </a:r>
          </a:p>
          <a:p>
            <a:endParaRPr lang="en-US" altLang="zh-CN" dirty="0"/>
          </a:p>
          <a:p>
            <a:r>
              <a:rPr lang="zh-CN" altLang="en-US" dirty="0"/>
              <a:t>所以其实这两个理论对于</a:t>
            </a:r>
            <a:r>
              <a:rPr lang="en-US" altLang="zh-CN" dirty="0"/>
              <a:t>WM</a:t>
            </a:r>
            <a:r>
              <a:rPr lang="zh-CN" altLang="en-US" dirty="0"/>
              <a:t>的</a:t>
            </a:r>
            <a:r>
              <a:rPr lang="en-US" altLang="zh-CN" dirty="0"/>
              <a:t>capacity</a:t>
            </a:r>
            <a:r>
              <a:rPr lang="zh-CN" altLang="en-US" dirty="0"/>
              <a:t>观点是一致的，但在</a:t>
            </a:r>
            <a:r>
              <a:rPr lang="en-US" altLang="zh-CN" dirty="0"/>
              <a:t>focus of attention</a:t>
            </a:r>
            <a:r>
              <a:rPr lang="zh-CN" altLang="en-US" dirty="0"/>
              <a:t>的个数上观点不一致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the single, attended item is maintained in a state that can directly interact with other, ongoing cognitive operations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实现表示各种信息之间的</a:t>
            </a:r>
            <a:r>
              <a:rPr lang="en-US" altLang="zh-CN" dirty="0"/>
              <a:t>relation</a:t>
            </a:r>
            <a:r>
              <a:rPr lang="zh-CN" altLang="en-US" dirty="0"/>
              <a:t>，虚线代表暂时的连接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0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attention can be strategically guided by multiple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 in VWM simultaneously</a:t>
            </a: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8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Visual attention is directed to stimuli matching working memory items in the focus of attention,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 can infer which items in working memory were being selectively attended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8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item is maintained in the active template state; other items in VWM are in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accessory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that is inert with respect to attentional guidance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(i.e., they do not interact with attentional priority maps to influence selection)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multiple items can be maintained in an active state that interacts with attentional selection, predicts minimal or no switch costs.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3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61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在支持</a:t>
            </a:r>
            <a:r>
              <a:rPr lang="en-US" altLang="zh-CN" dirty="0"/>
              <a:t>sit</a:t>
            </a:r>
            <a:r>
              <a:rPr lang="zh-CN" altLang="en-US" dirty="0"/>
              <a:t>的研究中，经典的一个指标就是</a:t>
            </a:r>
            <a:r>
              <a:rPr lang="en-US" altLang="zh-CN" dirty="0"/>
              <a:t>switch cost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左图，记住，并对相应的</a:t>
            </a:r>
            <a:r>
              <a:rPr lang="en-US" altLang="zh-CN" dirty="0"/>
              <a:t>item</a:t>
            </a:r>
            <a:r>
              <a:rPr lang="zh-CN" altLang="en-US" dirty="0"/>
              <a:t>进行运算，最后还会</a:t>
            </a:r>
            <a:r>
              <a:rPr lang="en-US" altLang="zh-CN" dirty="0"/>
              <a:t>test</a:t>
            </a:r>
            <a:r>
              <a:rPr lang="zh-CN" altLang="en-US" dirty="0"/>
              <a:t>原来的记忆项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1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1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9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39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18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这个例子不算完全贴切，但可以帮助理解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如何从长时记忆中选出最后的</a:t>
            </a:r>
            <a:r>
              <a:rPr lang="en-US" altLang="zh-CN" dirty="0"/>
              <a:t>target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0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8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左图，记住，并对相应的</a:t>
            </a:r>
            <a:r>
              <a:rPr lang="en-US" altLang="zh-CN" dirty="0"/>
              <a:t>item</a:t>
            </a:r>
            <a:r>
              <a:rPr lang="zh-CN" altLang="en-US" dirty="0"/>
              <a:t>进行运算，最后还会</a:t>
            </a:r>
            <a:r>
              <a:rPr lang="en-US" altLang="zh-CN" dirty="0"/>
              <a:t>test</a:t>
            </a:r>
            <a:r>
              <a:rPr lang="zh-CN" altLang="en-US" dirty="0"/>
              <a:t>原来的记忆项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79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在正确率都比较高的条件下</a:t>
            </a:r>
            <a:endParaRPr lang="en-US" altLang="zh-CN" dirty="0"/>
          </a:p>
          <a:p>
            <a:r>
              <a:rPr lang="zh-CN" altLang="en-US" dirty="0"/>
              <a:t>只有</a:t>
            </a:r>
            <a:r>
              <a:rPr lang="en-US" altLang="zh-CN" dirty="0"/>
              <a:t>updated set size</a:t>
            </a:r>
            <a:r>
              <a:rPr lang="zh-CN" altLang="en-US" dirty="0"/>
              <a:t>主效应显著，</a:t>
            </a:r>
            <a:r>
              <a:rPr lang="en-US" altLang="zh-CN" dirty="0"/>
              <a:t>not updated set size</a:t>
            </a:r>
            <a:r>
              <a:rPr lang="zh-CN" altLang="en-US" dirty="0"/>
              <a:t>主效应不显著，交互不显著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set size=3</a:t>
            </a:r>
            <a:r>
              <a:rPr lang="zh-CN" altLang="en-US" dirty="0"/>
              <a:t>的时候算的是平均反应时）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8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再拿同中心激活模型来对比的话，</a:t>
            </a:r>
            <a:r>
              <a:rPr lang="en-US" altLang="zh-CN" dirty="0"/>
              <a:t>3479</a:t>
            </a:r>
            <a:r>
              <a:rPr lang="zh-CN" altLang="en-US" dirty="0"/>
              <a:t>对应模型中的变灰的，</a:t>
            </a:r>
            <a:r>
              <a:rPr lang="en-US" altLang="zh-CN" dirty="0"/>
              <a:t>347</a:t>
            </a:r>
            <a:r>
              <a:rPr lang="zh-CN" altLang="en-US" dirty="0"/>
              <a:t>对应</a:t>
            </a:r>
            <a:r>
              <a:rPr lang="en-US" altLang="zh-CN" dirty="0"/>
              <a:t>ABC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对应</a:t>
            </a:r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zh-CN" altLang="en-US" dirty="0"/>
              <a:t>但根本没让同时注意两个，所以并未解决什么问题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27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稳态视觉诱发电位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5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887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除了行为实验，最近也有一篇利用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SSVEP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这个脑电指标的支持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瞬态脑电信号我们可以看到常见的脑电成分，当刺激呈现的频率大于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区的脑电会以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一倍或两倍于刺激呈现频率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对应的频率，表现出一个正弦态，从而我们可以使用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tag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来区分视皮质对于不能用普通脑电成分区分的刺激的的反应！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04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>
                <a:solidFill>
                  <a:srgbClr val="242021"/>
                </a:solidFill>
                <a:effectLst/>
                <a:latin typeface="ITCGaramondStd-Lt"/>
              </a:rPr>
              <a:t>被试量：大学生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Experiment 1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16), Experiment 2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20), or Experiment 3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20)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 Does the attentive selection of stimuli matching an item in working memory affect activity in visual cortex as observed in the SSVEP response to probes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When one of two perceptual stimuli matches an item in working memory, what is the fate of the other, competing stimulus?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 Does the visual cortex simultaneously amplify the features of two items held in working memory?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40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3~4s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67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Remember the orientations</a:t>
            </a:r>
            <a:r>
              <a:rPr lang="zh-CN" altLang="en-US" dirty="0"/>
              <a:t>，</a:t>
            </a:r>
            <a:r>
              <a:rPr lang="en-US" altLang="zh-CN" dirty="0"/>
              <a:t>2s</a:t>
            </a:r>
          </a:p>
          <a:p>
            <a:r>
              <a:rPr lang="zh-CN" altLang="en-US" dirty="0"/>
              <a:t>竖直方向</a:t>
            </a:r>
            <a:r>
              <a:rPr lang="en-US" altLang="zh-CN" dirty="0"/>
              <a:t>±12°</a:t>
            </a:r>
            <a:r>
              <a:rPr lang="zh-CN" altLang="en-US" dirty="0"/>
              <a:t>、</a:t>
            </a:r>
            <a:r>
              <a:rPr lang="en-US" altLang="zh-CN" dirty="0"/>
              <a:t>36°</a:t>
            </a:r>
            <a:r>
              <a:rPr lang="zh-CN" altLang="en-US" dirty="0"/>
              <a:t>、</a:t>
            </a:r>
            <a:r>
              <a:rPr lang="en-US" altLang="zh-CN" dirty="0"/>
              <a:t>84°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8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25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Mask, 2s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88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Probe array, 3.6s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60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Response, Y or 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75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反相变化：两个的变化峰值是交替出现的？？？</a:t>
            </a:r>
            <a:endParaRPr lang="en-US" altLang="zh-CN" dirty="0"/>
          </a:p>
          <a:p>
            <a:r>
              <a:rPr lang="zh-CN" altLang="en-US" dirty="0"/>
              <a:t>一半被试是上</a:t>
            </a:r>
            <a:r>
              <a:rPr lang="en-US" altLang="zh-CN" dirty="0"/>
              <a:t>10hz</a:t>
            </a:r>
            <a:r>
              <a:rPr lang="zh-CN" altLang="en-US" dirty="0"/>
              <a:t>下</a:t>
            </a:r>
            <a:r>
              <a:rPr lang="en-US" altLang="zh-CN" dirty="0"/>
              <a:t>13.3hz</a:t>
            </a:r>
            <a:r>
              <a:rPr lang="zh-CN" altLang="en-US" dirty="0"/>
              <a:t>，另一半被试是反过来的</a:t>
            </a:r>
            <a:endParaRPr lang="en-US" altLang="zh-CN" dirty="0"/>
          </a:p>
          <a:p>
            <a:r>
              <a:rPr lang="zh-CN" altLang="en-US" dirty="0"/>
              <a:t>左右键对应的</a:t>
            </a:r>
            <a:r>
              <a:rPr lang="en-US" altLang="zh-CN" dirty="0" err="1"/>
              <a:t>YorN</a:t>
            </a:r>
            <a:r>
              <a:rPr lang="zh-CN" altLang="en-US" dirty="0"/>
              <a:t>也是在一半中反过来对应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Exp1</a:t>
            </a:r>
            <a:r>
              <a:rPr lang="zh-CN" altLang="en-US" dirty="0"/>
              <a:t>：</a:t>
            </a:r>
            <a:r>
              <a:rPr lang="en-US" altLang="zh-CN" dirty="0"/>
              <a:t>no matching probe (48 trials) or one matching probe (52 trials).</a:t>
            </a:r>
          </a:p>
          <a:p>
            <a:r>
              <a:rPr lang="en-US" altLang="zh-CN" dirty="0"/>
              <a:t>Exp2&amp;3:</a:t>
            </a:r>
            <a:r>
              <a:rPr lang="zh-CN" altLang="en-US" dirty="0"/>
              <a:t> </a:t>
            </a:r>
            <a:r>
              <a:rPr lang="en-US" altLang="zh-CN" dirty="0"/>
              <a:t>26 upper-match trials, 26 lower-match trials, 26 both-match trials, and 62 no-match trials</a:t>
            </a:r>
          </a:p>
          <a:p>
            <a:r>
              <a:rPr lang="en-US" altLang="zh-CN" dirty="0"/>
              <a:t>Exp3: </a:t>
            </a:r>
            <a:r>
              <a:rPr lang="zh-CN" altLang="en-US" dirty="0"/>
              <a:t>让</a:t>
            </a:r>
            <a:r>
              <a:rPr lang="en-US" altLang="zh-CN" dirty="0"/>
              <a:t>probe array</a:t>
            </a:r>
            <a:r>
              <a:rPr lang="zh-CN" altLang="en-US" dirty="0"/>
              <a:t>变得与任务无关，看能否依旧捕获注意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6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4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经过傅里叶转换，由时域分布得到频域分布（这个图是所有人所有</a:t>
            </a:r>
            <a:r>
              <a:rPr lang="en-US" altLang="zh-CN" dirty="0"/>
              <a:t>trial</a:t>
            </a:r>
            <a:r>
              <a:rPr lang="zh-CN" altLang="en-US" dirty="0"/>
              <a:t>的平均）</a:t>
            </a:r>
            <a:endParaRPr lang="en-US" altLang="zh-CN" dirty="0"/>
          </a:p>
          <a:p>
            <a:r>
              <a:rPr lang="zh-CN" altLang="en-US" dirty="0"/>
              <a:t>那么每个电极在每个条件下的某个频率的</a:t>
            </a:r>
            <a:r>
              <a:rPr lang="en-US" altLang="zh-CN" dirty="0"/>
              <a:t>SSVEP power </a:t>
            </a:r>
            <a:r>
              <a:rPr lang="zh-CN" altLang="en-US" dirty="0"/>
              <a:t>就都可以从频域分析中提取出来，之后分析具体是用的</a:t>
            </a:r>
            <a:r>
              <a:rPr lang="en-US" altLang="zh-CN" dirty="0"/>
              <a:t>Oz+</a:t>
            </a:r>
            <a:r>
              <a:rPr lang="zh-CN" altLang="en-US" dirty="0"/>
              <a:t>与</a:t>
            </a:r>
            <a:r>
              <a:rPr lang="en-US" altLang="zh-CN" dirty="0"/>
              <a:t>Oz</a:t>
            </a:r>
            <a:r>
              <a:rPr lang="zh-CN" altLang="en-US" dirty="0"/>
              <a:t>距离最近的三个点的平均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实验一就是看这些频率和对应频率的</a:t>
            </a:r>
            <a:r>
              <a:rPr lang="en-US" altLang="zh-CN" dirty="0" err="1"/>
              <a:t>gabor</a:t>
            </a:r>
            <a:r>
              <a:rPr lang="zh-CN" altLang="en-US" dirty="0"/>
              <a:t>在</a:t>
            </a:r>
            <a:r>
              <a:rPr lang="en-US" altLang="zh-CN" dirty="0"/>
              <a:t>power</a:t>
            </a:r>
            <a:r>
              <a:rPr lang="zh-CN" altLang="en-US" dirty="0"/>
              <a:t>上是不是一致，也就是</a:t>
            </a:r>
            <a:r>
              <a:rPr lang="en-US" altLang="zh-CN" dirty="0"/>
              <a:t>test </a:t>
            </a:r>
            <a:r>
              <a:rPr lang="zh-CN" altLang="en-US" dirty="0"/>
              <a:t>我们算的</a:t>
            </a:r>
            <a:r>
              <a:rPr lang="en-US" altLang="zh-CN" dirty="0"/>
              <a:t>SSVEP power</a:t>
            </a:r>
            <a:r>
              <a:rPr lang="zh-CN" altLang="en-US" dirty="0"/>
              <a:t>能不能代表激活</a:t>
            </a:r>
            <a:endParaRPr lang="en-US" altLang="zh-CN" dirty="0"/>
          </a:p>
          <a:p>
            <a:r>
              <a:rPr lang="zh-CN" altLang="en-US" dirty="0"/>
              <a:t>傅里叶证明任何波形都可以通过将一组不同频率、振幅、相位的正弦波相加来重构，经过傅里叶变换可以算出每个频率的正弦波在重构</a:t>
            </a:r>
            <a:r>
              <a:rPr lang="en-US" altLang="zh-CN" dirty="0"/>
              <a:t>ERP</a:t>
            </a:r>
            <a:r>
              <a:rPr lang="zh-CN" altLang="en-US" dirty="0"/>
              <a:t>波形时所需要的振幅</a:t>
            </a:r>
            <a:r>
              <a:rPr lang="en-US" altLang="zh-CN" dirty="0"/>
              <a:t>/</a:t>
            </a:r>
            <a:r>
              <a:rPr lang="zh-CN" altLang="en-US" dirty="0"/>
              <a:t>功率（振幅的平方）（所以这里的纵坐标为啥又除了一个</a:t>
            </a:r>
            <a:r>
              <a:rPr lang="en-US" altLang="zh-CN" dirty="0" err="1"/>
              <a:t>hz</a:t>
            </a:r>
            <a:r>
              <a:rPr lang="zh-CN" altLang="en-US" dirty="0"/>
              <a:t>？？？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滤波就是把频域分布乘以对应的频率响应函数，然后再逆傅里叶变换得到滤波后的时频分布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43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但没有进行统计分析，因为：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Exp1</a:t>
            </a:r>
            <a:r>
              <a:rPr lang="zh-CN" altLang="en-US" dirty="0"/>
              <a:t>，</a:t>
            </a:r>
            <a:r>
              <a:rPr lang="en-US" altLang="zh-CN" dirty="0"/>
              <a:t>no match</a:t>
            </a:r>
            <a:r>
              <a:rPr lang="zh-CN" altLang="en-US" dirty="0"/>
              <a:t>对应的正确反应是</a:t>
            </a:r>
            <a:r>
              <a:rPr lang="en-US" altLang="zh-CN" dirty="0"/>
              <a:t>no</a:t>
            </a:r>
            <a:r>
              <a:rPr lang="zh-CN" altLang="en-US" dirty="0"/>
              <a:t>，</a:t>
            </a:r>
            <a:r>
              <a:rPr lang="en-US" altLang="zh-CN" dirty="0"/>
              <a:t>single match</a:t>
            </a:r>
            <a:r>
              <a:rPr lang="zh-CN" altLang="en-US" dirty="0"/>
              <a:t>对应的正确反应是</a:t>
            </a:r>
            <a:r>
              <a:rPr lang="en-US" altLang="zh-CN" dirty="0"/>
              <a:t>yes</a:t>
            </a:r>
            <a:r>
              <a:rPr lang="zh-CN" altLang="en-US" dirty="0"/>
              <a:t>，任何反应偏向都会影响分析结果；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和</a:t>
            </a:r>
            <a:r>
              <a:rPr lang="en-US" altLang="zh-CN" dirty="0"/>
              <a:t>both match</a:t>
            </a:r>
            <a:r>
              <a:rPr lang="zh-CN" altLang="en-US" dirty="0"/>
              <a:t>中，</a:t>
            </a:r>
            <a:r>
              <a:rPr lang="en-US" altLang="zh-CN" dirty="0"/>
              <a:t>both match</a:t>
            </a:r>
            <a:r>
              <a:rPr lang="zh-CN" altLang="en-US" dirty="0"/>
              <a:t>看到匹配</a:t>
            </a:r>
            <a:r>
              <a:rPr lang="en-US" altLang="zh-CN" dirty="0" err="1"/>
              <a:t>gabor</a:t>
            </a:r>
            <a:r>
              <a:rPr lang="zh-CN" altLang="en-US" dirty="0"/>
              <a:t>的概率更大，做对的概率自然更大，所以进行统计分析也没有意义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这里对</a:t>
            </a:r>
            <a:r>
              <a:rPr lang="en-US" altLang="zh-CN" dirty="0"/>
              <a:t>Exp3</a:t>
            </a:r>
            <a:r>
              <a:rPr lang="zh-CN" altLang="en-US" dirty="0"/>
              <a:t>的反应进行分析没有发现任何差异，显而易见，毕竟这里的反应跟</a:t>
            </a:r>
            <a:r>
              <a:rPr lang="en-US" altLang="zh-CN" dirty="0"/>
              <a:t>probe</a:t>
            </a:r>
            <a:r>
              <a:rPr lang="zh-CN" altLang="en-US" dirty="0"/>
              <a:t>的</a:t>
            </a:r>
            <a:r>
              <a:rPr lang="en-US" altLang="zh-CN" dirty="0"/>
              <a:t>match </a:t>
            </a:r>
            <a:r>
              <a:rPr lang="zh-CN" altLang="en-US" dirty="0"/>
              <a:t>不</a:t>
            </a:r>
            <a:r>
              <a:rPr lang="en-US" altLang="zh-CN" dirty="0"/>
              <a:t>match</a:t>
            </a:r>
            <a:r>
              <a:rPr lang="zh-CN" altLang="en-US" dirty="0"/>
              <a:t>没有关系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所以这一屏，其实，没啥意义</a:t>
            </a:r>
            <a:r>
              <a:rPr lang="en-US" altLang="zh-CN" dirty="0"/>
              <a:t>…..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48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除了主要结果：</a:t>
            </a:r>
            <a:r>
              <a:rPr lang="en-US" altLang="zh-CN" dirty="0"/>
              <a:t>power</a:t>
            </a:r>
            <a:r>
              <a:rPr lang="zh-CN" altLang="en-US" dirty="0"/>
              <a:t>能够代表与</a:t>
            </a:r>
            <a:r>
              <a:rPr lang="en-US" altLang="zh-CN" dirty="0"/>
              <a:t>WM</a:t>
            </a:r>
            <a:r>
              <a:rPr lang="zh-CN" altLang="en-US" dirty="0"/>
              <a:t>中一致的</a:t>
            </a:r>
            <a:r>
              <a:rPr lang="en-US" altLang="zh-CN" dirty="0"/>
              <a:t>item</a:t>
            </a:r>
            <a:r>
              <a:rPr lang="zh-CN" altLang="en-US" dirty="0"/>
              <a:t>有带来的激活（这个</a:t>
            </a:r>
            <a:r>
              <a:rPr lang="en-US" altLang="zh-CN" dirty="0"/>
              <a:t>power</a:t>
            </a:r>
            <a:r>
              <a:rPr lang="zh-CN" altLang="en-US" dirty="0"/>
              <a:t>是标准化后的）</a:t>
            </a:r>
            <a:endParaRPr lang="en-US" altLang="zh-CN" dirty="0"/>
          </a:p>
          <a:p>
            <a:r>
              <a:rPr lang="zh-CN" altLang="en-US" dirty="0"/>
              <a:t>此外，还有一个有趣的现象：相对于两个都不</a:t>
            </a:r>
            <a:r>
              <a:rPr lang="en-US" altLang="zh-CN" dirty="0"/>
              <a:t>match</a:t>
            </a:r>
            <a:r>
              <a:rPr lang="zh-CN" altLang="en-US" dirty="0"/>
              <a:t>的条件，有一个</a:t>
            </a:r>
            <a:r>
              <a:rPr lang="en-US" altLang="zh-CN" dirty="0"/>
              <a:t>match</a:t>
            </a:r>
            <a:r>
              <a:rPr lang="zh-CN" altLang="en-US" dirty="0"/>
              <a:t>的条件里的</a:t>
            </a:r>
            <a:r>
              <a:rPr lang="en-US" altLang="zh-CN" dirty="0"/>
              <a:t>mismatch</a:t>
            </a:r>
            <a:r>
              <a:rPr lang="zh-CN" altLang="en-US" dirty="0"/>
              <a:t>的那个出现了抑制（</a:t>
            </a:r>
            <a:r>
              <a:rPr lang="en-US" altLang="zh-CN" dirty="0"/>
              <a:t>suppressed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这里其实就很显然可以排除</a:t>
            </a:r>
            <a:r>
              <a:rPr lang="en-US" altLang="zh-CN" dirty="0"/>
              <a:t>model1</a:t>
            </a:r>
            <a:r>
              <a:rPr lang="zh-CN" altLang="en-US" dirty="0"/>
              <a:t>和</a:t>
            </a:r>
            <a:r>
              <a:rPr lang="en-US" altLang="zh-CN" dirty="0"/>
              <a:t>model2</a:t>
            </a:r>
            <a:r>
              <a:rPr lang="zh-CN" altLang="en-US" dirty="0"/>
              <a:t>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 match</a:t>
            </a:r>
            <a:r>
              <a:rPr lang="zh-CN" altLang="en-US" dirty="0"/>
              <a:t>要更多，为了防止反应偏向，因为我们要着重分析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trial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41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后面两个实验其实也获得了一样的结果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下面的四个头对应上面的四个条件（</a:t>
            </a:r>
            <a:r>
              <a:rPr lang="en-US" altLang="zh-CN" dirty="0"/>
              <a:t>both match</a:t>
            </a:r>
            <a:r>
              <a:rPr lang="zh-CN" altLang="en-US" dirty="0"/>
              <a:t>是没有区分到底是哪一个的，是上下两个的平均）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大致看一下</a:t>
            </a:r>
            <a:r>
              <a:rPr lang="en-US" altLang="zh-CN" dirty="0"/>
              <a:t>Both match</a:t>
            </a:r>
            <a:r>
              <a:rPr lang="zh-CN" altLang="en-US" dirty="0"/>
              <a:t>条件的结果，其实也可以看出不能同时选择两个</a:t>
            </a:r>
            <a:r>
              <a:rPr lang="en-US" altLang="zh-CN" dirty="0"/>
              <a:t>match items</a:t>
            </a:r>
            <a:r>
              <a:rPr lang="zh-CN" altLang="en-US" dirty="0"/>
              <a:t>，具体分析见下一部分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为什么选</a:t>
            </a:r>
            <a:r>
              <a:rPr lang="en-US" altLang="zh-CN" dirty="0"/>
              <a:t>Oz</a:t>
            </a:r>
            <a:r>
              <a:rPr lang="zh-CN" altLang="en-US" dirty="0"/>
              <a:t>？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12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实验一证实了</a:t>
            </a:r>
            <a:r>
              <a:rPr lang="en-US" altLang="zh-CN" dirty="0"/>
              <a:t>SSVEP</a:t>
            </a:r>
            <a:r>
              <a:rPr lang="zh-CN" altLang="en-US" dirty="0"/>
              <a:t>的有效性，那么注意到底是怎么分配的呢？</a:t>
            </a:r>
            <a:endParaRPr lang="en-US" altLang="zh-CN" dirty="0"/>
          </a:p>
          <a:p>
            <a:r>
              <a:rPr lang="zh-CN" altLang="en-US" dirty="0"/>
              <a:t>实验二数据：👇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no match</a:t>
            </a:r>
            <a:r>
              <a:rPr lang="zh-CN" altLang="en-US" dirty="0"/>
              <a:t>作为基线</a:t>
            </a:r>
            <a:endParaRPr lang="en-US" altLang="zh-CN" dirty="0"/>
          </a:p>
          <a:p>
            <a:r>
              <a:rPr lang="zh-CN" altLang="en-US" dirty="0"/>
              <a:t>分层模型（？？）</a:t>
            </a:r>
            <a:endParaRPr lang="en-US" altLang="zh-CN" dirty="0"/>
          </a:p>
          <a:p>
            <a:r>
              <a:rPr lang="zh-CN" altLang="en-US" dirty="0"/>
              <a:t>每一种条件有一个对应的预测变量，表示注意的分配</a:t>
            </a:r>
            <a:endParaRPr lang="en-US" altLang="zh-CN" dirty="0"/>
          </a:p>
          <a:p>
            <a:r>
              <a:rPr lang="zh-CN" altLang="en-US" dirty="0"/>
              <a:t>预测变量越大，表明该条件能够引起的</a:t>
            </a:r>
            <a:r>
              <a:rPr lang="en-US" altLang="zh-CN" dirty="0" err="1"/>
              <a:t>SSVEPpower</a:t>
            </a:r>
            <a:r>
              <a:rPr lang="zh-CN" altLang="en-US" dirty="0"/>
              <a:t>越大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：两个</a:t>
            </a:r>
            <a:r>
              <a:rPr lang="en-US" altLang="zh-CN" dirty="0"/>
              <a:t>match</a:t>
            </a:r>
            <a:r>
              <a:rPr lang="zh-CN" altLang="en-US" dirty="0"/>
              <a:t>的平均和一个</a:t>
            </a:r>
            <a:r>
              <a:rPr lang="en-US" altLang="zh-CN" dirty="0"/>
              <a:t>match</a:t>
            </a:r>
            <a:r>
              <a:rPr lang="zh-CN" altLang="en-US" dirty="0"/>
              <a:t>是一样的，</a:t>
            </a:r>
            <a:r>
              <a:rPr lang="en-US" altLang="zh-CN" dirty="0"/>
              <a:t>single mismatch</a:t>
            </a:r>
            <a:r>
              <a:rPr lang="zh-CN" altLang="en-US" dirty="0"/>
              <a:t>和</a:t>
            </a:r>
            <a:r>
              <a:rPr lang="en-US" altLang="zh-CN" dirty="0"/>
              <a:t>no match</a:t>
            </a:r>
            <a:r>
              <a:rPr lang="zh-CN" altLang="en-US" dirty="0"/>
              <a:t>处于平和的稍低值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 两个同时</a:t>
            </a:r>
            <a:r>
              <a:rPr lang="en-US" altLang="zh-CN" dirty="0"/>
              <a:t>match</a:t>
            </a:r>
            <a:r>
              <a:rPr lang="zh-CN" altLang="en-US" dirty="0"/>
              <a:t>，那么每一个会</a:t>
            </a:r>
            <a:r>
              <a:rPr lang="en-US" altLang="zh-CN" dirty="0"/>
              <a:t>activate less</a:t>
            </a:r>
            <a:r>
              <a:rPr lang="zh-CN" altLang="en-US" dirty="0"/>
              <a:t>，</a:t>
            </a:r>
            <a:r>
              <a:rPr lang="en-US" altLang="zh-CN" dirty="0"/>
              <a:t>mismatch</a:t>
            </a:r>
            <a:r>
              <a:rPr lang="zh-CN" altLang="en-US" dirty="0"/>
              <a:t>的会被</a:t>
            </a:r>
            <a:r>
              <a:rPr lang="en-US" altLang="zh-CN" dirty="0"/>
              <a:t>suppress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mismatch</a:t>
            </a:r>
            <a:r>
              <a:rPr lang="zh-CN" altLang="en-US" dirty="0"/>
              <a:t>的会被</a:t>
            </a:r>
            <a:r>
              <a:rPr lang="en-US" altLang="zh-CN" dirty="0"/>
              <a:t>suppress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：两个同时</a:t>
            </a:r>
            <a:r>
              <a:rPr lang="en-US" altLang="zh-CN" dirty="0"/>
              <a:t>match</a:t>
            </a:r>
            <a:r>
              <a:rPr lang="zh-CN" altLang="en-US" dirty="0"/>
              <a:t>，那么每一个会</a:t>
            </a:r>
            <a:r>
              <a:rPr lang="en-US" altLang="zh-CN" dirty="0"/>
              <a:t>activate less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：可能存在来回切换，一会儿被增强，一会儿被抑制（这个之后会分析）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的差异在于，在</a:t>
            </a:r>
            <a:r>
              <a:rPr lang="en-US" altLang="zh-CN" dirty="0"/>
              <a:t>both match</a:t>
            </a:r>
            <a:r>
              <a:rPr lang="zh-CN" altLang="en-US" dirty="0"/>
              <a:t>的条件里，其中一个有时是被</a:t>
            </a:r>
            <a:r>
              <a:rPr lang="en-US" altLang="zh-CN" dirty="0"/>
              <a:t>suppress</a:t>
            </a:r>
            <a:r>
              <a:rPr lang="zh-CN" altLang="en-US" dirty="0"/>
              <a:t>还是只是</a:t>
            </a:r>
            <a:r>
              <a:rPr lang="en-US" altLang="zh-CN" dirty="0"/>
              <a:t>activate less</a:t>
            </a:r>
            <a:r>
              <a:rPr lang="zh-CN" altLang="en-US" dirty="0"/>
              <a:t>（即会不会抵消，进而接近</a:t>
            </a:r>
            <a:r>
              <a:rPr lang="en-US" altLang="zh-CN" dirty="0"/>
              <a:t>no match</a:t>
            </a:r>
            <a:r>
              <a:rPr lang="zh-CN" altLang="en-US" dirty="0"/>
              <a:t>的水平）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69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五个嫌疑人跟无辜的人进行对比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3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用实际</a:t>
            </a:r>
            <a:r>
              <a:rPr lang="en-US" altLang="zh-CN" dirty="0"/>
              <a:t>SSVEP Power</a:t>
            </a:r>
            <a:r>
              <a:rPr lang="zh-CN" altLang="en-US" dirty="0"/>
              <a:t>的数据进行拟合后进行模型比较得到贝叶斯因子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每一种模型跟零假设模型 </a:t>
            </a:r>
            <a:r>
              <a:rPr lang="en-US" altLang="zh-CN" dirty="0"/>
              <a:t>(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null model (M0) with a random intercept onl</a:t>
            </a:r>
            <a:r>
              <a:rPr lang="en-US" altLang="zh-CN" dirty="0"/>
              <a:t>y) </a:t>
            </a:r>
            <a:r>
              <a:rPr lang="zh-CN" altLang="en-US" dirty="0"/>
              <a:t>比较都能得到贝叶斯因子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Model5</a:t>
            </a:r>
            <a:r>
              <a:rPr lang="zh-CN" altLang="en-US" dirty="0"/>
              <a:t>：</a:t>
            </a:r>
            <a:r>
              <a:rPr lang="en-US" altLang="zh-CN" dirty="0"/>
              <a:t>perceptual attention has limited capacity, attention alternates between stimuli when two stimuli are functionally relevant, and the stimulus not</a:t>
            </a:r>
          </a:p>
          <a:p>
            <a:r>
              <a:rPr lang="en-US" altLang="zh-CN" dirty="0"/>
              <a:t>currently selected is suppressed.</a:t>
            </a:r>
          </a:p>
          <a:p>
            <a:endParaRPr lang="en-US" altLang="zh-CN" dirty="0"/>
          </a:p>
          <a:p>
            <a:r>
              <a:rPr lang="zh-CN" altLang="en-US" dirty="0"/>
              <a:t>两个贝叶斯因子相除，可以得到：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5 should be regarded as 30 times more probable than Model 4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</a:p>
          <a:p>
            <a:r>
              <a:rPr lang="zh-CN" altLang="en-US" dirty="0"/>
              <a:t>实验三得到了相似的结果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63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en-US" altLang="zh-CN" dirty="0"/>
              <a:t>5</a:t>
            </a:r>
            <a:r>
              <a:rPr lang="zh-CN" altLang="en-US" dirty="0"/>
              <a:t>中</a:t>
            </a:r>
            <a:r>
              <a:rPr lang="en-US" altLang="zh-CN" dirty="0"/>
              <a:t>nonmatch</a:t>
            </a:r>
            <a:r>
              <a:rPr lang="zh-CN" altLang="en-US" dirty="0"/>
              <a:t>和</a:t>
            </a:r>
            <a:r>
              <a:rPr lang="en-US" altLang="zh-CN" dirty="0" err="1"/>
              <a:t>bothmatch</a:t>
            </a:r>
            <a:r>
              <a:rPr lang="zh-CN" altLang="en-US" dirty="0"/>
              <a:t>的值一样，我们怎么能确定真的是我们想的那种来回切换呢？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之前</a:t>
            </a:r>
            <a:r>
              <a:rPr lang="en-US" altLang="zh-CN" dirty="0"/>
              <a:t>power</a:t>
            </a:r>
            <a:r>
              <a:rPr lang="zh-CN" altLang="en-US" dirty="0"/>
              <a:t>是没有时间信息的，这里使用希尔伯特变换分别得到了</a:t>
            </a:r>
            <a:r>
              <a:rPr lang="en-US" altLang="zh-CN" dirty="0"/>
              <a:t>10HZ</a:t>
            </a:r>
            <a:r>
              <a:rPr lang="zh-CN" altLang="en-US" dirty="0"/>
              <a:t>和</a:t>
            </a:r>
            <a:r>
              <a:rPr lang="en-US" altLang="zh-CN" dirty="0"/>
              <a:t>13.3HZ</a:t>
            </a:r>
            <a:r>
              <a:rPr lang="zh-CN" altLang="en-US" dirty="0"/>
              <a:t>的</a:t>
            </a:r>
            <a:r>
              <a:rPr lang="en-US" altLang="zh-CN" dirty="0"/>
              <a:t>SSVEP power</a:t>
            </a:r>
            <a:r>
              <a:rPr lang="zh-CN" altLang="en-US" dirty="0"/>
              <a:t>随时间变化的曲线</a:t>
            </a:r>
            <a:endParaRPr lang="en-US" altLang="zh-CN" dirty="0"/>
          </a:p>
          <a:p>
            <a:r>
              <a:rPr lang="zh-CN" altLang="en-US" dirty="0"/>
              <a:t>选择指数（代表在两个</a:t>
            </a:r>
            <a:r>
              <a:rPr lang="en-US" altLang="zh-CN" dirty="0"/>
              <a:t>item</a:t>
            </a:r>
            <a:r>
              <a:rPr lang="zh-CN" altLang="en-US" dirty="0"/>
              <a:t>之间的切换）表现出了波动</a:t>
            </a:r>
            <a:endParaRPr lang="en-US" altLang="zh-CN" dirty="0"/>
          </a:p>
          <a:p>
            <a:r>
              <a:rPr lang="en-US" altLang="zh-CN" dirty="0"/>
              <a:t>If attention switches back and forth between two stimuli, then the SSVEP amplitudes</a:t>
            </a:r>
          </a:p>
          <a:p>
            <a:r>
              <a:rPr lang="en-US" altLang="zh-CN" dirty="0"/>
              <a:t>of the two stimuli should be negatively correlated over time: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time point, we computed the difference of the neural response to the two concurrent stimuli as an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of selectivity. A negative correlation between these responses over time implies that the selectivity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fluctuates over time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31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选择指数集中在</a:t>
            </a:r>
            <a:r>
              <a:rPr lang="en-US" altLang="zh-CN" dirty="0"/>
              <a:t>3~4hz</a:t>
            </a:r>
            <a:r>
              <a:rPr lang="zh-CN" altLang="en-US" dirty="0"/>
              <a:t>，并且在各个条件中都有这种切换（但切换并不意味着</a:t>
            </a:r>
            <a:r>
              <a:rPr lang="en-US" altLang="zh-CN" dirty="0"/>
              <a:t>power</a:t>
            </a:r>
            <a:r>
              <a:rPr lang="zh-CN" altLang="en-US" dirty="0"/>
              <a:t>的绝对值哦，这也是一个神奇的地方，虽然</a:t>
            </a:r>
            <a:r>
              <a:rPr lang="en-US" altLang="zh-CN" dirty="0"/>
              <a:t>power</a:t>
            </a:r>
            <a:r>
              <a:rPr lang="zh-CN" altLang="en-US" dirty="0"/>
              <a:t>没有，但却也有切换？）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64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比较两个实验中的各个条件的</a:t>
            </a:r>
            <a:r>
              <a:rPr lang="en-US" altLang="zh-CN" dirty="0"/>
              <a:t>selectivity</a:t>
            </a:r>
            <a:r>
              <a:rPr lang="zh-CN" altLang="en-US" dirty="0"/>
              <a:t>差异，发现集中在</a:t>
            </a:r>
            <a:r>
              <a:rPr lang="en-US" altLang="zh-CN" dirty="0"/>
              <a:t>3~4HZ</a:t>
            </a:r>
            <a:r>
              <a:rPr lang="zh-CN" altLang="en-US" dirty="0"/>
              <a:t>，以及</a:t>
            </a:r>
            <a:r>
              <a:rPr lang="en-US" altLang="zh-CN" dirty="0"/>
              <a:t>1s</a:t>
            </a:r>
            <a:r>
              <a:rPr lang="zh-CN" altLang="en-US" dirty="0"/>
              <a:t>之内，</a:t>
            </a:r>
            <a:endParaRPr lang="en-US" altLang="zh-CN" dirty="0"/>
          </a:p>
          <a:p>
            <a:r>
              <a:rPr lang="zh-CN" altLang="en-US" dirty="0"/>
              <a:t>进一步比较发现，虽然在各个条件中都有这种切换，但我们把</a:t>
            </a:r>
            <a:r>
              <a:rPr lang="en-US" altLang="zh-CN" dirty="0"/>
              <a:t>selectivity</a:t>
            </a:r>
            <a:r>
              <a:rPr lang="zh-CN" altLang="en-US" dirty="0"/>
              <a:t>的</a:t>
            </a:r>
            <a:r>
              <a:rPr lang="en-US" altLang="zh-CN" dirty="0"/>
              <a:t>power</a:t>
            </a:r>
            <a:r>
              <a:rPr lang="zh-CN" altLang="en-US" dirty="0"/>
              <a:t>标准化后进行比较（</a:t>
            </a:r>
            <a:r>
              <a:rPr lang="en-US" altLang="zh-CN" dirty="0"/>
              <a:t>z score</a:t>
            </a:r>
            <a:r>
              <a:rPr lang="zh-CN" altLang="en-US" dirty="0"/>
              <a:t>代表切换的频率），会发现在两个都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condition</a:t>
            </a:r>
            <a:r>
              <a:rPr lang="zh-CN" altLang="en-US" dirty="0"/>
              <a:t>里，振荡程度是最大的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而在实验三发现的相同结果，说明即便是任务无关时，这种注意分配也会发生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990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When two memory items were probed simultaneously,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visuocortical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amplification alternated between the two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stimuli at a rate of 3 Hz to 4 Hz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总结：两个都跟</a:t>
            </a:r>
            <a:r>
              <a:rPr lang="en-US" altLang="zh-CN" dirty="0"/>
              <a:t>WM match</a:t>
            </a:r>
            <a:r>
              <a:rPr lang="zh-CN" altLang="en-US" dirty="0"/>
              <a:t>的</a:t>
            </a:r>
            <a:r>
              <a:rPr lang="en-US" altLang="zh-CN" dirty="0"/>
              <a:t>item</a:t>
            </a:r>
            <a:r>
              <a:rPr lang="zh-CN" altLang="en-US" dirty="0"/>
              <a:t>都会有增强的视皮质反应，但并不是同时的，会存在</a:t>
            </a:r>
            <a:r>
              <a:rPr lang="en-US" altLang="zh-CN" dirty="0"/>
              <a:t>3~4Hz</a:t>
            </a:r>
            <a:r>
              <a:rPr lang="zh-CN" altLang="en-US" dirty="0"/>
              <a:t>频率的切换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一次只能选择一个！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73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94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任务：找到水平开口的，然后判断是朝左还是朝右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SIT</a:t>
            </a:r>
            <a:r>
              <a:rPr lang="zh-CN" altLang="en-US" dirty="0"/>
              <a:t>，只有一个能捕获注意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  <a:r>
              <a:rPr lang="en-US" altLang="zh-CN" dirty="0"/>
              <a:t>Mem-2</a:t>
            </a:r>
            <a:r>
              <a:rPr lang="zh-CN" altLang="en-US" dirty="0"/>
              <a:t>里面，</a:t>
            </a:r>
            <a:r>
              <a:rPr lang="en-US" altLang="zh-CN" dirty="0"/>
              <a:t>Match1</a:t>
            </a:r>
            <a:r>
              <a:rPr lang="zh-CN" altLang="en-US" dirty="0"/>
              <a:t>和</a:t>
            </a:r>
            <a:r>
              <a:rPr lang="en-US" altLang="zh-CN" dirty="0"/>
              <a:t>Match2</a:t>
            </a:r>
            <a:r>
              <a:rPr lang="zh-CN" altLang="en-US" dirty="0"/>
              <a:t>应该没有区别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13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作者指出，其实对方阵营里的</a:t>
            </a:r>
            <a:r>
              <a:rPr lang="en-US" altLang="zh-CN" dirty="0"/>
              <a:t>switch cost</a:t>
            </a:r>
            <a:r>
              <a:rPr lang="zh-CN" altLang="en-US" dirty="0"/>
              <a:t>在很多研究里都没有发现，表明可能是</a:t>
            </a:r>
            <a:r>
              <a:rPr lang="en-US" altLang="zh-CN" dirty="0"/>
              <a:t>MIT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即便发现了</a:t>
            </a:r>
            <a:r>
              <a:rPr lang="en-US" altLang="zh-CN" dirty="0"/>
              <a:t>switch cost</a:t>
            </a:r>
            <a:r>
              <a:rPr lang="zh-CN" altLang="en-US" dirty="0"/>
              <a:t>，也有可能是</a:t>
            </a:r>
            <a:r>
              <a:rPr lang="en-US" altLang="zh-CN" dirty="0"/>
              <a:t>MIT</a:t>
            </a:r>
            <a:r>
              <a:rPr lang="zh-CN" altLang="en-US" dirty="0"/>
              <a:t>，只是不同</a:t>
            </a:r>
            <a:r>
              <a:rPr lang="en-US" altLang="zh-CN" dirty="0"/>
              <a:t>item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优先性的绝对值不一定完全相同而已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4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1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50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14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05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41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43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10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序列：一次一个</a:t>
            </a:r>
            <a:endParaRPr lang="en-US" altLang="zh-CN" dirty="0"/>
          </a:p>
          <a:p>
            <a:r>
              <a:rPr lang="zh-CN" altLang="en-US" dirty="0"/>
              <a:t>平行</a:t>
            </a:r>
            <a:r>
              <a:rPr lang="en-US" altLang="zh-CN" dirty="0"/>
              <a:t>1</a:t>
            </a:r>
            <a:r>
              <a:rPr lang="zh-CN" altLang="en-US" dirty="0"/>
              <a:t>：平行但独立，两条平行线，互相竞争吗，看哪个能更快引导注意</a:t>
            </a:r>
            <a:endParaRPr lang="en-US" altLang="zh-CN" dirty="0"/>
          </a:p>
          <a:p>
            <a:r>
              <a:rPr lang="zh-CN" altLang="en-US" dirty="0"/>
              <a:t>平行</a:t>
            </a:r>
            <a:r>
              <a:rPr lang="en-US" altLang="zh-CN" dirty="0"/>
              <a:t>2</a:t>
            </a:r>
            <a:r>
              <a:rPr lang="zh-CN" altLang="en-US" dirty="0"/>
              <a:t>：平行但不独立，总的</a:t>
            </a:r>
            <a:r>
              <a:rPr lang="en-US" altLang="zh-CN" dirty="0"/>
              <a:t>priority</a:t>
            </a:r>
            <a:r>
              <a:rPr lang="zh-CN" altLang="en-US" dirty="0"/>
              <a:t>是两个</a:t>
            </a:r>
            <a:r>
              <a:rPr lang="en-US" altLang="zh-CN" dirty="0"/>
              <a:t>priority</a:t>
            </a:r>
            <a:r>
              <a:rPr lang="zh-CN" altLang="en-US" dirty="0"/>
              <a:t>的综合作用，会产生一个大于单个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priority</a:t>
            </a:r>
          </a:p>
          <a:p>
            <a:endParaRPr lang="en-US" altLang="zh-CN" dirty="0"/>
          </a:p>
          <a:p>
            <a:r>
              <a:rPr lang="zh-CN" altLang="en-US" dirty="0"/>
              <a:t>但需要注意的是，三个模型首先都同意</a:t>
            </a:r>
            <a:r>
              <a:rPr lang="en-US" altLang="zh-CN" dirty="0"/>
              <a:t>redundancy gain</a:t>
            </a:r>
            <a:r>
              <a:rPr lang="zh-CN" altLang="en-US" dirty="0"/>
              <a:t>，即两个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trial</a:t>
            </a:r>
            <a:r>
              <a:rPr lang="zh-CN" altLang="en-US" dirty="0"/>
              <a:t>要比单个更快，但我们需要分析的是到底快多少，怎么个快法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05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78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03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 (1982)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|two-feature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|color-match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 +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|shape-match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的加总会给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 gain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设一个上限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累积分布函数表示在该时间点前反应的概率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619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034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所以，如果出现这种</a:t>
            </a:r>
            <a:r>
              <a:rPr lang="en-US" altLang="zh-CN" dirty="0"/>
              <a:t>violation of RMI</a:t>
            </a:r>
            <a:r>
              <a:rPr lang="zh-CN" altLang="en-US" dirty="0"/>
              <a:t>，则可以同时拒绝前两个模型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91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0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0832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只有在</a:t>
            </a:r>
            <a:r>
              <a:rPr lang="en-US" altLang="zh-CN" dirty="0"/>
              <a:t>search array</a:t>
            </a:r>
            <a:r>
              <a:rPr lang="zh-CN" altLang="en-US" dirty="0"/>
              <a:t>是</a:t>
            </a:r>
            <a:r>
              <a:rPr lang="en-US" altLang="zh-CN" dirty="0"/>
              <a:t>redundant </a:t>
            </a:r>
            <a:r>
              <a:rPr lang="zh-CN" altLang="en-US" dirty="0"/>
              <a:t>的时候，只有在同一个</a:t>
            </a:r>
            <a:r>
              <a:rPr lang="en-US" altLang="zh-CN" dirty="0"/>
              <a:t>location</a:t>
            </a:r>
            <a:r>
              <a:rPr lang="zh-CN" altLang="en-US" dirty="0"/>
              <a:t>上时，才会有</a:t>
            </a:r>
            <a:r>
              <a:rPr lang="en-US" altLang="zh-CN" dirty="0"/>
              <a:t>priority</a:t>
            </a:r>
            <a:r>
              <a:rPr lang="zh-CN" altLang="en-US" dirty="0"/>
              <a:t>的叠加加强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注意：这些累积概率分布曲线并不是从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的（累积概率分布一定是单调递增的）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03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其实实验一有点模糊不清的一点是，这种</a:t>
            </a:r>
            <a:r>
              <a:rPr lang="en-US" altLang="zh-CN" dirty="0"/>
              <a:t>integrated cue</a:t>
            </a:r>
            <a:r>
              <a:rPr lang="zh-CN" altLang="en-US" dirty="0"/>
              <a:t>很容易被看成是一个整合客体</a:t>
            </a:r>
            <a:endParaRPr lang="en-US" altLang="zh-CN" dirty="0"/>
          </a:p>
          <a:p>
            <a:r>
              <a:rPr lang="zh-CN" altLang="en-US" dirty="0"/>
              <a:t>单个的概率会变小，而整合的概率会变大，也可能出现</a:t>
            </a:r>
            <a:r>
              <a:rPr lang="en-US" altLang="zh-CN" dirty="0"/>
              <a:t>violation of RMI</a:t>
            </a:r>
          </a:p>
          <a:p>
            <a:endParaRPr lang="en-US" altLang="zh-CN" dirty="0"/>
          </a:p>
          <a:p>
            <a:r>
              <a:rPr lang="zh-CN" altLang="en-US" dirty="0"/>
              <a:t>所以做了实验二，看两个</a:t>
            </a:r>
            <a:r>
              <a:rPr lang="en-US" altLang="zh-CN" dirty="0"/>
              <a:t>feature</a:t>
            </a:r>
            <a:r>
              <a:rPr lang="zh-CN" altLang="en-US" dirty="0"/>
              <a:t>的时候实验一的结果是否依旧</a:t>
            </a:r>
            <a:r>
              <a:rPr lang="en-US" altLang="zh-CN" dirty="0"/>
              <a:t>solid</a:t>
            </a:r>
          </a:p>
          <a:p>
            <a:r>
              <a:rPr lang="en-US" altLang="zh-CN" dirty="0"/>
              <a:t>2B</a:t>
            </a:r>
            <a:r>
              <a:rPr lang="zh-CN" altLang="en-US" dirty="0"/>
              <a:t>，</a:t>
            </a:r>
            <a:r>
              <a:rPr lang="en-US" altLang="zh-CN" dirty="0"/>
              <a:t>attention</a:t>
            </a:r>
            <a:r>
              <a:rPr lang="zh-CN" altLang="en-US" dirty="0"/>
              <a:t>依旧投放在相同的区域，但要判断的东西是正交维度里的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25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尽管</a:t>
            </a:r>
            <a:r>
              <a:rPr lang="en-US" altLang="zh-CN" dirty="0"/>
              <a:t>2B</a:t>
            </a:r>
            <a:r>
              <a:rPr lang="zh-CN" altLang="en-US" dirty="0"/>
              <a:t>收到了影响，但依旧表现出了相似的模式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排除了</a:t>
            </a:r>
            <a:r>
              <a:rPr lang="en-US" altLang="zh-CN" dirty="0"/>
              <a:t>single item template</a:t>
            </a:r>
            <a:r>
              <a:rPr lang="zh-CN" altLang="en-US" dirty="0"/>
              <a:t>的可能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77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看一下前两个实验是不是因为被试把两个</a:t>
            </a:r>
            <a:r>
              <a:rPr lang="en-US" altLang="zh-CN" dirty="0"/>
              <a:t>feature </a:t>
            </a:r>
            <a:r>
              <a:rPr lang="zh-CN" altLang="en-US" dirty="0"/>
              <a:t>以</a:t>
            </a:r>
            <a:r>
              <a:rPr lang="en-US" altLang="zh-CN" dirty="0"/>
              <a:t>chunk</a:t>
            </a:r>
            <a:r>
              <a:rPr lang="zh-CN" altLang="en-US" dirty="0"/>
              <a:t>的形式存储为一个</a:t>
            </a:r>
            <a:r>
              <a:rPr lang="en-US" altLang="zh-CN" dirty="0"/>
              <a:t>object</a:t>
            </a:r>
            <a:r>
              <a:rPr lang="zh-CN" altLang="en-US" dirty="0"/>
              <a:t>了，所以实验三选取了来自相同维度的</a:t>
            </a:r>
            <a:r>
              <a:rPr lang="en-US" altLang="zh-CN" dirty="0"/>
              <a:t>feature</a:t>
            </a:r>
            <a:r>
              <a:rPr lang="zh-CN" altLang="en-US" dirty="0"/>
              <a:t>，其他同实验</a:t>
            </a:r>
            <a:r>
              <a:rPr lang="en-US" altLang="zh-CN" dirty="0"/>
              <a:t>2A</a:t>
            </a:r>
          </a:p>
          <a:p>
            <a:endParaRPr lang="en-US" altLang="zh-CN" dirty="0"/>
          </a:p>
          <a:p>
            <a:r>
              <a:rPr lang="zh-CN" altLang="en-US" dirty="0"/>
              <a:t>右边是可能的两个颜色的放置方式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但是，这样就不会存储成一个</a:t>
            </a:r>
            <a:r>
              <a:rPr lang="en-US" altLang="zh-CN" dirty="0"/>
              <a:t>object</a:t>
            </a:r>
            <a:r>
              <a:rPr lang="zh-CN" altLang="en-US" dirty="0"/>
              <a:t>了吗？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redundant trial</a:t>
            </a:r>
            <a:r>
              <a:rPr lang="zh-CN" altLang="en-US" dirty="0"/>
              <a:t>里，两种颜色放置的左右位置是随机的，因此不可预测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5432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证明了两个可以同时引导注意，并且是</a:t>
            </a:r>
            <a:r>
              <a:rPr lang="en-US" altLang="zh-CN" dirty="0"/>
              <a:t>coactivation model</a:t>
            </a:r>
          </a:p>
          <a:p>
            <a:endParaRPr lang="en-US" altLang="zh-CN" dirty="0"/>
          </a:p>
          <a:p>
            <a:r>
              <a:rPr lang="zh-CN" altLang="en-US" dirty="0"/>
              <a:t>与之前的</a:t>
            </a:r>
            <a:r>
              <a:rPr lang="en-US" altLang="zh-CN" dirty="0"/>
              <a:t>redundancy gain</a:t>
            </a:r>
            <a:r>
              <a:rPr lang="zh-CN" altLang="en-US" dirty="0"/>
              <a:t>相比，改进的地方在于放进了搜索的情境中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997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Switch cost</a:t>
            </a:r>
            <a:r>
              <a:rPr lang="zh-CN" altLang="en-US" dirty="0"/>
              <a:t> 忽略了激活程度绝对值的差异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有研究表明，</a:t>
            </a:r>
            <a:r>
              <a:rPr lang="en-US" altLang="zh-CN" dirty="0"/>
              <a:t>cue</a:t>
            </a:r>
            <a:r>
              <a:rPr lang="zh-CN" altLang="en-US" dirty="0"/>
              <a:t>被试其中一个不会被</a:t>
            </a:r>
            <a:r>
              <a:rPr lang="en-US" altLang="zh-CN" dirty="0"/>
              <a:t>test</a:t>
            </a:r>
            <a:r>
              <a:rPr lang="zh-CN" altLang="en-US" dirty="0"/>
              <a:t>的话，它不会在之后</a:t>
            </a:r>
            <a:r>
              <a:rPr lang="en-US" altLang="zh-CN" dirty="0"/>
              <a:t>capture our attention</a:t>
            </a:r>
            <a:r>
              <a:rPr lang="zh-CN" altLang="en-US" dirty="0"/>
              <a:t> </a:t>
            </a:r>
            <a:r>
              <a:rPr lang="en-US" altLang="zh-CN" dirty="0"/>
              <a:t>(Hollingworth &amp; Hwang, 2013)</a:t>
            </a:r>
          </a:p>
          <a:p>
            <a:r>
              <a:rPr lang="zh-CN" altLang="en-US" dirty="0"/>
              <a:t>所以其实，</a:t>
            </a:r>
            <a:r>
              <a:rPr lang="en-US" altLang="zh-CN" dirty="0"/>
              <a:t>focus of attention</a:t>
            </a:r>
            <a:r>
              <a:rPr lang="zh-CN" altLang="en-US" dirty="0"/>
              <a:t>是可以调整个数的，可以一个也可以两个（当然后面这篇觉得可以是两个）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嵌套模型</a:t>
            </a:r>
            <a:endParaRPr lang="en-US" altLang="zh-CN" dirty="0"/>
          </a:p>
          <a:p>
            <a:r>
              <a:rPr lang="zh-CN" altLang="en-US" dirty="0"/>
              <a:t>为什么只讨论这两个模型？</a:t>
            </a:r>
            <a:r>
              <a:rPr lang="en-US" altLang="zh-CN" dirty="0"/>
              <a:t>Shiffrin</a:t>
            </a:r>
            <a:r>
              <a:rPr lang="zh-CN" altLang="en-US" dirty="0"/>
              <a:t>和</a:t>
            </a:r>
            <a:r>
              <a:rPr lang="en-US" altLang="zh-CN" dirty="0"/>
              <a:t>Baddeley</a:t>
            </a:r>
            <a:r>
              <a:rPr lang="zh-CN" altLang="en-US" dirty="0"/>
              <a:t>的呢？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我们只讨论这两个明确表明与“注意”有关的模型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“Activated memory” </a:t>
            </a:r>
            <a:r>
              <a:rPr lang="zh-CN" altLang="en-US" dirty="0"/>
              <a:t>→ </a:t>
            </a:r>
            <a:r>
              <a:rPr lang="en-US" altLang="zh-CN" dirty="0"/>
              <a:t>short-term memory</a:t>
            </a:r>
          </a:p>
          <a:p>
            <a:endParaRPr lang="en-US" altLang="zh-CN" dirty="0"/>
          </a:p>
          <a:p>
            <a:r>
              <a:rPr lang="en-US" altLang="zh-CN" dirty="0"/>
              <a:t>These activated memory fades unless by verbal rehearsal or continued attention</a:t>
            </a:r>
          </a:p>
          <a:p>
            <a:endParaRPr lang="en-US" altLang="zh-CN" dirty="0"/>
          </a:p>
          <a:p>
            <a:r>
              <a:rPr lang="zh-CN" altLang="en-US" dirty="0"/>
              <a:t>但是模型今天就不细讲了，我也没仔细看具体内容、性质什么的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8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第一个假设两个是独立的，未考虑</a:t>
            </a:r>
            <a:r>
              <a:rPr lang="en-US" altLang="zh-CN" dirty="0"/>
              <a:t>coactivation</a:t>
            </a:r>
            <a:r>
              <a:rPr lang="zh-CN" altLang="en-US" dirty="0"/>
              <a:t>的可能；傅里叶转换并不意味着皮质活动真的是存在某种成分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第二个用的是搜索任务，实际上损失了一个很重要的信息：</a:t>
            </a:r>
            <a:r>
              <a:rPr lang="en-US" altLang="zh-CN" dirty="0"/>
              <a:t>suppression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           同一个位置的局限性；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一直说的</a:t>
            </a:r>
            <a:r>
              <a:rPr lang="en-US" altLang="zh-CN" dirty="0"/>
              <a:t>activate</a:t>
            </a:r>
            <a:r>
              <a:rPr lang="zh-CN" altLang="en-US" dirty="0"/>
              <a:t>并不能运用到对神经层面的理解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4833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连续变化？距离近就共激活距离远就来回切换？？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过去与未来？？？？？</a:t>
            </a:r>
            <a:endParaRPr lang="en-US" altLang="zh-CN" dirty="0"/>
          </a:p>
          <a:p>
            <a:r>
              <a:rPr lang="zh-CN" altLang="en-US" dirty="0"/>
              <a:t>和则生分则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9584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结合刚刚提到的模型，回到这个场景，我们再细想一下，</a:t>
            </a:r>
            <a:r>
              <a:rPr lang="en-US" altLang="zh-CN" dirty="0" err="1"/>
              <a:t>foa</a:t>
            </a:r>
            <a:r>
              <a:rPr lang="zh-CN" altLang="en-US" dirty="0"/>
              <a:t>真的能同时包含这些，并且实际上这些也都能同等程度地引导注意吗？或者说</a:t>
            </a:r>
            <a:r>
              <a:rPr lang="en-US" altLang="zh-CN" dirty="0"/>
              <a:t>attentional template</a:t>
            </a:r>
            <a:r>
              <a:rPr lang="zh-CN" altLang="en-US" dirty="0"/>
              <a:t>在某一时刻可以是一个还是多个？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Baddeley</a:t>
            </a:r>
            <a:r>
              <a:rPr lang="zh-CN" altLang="en-US" dirty="0"/>
              <a:t>说到自己的模型与</a:t>
            </a:r>
            <a:r>
              <a:rPr lang="en-US" altLang="zh-CN" dirty="0"/>
              <a:t>Cowan</a:t>
            </a:r>
            <a:r>
              <a:rPr lang="zh-CN" altLang="en-US" dirty="0"/>
              <a:t>的模型时，说道：</a:t>
            </a:r>
            <a:r>
              <a:rPr lang="en-US" altLang="zh-CN" dirty="0"/>
              <a:t>Cowan</a:t>
            </a:r>
            <a:r>
              <a:rPr lang="zh-CN" altLang="en-US" dirty="0"/>
              <a:t>模型里的的</a:t>
            </a:r>
            <a:r>
              <a:rPr lang="en-US" altLang="zh-CN" dirty="0" err="1"/>
              <a:t>FoA</a:t>
            </a:r>
            <a:r>
              <a:rPr lang="zh-CN" altLang="en-US" dirty="0"/>
              <a:t>跟我们的情景缓冲器的</a:t>
            </a:r>
            <a:r>
              <a:rPr lang="en-US" altLang="zh-CN" dirty="0"/>
              <a:t>capacity limit</a:t>
            </a:r>
            <a:r>
              <a:rPr lang="zh-CN" altLang="en-US" dirty="0"/>
              <a:t>是一样的。但是总归来讲，其实用各种方式区别</a:t>
            </a:r>
            <a:r>
              <a:rPr lang="en-US" altLang="zh-CN" dirty="0"/>
              <a:t>LTM</a:t>
            </a:r>
            <a:r>
              <a:rPr lang="zh-CN" altLang="en-US" dirty="0"/>
              <a:t>和</a:t>
            </a:r>
            <a:r>
              <a:rPr lang="en-US" altLang="zh-CN" dirty="0"/>
              <a:t>WM</a:t>
            </a:r>
            <a:r>
              <a:rPr lang="zh-CN" altLang="en-US" dirty="0"/>
              <a:t>并不是最重要的，我们都更加关注</a:t>
            </a:r>
            <a:r>
              <a:rPr lang="en-US" altLang="zh-CN" dirty="0"/>
              <a:t>LTM</a:t>
            </a:r>
            <a:r>
              <a:rPr lang="zh-CN" altLang="en-US" dirty="0"/>
              <a:t>如何与</a:t>
            </a:r>
            <a:r>
              <a:rPr lang="en-US" altLang="zh-CN" dirty="0"/>
              <a:t>WM</a:t>
            </a:r>
            <a:r>
              <a:rPr lang="zh-CN" altLang="en-US" dirty="0"/>
              <a:t>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4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4EF04-6314-47C6-9EE7-CBD76CAE3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D26D29-CA0B-4215-BF29-0234FA15E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C5A65-866D-48D2-B4DB-BB522231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FCEDF-BA5B-400D-B4D2-ADB09BA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0390C-5259-4664-895A-DA501E26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80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8572C-1DF4-4C8F-8BD9-2598CA21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D273A9-D806-485B-919C-E87FD7027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F152B-9991-4176-9854-BC79E407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E88E9-E1CC-4A5C-A26E-188C7B4B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06DD5-4AF8-43E0-9EE2-ADA648CB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33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F31AD0-35F3-45FD-AFD2-FD0329B02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73C116-D69D-49C6-A0BF-9E7945B75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305AF-06B6-4176-B4D0-0AA6374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07906-A48E-4B9C-9675-86093691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3F057-9B05-49F4-A2B0-9CF9DC3C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64A28-EA07-42DF-A59E-E3AD458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A0A4A-C254-4082-9200-688FA74C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2B55A-CBA3-48CC-95F0-DB69DB67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2C706-1C4E-4613-85A8-91DBF5AE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06B1C-DDD0-4B23-9473-BBFD1235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9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E8C15-BE3B-4510-8D4C-90FC2E7A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5EC56-786B-4012-9F72-644D7CB5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5BE91-A509-4552-9A1F-1C8B03E6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BA230-5506-42B0-984F-285A387F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7BBCD-D563-469C-AC73-525C9E46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05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9262-AA70-4591-920D-69E0B250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A13A5B-C94B-4CDD-831C-A63715064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BE79A4-B15D-41B2-9F9B-BB17B68B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477F8-8272-4783-9A8F-A91D8388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8204A4-3573-41E7-8F46-DB6620EA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22559-A056-4F95-B35C-CC22668A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5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6EC70-0DD4-4C9C-A078-DCDBC79C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98210-58BA-4E47-8861-08B968161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09AC19-FDB7-44F2-A261-C5FCC7DE1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3F77D2-6400-42AE-8D7E-0FAE23CB7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930B5C-4344-4CC2-9B37-159FBB1D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280320-1296-4FAE-A103-2FD80106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A7D89B-80FC-476E-AD52-178642CE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1514A9-922B-456E-A5A9-F0275713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4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87F0E-0773-4EBE-AD28-286C1649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A2F95-2963-4818-8E49-6D733508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44D76-440B-4F94-8903-7A0A3F02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601D1-ED57-4FCD-9769-C544D8AC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8BBE9B-6772-4549-BC27-65649983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316FD-10E4-4DB9-859D-FE0DD49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48C6B-D9EB-4D21-A29B-DB82D47B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48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61712-D8B0-4128-81CC-8E14B3E9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7A448-D4E5-4F7C-9CED-9C3EA0AE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1084E7-9F26-4FB5-A119-1C1CF6D26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637BF-8EB1-4EB5-8669-DD44D394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582581-B977-432E-ADD4-32D79B9A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D5B13-8E9D-46B3-85A5-7AB5D2FA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7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1270E-20E0-4632-860E-DC79CA87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A4F32D-F130-4FE9-8730-C256AA4EF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2DCBA-3203-4F84-B276-92B9DD7C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CB252C-152C-46BC-8AE9-E16DBC8A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2FDCC-565B-4FAB-8620-25D2F34B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9C82A2-BAD0-49DF-A247-3CB56AD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2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4E1EE-8411-48D7-A12A-E56C0AB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EB44C0-A66F-45DC-AFEF-A3286AE1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792B9-140B-4B3B-A547-4D0558D9B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DD5C9-F8B0-4B5D-A6B1-7AB1FDB44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8D047-C9F0-4D47-9910-C73FA5C39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4.png"/><Relationship Id="rId3" Type="http://schemas.openxmlformats.org/officeDocument/2006/relationships/image" Target="../media/image24.tmp"/><Relationship Id="rId7" Type="http://schemas.openxmlformats.org/officeDocument/2006/relationships/image" Target="../media/image21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23.png"/><Relationship Id="rId5" Type="http://schemas.openxmlformats.org/officeDocument/2006/relationships/image" Target="../media/image20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6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customXml" Target="../ink/ink13.xml"/><Relationship Id="rId5" Type="http://schemas.openxmlformats.org/officeDocument/2006/relationships/customXml" Target="../ink/ink9.xml"/><Relationship Id="rId10" Type="http://schemas.openxmlformats.org/officeDocument/2006/relationships/customXml" Target="../ink/ink12.xml"/><Relationship Id="rId4" Type="http://schemas.microsoft.com/office/2007/relationships/hdphoto" Target="../media/hdphoto3.wdp"/><Relationship Id="rId9" Type="http://schemas.openxmlformats.org/officeDocument/2006/relationships/customXml" Target="../ink/ink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microsoft.com/office/2007/relationships/hdphoto" Target="../media/hdphoto2.wdp"/><Relationship Id="rId4" Type="http://schemas.openxmlformats.org/officeDocument/2006/relationships/image" Target="../media/image2.jpe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5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tm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52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tm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mp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5.xml"/><Relationship Id="rId4" Type="http://schemas.openxmlformats.org/officeDocument/2006/relationships/image" Target="../media/image57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mp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7.xml"/><Relationship Id="rId10" Type="http://schemas.openxmlformats.org/officeDocument/2006/relationships/image" Target="../media/image57.png"/><Relationship Id="rId4" Type="http://schemas.openxmlformats.org/officeDocument/2006/relationships/image" Target="../media/image57.tmp"/><Relationship Id="rId9" Type="http://schemas.openxmlformats.org/officeDocument/2006/relationships/customXml" Target="../ink/ink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tm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5.tmp"/><Relationship Id="rId4" Type="http://schemas.openxmlformats.org/officeDocument/2006/relationships/image" Target="../media/image52.tm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21.tm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tmp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10" Type="http://schemas.openxmlformats.org/officeDocument/2006/relationships/image" Target="../media/image19.png"/><Relationship Id="rId4" Type="http://schemas.openxmlformats.org/officeDocument/2006/relationships/image" Target="../media/image15.tmp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8A546A-703C-4F82-B7DC-E33987A09026}"/>
              </a:ext>
            </a:extLst>
          </p:cNvPr>
          <p:cNvSpPr txBox="1"/>
          <p:nvPr/>
        </p:nvSpPr>
        <p:spPr>
          <a:xfrm>
            <a:off x="1137813" y="2377199"/>
            <a:ext cx="1013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remembered items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select at a time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4295e8c2-7600-419b-9358-924fa0ff3b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73D934D-8D65-47EE-914C-230A8F4A24E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056930" y="4075351"/>
            <a:ext cx="3013752" cy="2627028"/>
            <a:chOff x="3435350" y="1120775"/>
            <a:chExt cx="5319713" cy="4637088"/>
          </a:xfrm>
        </p:grpSpPr>
        <p:sp>
          <p:nvSpPr>
            <p:cNvPr id="5" name="îṣ1îḍe">
              <a:extLst>
                <a:ext uri="{FF2B5EF4-FFF2-40B4-BE49-F238E27FC236}">
                  <a16:creationId xmlns:a16="http://schemas.microsoft.com/office/drawing/2014/main" id="{702AEB6C-CE8E-4252-8C7E-497A4CCFF089}"/>
                </a:ext>
              </a:extLst>
            </p:cNvPr>
            <p:cNvSpPr/>
            <p:nvPr/>
          </p:nvSpPr>
          <p:spPr bwMode="auto">
            <a:xfrm>
              <a:off x="5621338" y="4119563"/>
              <a:ext cx="50800" cy="39688"/>
            </a:xfrm>
            <a:custGeom>
              <a:avLst/>
              <a:gdLst>
                <a:gd name="T0" fmla="*/ 0 w 29"/>
                <a:gd name="T1" fmla="*/ 15 h 23"/>
                <a:gd name="T2" fmla="*/ 23 w 29"/>
                <a:gd name="T3" fmla="*/ 0 h 23"/>
                <a:gd name="T4" fmla="*/ 29 w 29"/>
                <a:gd name="T5" fmla="*/ 8 h 23"/>
                <a:gd name="T6" fmla="*/ 5 w 29"/>
                <a:gd name="T7" fmla="*/ 23 h 23"/>
                <a:gd name="T8" fmla="*/ 0 w 29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0" y="15"/>
                  </a:moveTo>
                  <a:cubicBezTo>
                    <a:pt x="8" y="10"/>
                    <a:pt x="16" y="5"/>
                    <a:pt x="23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1" y="13"/>
                    <a:pt x="13" y="18"/>
                    <a:pt x="5" y="23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iṣľïḑé">
              <a:extLst>
                <a:ext uri="{FF2B5EF4-FFF2-40B4-BE49-F238E27FC236}">
                  <a16:creationId xmlns:a16="http://schemas.microsoft.com/office/drawing/2014/main" id="{E890E845-9D96-4FA3-9FB0-504BABD2EB6D}"/>
                </a:ext>
              </a:extLst>
            </p:cNvPr>
            <p:cNvSpPr/>
            <p:nvPr/>
          </p:nvSpPr>
          <p:spPr bwMode="auto">
            <a:xfrm>
              <a:off x="3435350" y="1512888"/>
              <a:ext cx="2606675" cy="2865438"/>
            </a:xfrm>
            <a:custGeom>
              <a:avLst/>
              <a:gdLst>
                <a:gd name="T0" fmla="*/ 397 w 1489"/>
                <a:gd name="T1" fmla="*/ 128 h 1637"/>
                <a:gd name="T2" fmla="*/ 361 w 1489"/>
                <a:gd name="T3" fmla="*/ 140 h 1637"/>
                <a:gd name="T4" fmla="*/ 264 w 1489"/>
                <a:gd name="T5" fmla="*/ 228 h 1637"/>
                <a:gd name="T6" fmla="*/ 441 w 1489"/>
                <a:gd name="T7" fmla="*/ 92 h 1637"/>
                <a:gd name="T8" fmla="*/ 445 w 1489"/>
                <a:gd name="T9" fmla="*/ 100 h 1637"/>
                <a:gd name="T10" fmla="*/ 225 w 1489"/>
                <a:gd name="T11" fmla="*/ 268 h 1637"/>
                <a:gd name="T12" fmla="*/ 219 w 1489"/>
                <a:gd name="T13" fmla="*/ 261 h 1637"/>
                <a:gd name="T14" fmla="*/ 599 w 1489"/>
                <a:gd name="T15" fmla="*/ 39 h 1637"/>
                <a:gd name="T16" fmla="*/ 148 w 1489"/>
                <a:gd name="T17" fmla="*/ 349 h 1637"/>
                <a:gd name="T18" fmla="*/ 118 w 1489"/>
                <a:gd name="T19" fmla="*/ 396 h 1637"/>
                <a:gd name="T20" fmla="*/ 707 w 1489"/>
                <a:gd name="T21" fmla="*/ 7 h 1637"/>
                <a:gd name="T22" fmla="*/ 651 w 1489"/>
                <a:gd name="T23" fmla="*/ 17 h 1637"/>
                <a:gd name="T24" fmla="*/ 75 w 1489"/>
                <a:gd name="T25" fmla="*/ 499 h 1637"/>
                <a:gd name="T26" fmla="*/ 763 w 1489"/>
                <a:gd name="T27" fmla="*/ 2 h 1637"/>
                <a:gd name="T28" fmla="*/ 763 w 1489"/>
                <a:gd name="T29" fmla="*/ 11 h 1637"/>
                <a:gd name="T30" fmla="*/ 55 w 1489"/>
                <a:gd name="T31" fmla="*/ 551 h 1637"/>
                <a:gd name="T32" fmla="*/ 46 w 1489"/>
                <a:gd name="T33" fmla="*/ 548 h 1637"/>
                <a:gd name="T34" fmla="*/ 929 w 1489"/>
                <a:gd name="T35" fmla="*/ 17 h 1637"/>
                <a:gd name="T36" fmla="*/ 16 w 1489"/>
                <a:gd name="T37" fmla="*/ 656 h 1637"/>
                <a:gd name="T38" fmla="*/ 7 w 1489"/>
                <a:gd name="T39" fmla="*/ 711 h 1637"/>
                <a:gd name="T40" fmla="*/ 1040 w 1489"/>
                <a:gd name="T41" fmla="*/ 30 h 1637"/>
                <a:gd name="T42" fmla="*/ 986 w 1489"/>
                <a:gd name="T43" fmla="*/ 17 h 1637"/>
                <a:gd name="T44" fmla="*/ 9 w 1489"/>
                <a:gd name="T45" fmla="*/ 823 h 1637"/>
                <a:gd name="T46" fmla="*/ 1094 w 1489"/>
                <a:gd name="T47" fmla="*/ 47 h 1637"/>
                <a:gd name="T48" fmla="*/ 1091 w 1489"/>
                <a:gd name="T49" fmla="*/ 56 h 1637"/>
                <a:gd name="T50" fmla="*/ 11 w 1489"/>
                <a:gd name="T51" fmla="*/ 878 h 1637"/>
                <a:gd name="T52" fmla="*/ 2 w 1489"/>
                <a:gd name="T53" fmla="*/ 879 h 1637"/>
                <a:gd name="T54" fmla="*/ 1241 w 1489"/>
                <a:gd name="T55" fmla="*/ 128 h 1637"/>
                <a:gd name="T56" fmla="*/ 18 w 1489"/>
                <a:gd name="T57" fmla="*/ 990 h 1637"/>
                <a:gd name="T58" fmla="*/ 32 w 1489"/>
                <a:gd name="T59" fmla="*/ 1045 h 1637"/>
                <a:gd name="T60" fmla="*/ 1337 w 1489"/>
                <a:gd name="T61" fmla="*/ 185 h 1637"/>
                <a:gd name="T62" fmla="*/ 1292 w 1489"/>
                <a:gd name="T63" fmla="*/ 151 h 1637"/>
                <a:gd name="T64" fmla="*/ 79 w 1489"/>
                <a:gd name="T65" fmla="*/ 1146 h 1637"/>
                <a:gd name="T66" fmla="*/ 1379 w 1489"/>
                <a:gd name="T67" fmla="*/ 222 h 1637"/>
                <a:gd name="T68" fmla="*/ 1373 w 1489"/>
                <a:gd name="T69" fmla="*/ 228 h 1637"/>
                <a:gd name="T70" fmla="*/ 103 w 1489"/>
                <a:gd name="T71" fmla="*/ 1196 h 1637"/>
                <a:gd name="T72" fmla="*/ 95 w 1489"/>
                <a:gd name="T73" fmla="*/ 1201 h 1637"/>
                <a:gd name="T74" fmla="*/ 1481 w 1489"/>
                <a:gd name="T75" fmla="*/ 354 h 1637"/>
                <a:gd name="T76" fmla="*/ 161 w 1489"/>
                <a:gd name="T77" fmla="*/ 1290 h 1637"/>
                <a:gd name="T78" fmla="*/ 154 w 1489"/>
                <a:gd name="T79" fmla="*/ 1296 h 1637"/>
                <a:gd name="T80" fmla="*/ 271 w 1489"/>
                <a:gd name="T81" fmla="*/ 1415 h 1637"/>
                <a:gd name="T82" fmla="*/ 232 w 1489"/>
                <a:gd name="T83" fmla="*/ 1376 h 1637"/>
                <a:gd name="T84" fmla="*/ 353 w 1489"/>
                <a:gd name="T85" fmla="*/ 1492 h 1637"/>
                <a:gd name="T86" fmla="*/ 404 w 1489"/>
                <a:gd name="T87" fmla="*/ 1514 h 1637"/>
                <a:gd name="T88" fmla="*/ 400 w 1489"/>
                <a:gd name="T89" fmla="*/ 1522 h 1637"/>
                <a:gd name="T90" fmla="*/ 555 w 1489"/>
                <a:gd name="T91" fmla="*/ 1584 h 1637"/>
                <a:gd name="T92" fmla="*/ 503 w 1489"/>
                <a:gd name="T93" fmla="*/ 1564 h 1637"/>
                <a:gd name="T94" fmla="*/ 660 w 1489"/>
                <a:gd name="T95" fmla="*/ 1622 h 1637"/>
                <a:gd name="T96" fmla="*/ 717 w 1489"/>
                <a:gd name="T97" fmla="*/ 1621 h 1637"/>
                <a:gd name="T98" fmla="*/ 716 w 1489"/>
                <a:gd name="T99" fmla="*/ 1630 h 1637"/>
                <a:gd name="T100" fmla="*/ 883 w 1489"/>
                <a:gd name="T101" fmla="*/ 1625 h 1637"/>
                <a:gd name="T102" fmla="*/ 828 w 1489"/>
                <a:gd name="T103" fmla="*/ 1628 h 1637"/>
                <a:gd name="T104" fmla="*/ 995 w 1489"/>
                <a:gd name="T105" fmla="*/ 1618 h 1637"/>
                <a:gd name="T106" fmla="*/ 1047 w 1489"/>
                <a:gd name="T107" fmla="*/ 1595 h 1637"/>
                <a:gd name="T108" fmla="*/ 1049 w 1489"/>
                <a:gd name="T109" fmla="*/ 1604 h 1637"/>
                <a:gd name="T110" fmla="*/ 1200 w 1489"/>
                <a:gd name="T111" fmla="*/ 1532 h 1637"/>
                <a:gd name="T112" fmla="*/ 1151 w 1489"/>
                <a:gd name="T113" fmla="*/ 155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89" h="1637">
                  <a:moveTo>
                    <a:pt x="361" y="140"/>
                  </a:moveTo>
                  <a:cubicBezTo>
                    <a:pt x="371" y="133"/>
                    <a:pt x="381" y="126"/>
                    <a:pt x="392" y="120"/>
                  </a:cubicBezTo>
                  <a:cubicBezTo>
                    <a:pt x="397" y="128"/>
                    <a:pt x="397" y="128"/>
                    <a:pt x="397" y="128"/>
                  </a:cubicBezTo>
                  <a:cubicBezTo>
                    <a:pt x="381" y="137"/>
                    <a:pt x="365" y="148"/>
                    <a:pt x="350" y="158"/>
                  </a:cubicBezTo>
                  <a:cubicBezTo>
                    <a:pt x="345" y="151"/>
                    <a:pt x="345" y="151"/>
                    <a:pt x="345" y="151"/>
                  </a:cubicBezTo>
                  <a:cubicBezTo>
                    <a:pt x="350" y="147"/>
                    <a:pt x="355" y="144"/>
                    <a:pt x="361" y="140"/>
                  </a:cubicBezTo>
                  <a:close/>
                  <a:moveTo>
                    <a:pt x="300" y="185"/>
                  </a:moveTo>
                  <a:cubicBezTo>
                    <a:pt x="306" y="192"/>
                    <a:pt x="306" y="192"/>
                    <a:pt x="306" y="192"/>
                  </a:cubicBezTo>
                  <a:cubicBezTo>
                    <a:pt x="292" y="204"/>
                    <a:pt x="278" y="216"/>
                    <a:pt x="264" y="228"/>
                  </a:cubicBezTo>
                  <a:cubicBezTo>
                    <a:pt x="258" y="222"/>
                    <a:pt x="258" y="222"/>
                    <a:pt x="258" y="222"/>
                  </a:cubicBezTo>
                  <a:cubicBezTo>
                    <a:pt x="272" y="209"/>
                    <a:pt x="286" y="197"/>
                    <a:pt x="300" y="185"/>
                  </a:cubicBezTo>
                  <a:close/>
                  <a:moveTo>
                    <a:pt x="441" y="92"/>
                  </a:moveTo>
                  <a:cubicBezTo>
                    <a:pt x="457" y="84"/>
                    <a:pt x="474" y="75"/>
                    <a:pt x="491" y="68"/>
                  </a:cubicBezTo>
                  <a:cubicBezTo>
                    <a:pt x="495" y="76"/>
                    <a:pt x="495" y="76"/>
                    <a:pt x="495" y="76"/>
                  </a:cubicBezTo>
                  <a:cubicBezTo>
                    <a:pt x="478" y="84"/>
                    <a:pt x="461" y="92"/>
                    <a:pt x="445" y="100"/>
                  </a:cubicBezTo>
                  <a:lnTo>
                    <a:pt x="441" y="92"/>
                  </a:lnTo>
                  <a:close/>
                  <a:moveTo>
                    <a:pt x="219" y="261"/>
                  </a:moveTo>
                  <a:cubicBezTo>
                    <a:pt x="225" y="268"/>
                    <a:pt x="225" y="268"/>
                    <a:pt x="225" y="268"/>
                  </a:cubicBezTo>
                  <a:cubicBezTo>
                    <a:pt x="213" y="281"/>
                    <a:pt x="201" y="295"/>
                    <a:pt x="189" y="310"/>
                  </a:cubicBezTo>
                  <a:cubicBezTo>
                    <a:pt x="182" y="304"/>
                    <a:pt x="182" y="304"/>
                    <a:pt x="182" y="304"/>
                  </a:cubicBezTo>
                  <a:cubicBezTo>
                    <a:pt x="194" y="289"/>
                    <a:pt x="206" y="275"/>
                    <a:pt x="219" y="261"/>
                  </a:cubicBezTo>
                  <a:close/>
                  <a:moveTo>
                    <a:pt x="543" y="47"/>
                  </a:moveTo>
                  <a:cubicBezTo>
                    <a:pt x="561" y="41"/>
                    <a:pt x="579" y="35"/>
                    <a:pt x="597" y="30"/>
                  </a:cubicBezTo>
                  <a:cubicBezTo>
                    <a:pt x="599" y="39"/>
                    <a:pt x="599" y="39"/>
                    <a:pt x="599" y="39"/>
                  </a:cubicBezTo>
                  <a:cubicBezTo>
                    <a:pt x="582" y="44"/>
                    <a:pt x="564" y="50"/>
                    <a:pt x="546" y="56"/>
                  </a:cubicBezTo>
                  <a:lnTo>
                    <a:pt x="543" y="47"/>
                  </a:lnTo>
                  <a:close/>
                  <a:moveTo>
                    <a:pt x="148" y="349"/>
                  </a:moveTo>
                  <a:cubicBezTo>
                    <a:pt x="156" y="354"/>
                    <a:pt x="156" y="354"/>
                    <a:pt x="156" y="354"/>
                  </a:cubicBezTo>
                  <a:cubicBezTo>
                    <a:pt x="145" y="369"/>
                    <a:pt x="135" y="385"/>
                    <a:pt x="125" y="400"/>
                  </a:cubicBezTo>
                  <a:cubicBezTo>
                    <a:pt x="118" y="396"/>
                    <a:pt x="118" y="396"/>
                    <a:pt x="118" y="396"/>
                  </a:cubicBezTo>
                  <a:cubicBezTo>
                    <a:pt x="127" y="380"/>
                    <a:pt x="137" y="364"/>
                    <a:pt x="148" y="349"/>
                  </a:cubicBezTo>
                  <a:close/>
                  <a:moveTo>
                    <a:pt x="651" y="17"/>
                  </a:moveTo>
                  <a:cubicBezTo>
                    <a:pt x="670" y="13"/>
                    <a:pt x="688" y="10"/>
                    <a:pt x="707" y="7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690" y="19"/>
                    <a:pt x="671" y="22"/>
                    <a:pt x="653" y="26"/>
                  </a:cubicBezTo>
                  <a:lnTo>
                    <a:pt x="651" y="17"/>
                  </a:lnTo>
                  <a:close/>
                  <a:moveTo>
                    <a:pt x="90" y="445"/>
                  </a:moveTo>
                  <a:cubicBezTo>
                    <a:pt x="98" y="449"/>
                    <a:pt x="98" y="449"/>
                    <a:pt x="98" y="449"/>
                  </a:cubicBezTo>
                  <a:cubicBezTo>
                    <a:pt x="90" y="465"/>
                    <a:pt x="82" y="482"/>
                    <a:pt x="75" y="499"/>
                  </a:cubicBezTo>
                  <a:cubicBezTo>
                    <a:pt x="66" y="495"/>
                    <a:pt x="66" y="495"/>
                    <a:pt x="66" y="495"/>
                  </a:cubicBezTo>
                  <a:cubicBezTo>
                    <a:pt x="74" y="478"/>
                    <a:pt x="82" y="461"/>
                    <a:pt x="90" y="445"/>
                  </a:cubicBezTo>
                  <a:close/>
                  <a:moveTo>
                    <a:pt x="763" y="2"/>
                  </a:moveTo>
                  <a:cubicBezTo>
                    <a:pt x="781" y="0"/>
                    <a:pt x="800" y="0"/>
                    <a:pt x="819" y="0"/>
                  </a:cubicBezTo>
                  <a:cubicBezTo>
                    <a:pt x="819" y="9"/>
                    <a:pt x="819" y="9"/>
                    <a:pt x="819" y="9"/>
                  </a:cubicBezTo>
                  <a:cubicBezTo>
                    <a:pt x="800" y="9"/>
                    <a:pt x="782" y="10"/>
                    <a:pt x="763" y="11"/>
                  </a:cubicBezTo>
                  <a:lnTo>
                    <a:pt x="763" y="2"/>
                  </a:lnTo>
                  <a:close/>
                  <a:moveTo>
                    <a:pt x="46" y="548"/>
                  </a:moveTo>
                  <a:cubicBezTo>
                    <a:pt x="55" y="551"/>
                    <a:pt x="55" y="551"/>
                    <a:pt x="55" y="551"/>
                  </a:cubicBezTo>
                  <a:cubicBezTo>
                    <a:pt x="49" y="568"/>
                    <a:pt x="43" y="586"/>
                    <a:pt x="38" y="604"/>
                  </a:cubicBezTo>
                  <a:cubicBezTo>
                    <a:pt x="29" y="601"/>
                    <a:pt x="29" y="601"/>
                    <a:pt x="29" y="601"/>
                  </a:cubicBezTo>
                  <a:cubicBezTo>
                    <a:pt x="34" y="583"/>
                    <a:pt x="40" y="565"/>
                    <a:pt x="46" y="548"/>
                  </a:cubicBezTo>
                  <a:close/>
                  <a:moveTo>
                    <a:pt x="875" y="2"/>
                  </a:moveTo>
                  <a:cubicBezTo>
                    <a:pt x="893" y="3"/>
                    <a:pt x="912" y="5"/>
                    <a:pt x="931" y="8"/>
                  </a:cubicBezTo>
                  <a:cubicBezTo>
                    <a:pt x="929" y="17"/>
                    <a:pt x="929" y="17"/>
                    <a:pt x="929" y="17"/>
                  </a:cubicBezTo>
                  <a:cubicBezTo>
                    <a:pt x="911" y="14"/>
                    <a:pt x="893" y="12"/>
                    <a:pt x="874" y="11"/>
                  </a:cubicBezTo>
                  <a:lnTo>
                    <a:pt x="875" y="2"/>
                  </a:lnTo>
                  <a:close/>
                  <a:moveTo>
                    <a:pt x="16" y="656"/>
                  </a:moveTo>
                  <a:cubicBezTo>
                    <a:pt x="25" y="658"/>
                    <a:pt x="25" y="658"/>
                    <a:pt x="25" y="658"/>
                  </a:cubicBezTo>
                  <a:cubicBezTo>
                    <a:pt x="22" y="676"/>
                    <a:pt x="19" y="694"/>
                    <a:pt x="16" y="712"/>
                  </a:cubicBezTo>
                  <a:cubicBezTo>
                    <a:pt x="7" y="711"/>
                    <a:pt x="7" y="711"/>
                    <a:pt x="7" y="711"/>
                  </a:cubicBezTo>
                  <a:cubicBezTo>
                    <a:pt x="10" y="693"/>
                    <a:pt x="13" y="674"/>
                    <a:pt x="16" y="656"/>
                  </a:cubicBezTo>
                  <a:close/>
                  <a:moveTo>
                    <a:pt x="986" y="17"/>
                  </a:moveTo>
                  <a:cubicBezTo>
                    <a:pt x="1004" y="21"/>
                    <a:pt x="1022" y="25"/>
                    <a:pt x="1040" y="30"/>
                  </a:cubicBezTo>
                  <a:cubicBezTo>
                    <a:pt x="1038" y="39"/>
                    <a:pt x="1038" y="39"/>
                    <a:pt x="1038" y="39"/>
                  </a:cubicBezTo>
                  <a:cubicBezTo>
                    <a:pt x="1020" y="34"/>
                    <a:pt x="1002" y="30"/>
                    <a:pt x="984" y="26"/>
                  </a:cubicBezTo>
                  <a:lnTo>
                    <a:pt x="986" y="17"/>
                  </a:lnTo>
                  <a:close/>
                  <a:moveTo>
                    <a:pt x="2" y="767"/>
                  </a:moveTo>
                  <a:cubicBezTo>
                    <a:pt x="11" y="767"/>
                    <a:pt x="11" y="767"/>
                    <a:pt x="11" y="767"/>
                  </a:cubicBezTo>
                  <a:cubicBezTo>
                    <a:pt x="10" y="786"/>
                    <a:pt x="9" y="805"/>
                    <a:pt x="9" y="823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804"/>
                    <a:pt x="0" y="785"/>
                    <a:pt x="2" y="767"/>
                  </a:cubicBezTo>
                  <a:close/>
                  <a:moveTo>
                    <a:pt x="1094" y="47"/>
                  </a:moveTo>
                  <a:cubicBezTo>
                    <a:pt x="1111" y="54"/>
                    <a:pt x="1129" y="61"/>
                    <a:pt x="1146" y="68"/>
                  </a:cubicBezTo>
                  <a:cubicBezTo>
                    <a:pt x="1142" y="76"/>
                    <a:pt x="1142" y="76"/>
                    <a:pt x="1142" y="76"/>
                  </a:cubicBezTo>
                  <a:cubicBezTo>
                    <a:pt x="1125" y="69"/>
                    <a:pt x="1108" y="62"/>
                    <a:pt x="1091" y="56"/>
                  </a:cubicBezTo>
                  <a:lnTo>
                    <a:pt x="1094" y="47"/>
                  </a:lnTo>
                  <a:close/>
                  <a:moveTo>
                    <a:pt x="2" y="879"/>
                  </a:moveTo>
                  <a:cubicBezTo>
                    <a:pt x="11" y="878"/>
                    <a:pt x="11" y="878"/>
                    <a:pt x="11" y="878"/>
                  </a:cubicBezTo>
                  <a:cubicBezTo>
                    <a:pt x="13" y="897"/>
                    <a:pt x="15" y="915"/>
                    <a:pt x="17" y="934"/>
                  </a:cubicBezTo>
                  <a:cubicBezTo>
                    <a:pt x="8" y="935"/>
                    <a:pt x="8" y="935"/>
                    <a:pt x="8" y="935"/>
                  </a:cubicBezTo>
                  <a:cubicBezTo>
                    <a:pt x="6" y="916"/>
                    <a:pt x="4" y="898"/>
                    <a:pt x="2" y="879"/>
                  </a:cubicBezTo>
                  <a:close/>
                  <a:moveTo>
                    <a:pt x="1197" y="92"/>
                  </a:moveTo>
                  <a:cubicBezTo>
                    <a:pt x="1213" y="101"/>
                    <a:pt x="1230" y="110"/>
                    <a:pt x="1245" y="120"/>
                  </a:cubicBezTo>
                  <a:cubicBezTo>
                    <a:pt x="1241" y="128"/>
                    <a:pt x="1241" y="128"/>
                    <a:pt x="1241" y="128"/>
                  </a:cubicBezTo>
                  <a:cubicBezTo>
                    <a:pt x="1225" y="118"/>
                    <a:pt x="1209" y="109"/>
                    <a:pt x="1192" y="100"/>
                  </a:cubicBezTo>
                  <a:lnTo>
                    <a:pt x="1197" y="92"/>
                  </a:lnTo>
                  <a:close/>
                  <a:moveTo>
                    <a:pt x="18" y="990"/>
                  </a:moveTo>
                  <a:cubicBezTo>
                    <a:pt x="27" y="988"/>
                    <a:pt x="27" y="988"/>
                    <a:pt x="27" y="988"/>
                  </a:cubicBezTo>
                  <a:cubicBezTo>
                    <a:pt x="31" y="1006"/>
                    <a:pt x="35" y="1024"/>
                    <a:pt x="41" y="1042"/>
                  </a:cubicBezTo>
                  <a:cubicBezTo>
                    <a:pt x="32" y="1045"/>
                    <a:pt x="32" y="1045"/>
                    <a:pt x="32" y="1045"/>
                  </a:cubicBezTo>
                  <a:cubicBezTo>
                    <a:pt x="27" y="1027"/>
                    <a:pt x="22" y="1008"/>
                    <a:pt x="18" y="990"/>
                  </a:cubicBezTo>
                  <a:close/>
                  <a:moveTo>
                    <a:pt x="1292" y="151"/>
                  </a:moveTo>
                  <a:cubicBezTo>
                    <a:pt x="1307" y="161"/>
                    <a:pt x="1322" y="173"/>
                    <a:pt x="1337" y="185"/>
                  </a:cubicBezTo>
                  <a:cubicBezTo>
                    <a:pt x="1331" y="192"/>
                    <a:pt x="1331" y="192"/>
                    <a:pt x="1331" y="192"/>
                  </a:cubicBezTo>
                  <a:cubicBezTo>
                    <a:pt x="1317" y="180"/>
                    <a:pt x="1302" y="169"/>
                    <a:pt x="1287" y="158"/>
                  </a:cubicBezTo>
                  <a:lnTo>
                    <a:pt x="1292" y="151"/>
                  </a:lnTo>
                  <a:close/>
                  <a:moveTo>
                    <a:pt x="49" y="1098"/>
                  </a:moveTo>
                  <a:cubicBezTo>
                    <a:pt x="58" y="1095"/>
                    <a:pt x="58" y="1095"/>
                    <a:pt x="58" y="1095"/>
                  </a:cubicBezTo>
                  <a:cubicBezTo>
                    <a:pt x="64" y="1112"/>
                    <a:pt x="71" y="1130"/>
                    <a:pt x="79" y="1146"/>
                  </a:cubicBezTo>
                  <a:cubicBezTo>
                    <a:pt x="70" y="1150"/>
                    <a:pt x="70" y="1150"/>
                    <a:pt x="70" y="1150"/>
                  </a:cubicBezTo>
                  <a:cubicBezTo>
                    <a:pt x="63" y="1133"/>
                    <a:pt x="56" y="1116"/>
                    <a:pt x="49" y="1098"/>
                  </a:cubicBezTo>
                  <a:close/>
                  <a:moveTo>
                    <a:pt x="1379" y="222"/>
                  </a:moveTo>
                  <a:cubicBezTo>
                    <a:pt x="1393" y="234"/>
                    <a:pt x="1406" y="248"/>
                    <a:pt x="1419" y="261"/>
                  </a:cubicBezTo>
                  <a:cubicBezTo>
                    <a:pt x="1412" y="268"/>
                    <a:pt x="1412" y="268"/>
                    <a:pt x="1412" y="268"/>
                  </a:cubicBezTo>
                  <a:cubicBezTo>
                    <a:pt x="1399" y="254"/>
                    <a:pt x="1386" y="241"/>
                    <a:pt x="1373" y="228"/>
                  </a:cubicBezTo>
                  <a:lnTo>
                    <a:pt x="1379" y="222"/>
                  </a:lnTo>
                  <a:close/>
                  <a:moveTo>
                    <a:pt x="95" y="1201"/>
                  </a:moveTo>
                  <a:cubicBezTo>
                    <a:pt x="103" y="1196"/>
                    <a:pt x="103" y="1196"/>
                    <a:pt x="103" y="1196"/>
                  </a:cubicBezTo>
                  <a:cubicBezTo>
                    <a:pt x="111" y="1212"/>
                    <a:pt x="121" y="1229"/>
                    <a:pt x="130" y="1244"/>
                  </a:cubicBezTo>
                  <a:cubicBezTo>
                    <a:pt x="123" y="1249"/>
                    <a:pt x="123" y="1249"/>
                    <a:pt x="123" y="1249"/>
                  </a:cubicBezTo>
                  <a:cubicBezTo>
                    <a:pt x="113" y="1233"/>
                    <a:pt x="103" y="1217"/>
                    <a:pt x="95" y="1201"/>
                  </a:cubicBezTo>
                  <a:close/>
                  <a:moveTo>
                    <a:pt x="1455" y="304"/>
                  </a:moveTo>
                  <a:cubicBezTo>
                    <a:pt x="1467" y="318"/>
                    <a:pt x="1478" y="333"/>
                    <a:pt x="1489" y="349"/>
                  </a:cubicBezTo>
                  <a:cubicBezTo>
                    <a:pt x="1481" y="354"/>
                    <a:pt x="1481" y="354"/>
                    <a:pt x="1481" y="354"/>
                  </a:cubicBezTo>
                  <a:cubicBezTo>
                    <a:pt x="1471" y="339"/>
                    <a:pt x="1460" y="324"/>
                    <a:pt x="1448" y="310"/>
                  </a:cubicBezTo>
                  <a:lnTo>
                    <a:pt x="1455" y="304"/>
                  </a:lnTo>
                  <a:close/>
                  <a:moveTo>
                    <a:pt x="161" y="1290"/>
                  </a:moveTo>
                  <a:cubicBezTo>
                    <a:pt x="172" y="1305"/>
                    <a:pt x="183" y="1320"/>
                    <a:pt x="195" y="1334"/>
                  </a:cubicBezTo>
                  <a:cubicBezTo>
                    <a:pt x="188" y="1340"/>
                    <a:pt x="188" y="1340"/>
                    <a:pt x="188" y="1340"/>
                  </a:cubicBezTo>
                  <a:cubicBezTo>
                    <a:pt x="176" y="1326"/>
                    <a:pt x="165" y="1311"/>
                    <a:pt x="154" y="1296"/>
                  </a:cubicBezTo>
                  <a:lnTo>
                    <a:pt x="161" y="1290"/>
                  </a:lnTo>
                  <a:close/>
                  <a:moveTo>
                    <a:pt x="232" y="1376"/>
                  </a:moveTo>
                  <a:cubicBezTo>
                    <a:pt x="244" y="1389"/>
                    <a:pt x="258" y="1402"/>
                    <a:pt x="271" y="1415"/>
                  </a:cubicBezTo>
                  <a:cubicBezTo>
                    <a:pt x="265" y="1422"/>
                    <a:pt x="265" y="1422"/>
                    <a:pt x="265" y="1422"/>
                  </a:cubicBezTo>
                  <a:cubicBezTo>
                    <a:pt x="251" y="1409"/>
                    <a:pt x="238" y="1396"/>
                    <a:pt x="225" y="1382"/>
                  </a:cubicBezTo>
                  <a:lnTo>
                    <a:pt x="232" y="1376"/>
                  </a:lnTo>
                  <a:close/>
                  <a:moveTo>
                    <a:pt x="313" y="1451"/>
                  </a:moveTo>
                  <a:cubicBezTo>
                    <a:pt x="328" y="1462"/>
                    <a:pt x="343" y="1474"/>
                    <a:pt x="358" y="1484"/>
                  </a:cubicBezTo>
                  <a:cubicBezTo>
                    <a:pt x="353" y="1492"/>
                    <a:pt x="353" y="1492"/>
                    <a:pt x="353" y="1492"/>
                  </a:cubicBezTo>
                  <a:cubicBezTo>
                    <a:pt x="337" y="1481"/>
                    <a:pt x="322" y="1470"/>
                    <a:pt x="308" y="1458"/>
                  </a:cubicBezTo>
                  <a:lnTo>
                    <a:pt x="313" y="1451"/>
                  </a:lnTo>
                  <a:close/>
                  <a:moveTo>
                    <a:pt x="404" y="1514"/>
                  </a:moveTo>
                  <a:cubicBezTo>
                    <a:pt x="420" y="1523"/>
                    <a:pt x="437" y="1532"/>
                    <a:pt x="453" y="1541"/>
                  </a:cubicBezTo>
                  <a:cubicBezTo>
                    <a:pt x="449" y="1549"/>
                    <a:pt x="449" y="1549"/>
                    <a:pt x="449" y="1549"/>
                  </a:cubicBezTo>
                  <a:cubicBezTo>
                    <a:pt x="432" y="1540"/>
                    <a:pt x="416" y="1531"/>
                    <a:pt x="400" y="1522"/>
                  </a:cubicBezTo>
                  <a:lnTo>
                    <a:pt x="404" y="1514"/>
                  </a:lnTo>
                  <a:close/>
                  <a:moveTo>
                    <a:pt x="503" y="1564"/>
                  </a:moveTo>
                  <a:cubicBezTo>
                    <a:pt x="520" y="1571"/>
                    <a:pt x="538" y="1578"/>
                    <a:pt x="555" y="1584"/>
                  </a:cubicBezTo>
                  <a:cubicBezTo>
                    <a:pt x="552" y="1592"/>
                    <a:pt x="552" y="1592"/>
                    <a:pt x="552" y="1592"/>
                  </a:cubicBezTo>
                  <a:cubicBezTo>
                    <a:pt x="535" y="1586"/>
                    <a:pt x="517" y="1580"/>
                    <a:pt x="500" y="1572"/>
                  </a:cubicBezTo>
                  <a:lnTo>
                    <a:pt x="503" y="1564"/>
                  </a:lnTo>
                  <a:close/>
                  <a:moveTo>
                    <a:pt x="608" y="1600"/>
                  </a:moveTo>
                  <a:cubicBezTo>
                    <a:pt x="626" y="1605"/>
                    <a:pt x="644" y="1609"/>
                    <a:pt x="662" y="1613"/>
                  </a:cubicBezTo>
                  <a:cubicBezTo>
                    <a:pt x="660" y="1622"/>
                    <a:pt x="660" y="1622"/>
                    <a:pt x="660" y="1622"/>
                  </a:cubicBezTo>
                  <a:cubicBezTo>
                    <a:pt x="642" y="1618"/>
                    <a:pt x="624" y="1614"/>
                    <a:pt x="606" y="1609"/>
                  </a:cubicBezTo>
                  <a:lnTo>
                    <a:pt x="608" y="1600"/>
                  </a:lnTo>
                  <a:close/>
                  <a:moveTo>
                    <a:pt x="717" y="1621"/>
                  </a:moveTo>
                  <a:cubicBezTo>
                    <a:pt x="735" y="1624"/>
                    <a:pt x="754" y="1625"/>
                    <a:pt x="772" y="1626"/>
                  </a:cubicBezTo>
                  <a:cubicBezTo>
                    <a:pt x="772" y="1636"/>
                    <a:pt x="772" y="1636"/>
                    <a:pt x="772" y="1636"/>
                  </a:cubicBezTo>
                  <a:cubicBezTo>
                    <a:pt x="753" y="1635"/>
                    <a:pt x="734" y="1633"/>
                    <a:pt x="716" y="1630"/>
                  </a:cubicBezTo>
                  <a:lnTo>
                    <a:pt x="717" y="1621"/>
                  </a:lnTo>
                  <a:close/>
                  <a:moveTo>
                    <a:pt x="828" y="1628"/>
                  </a:moveTo>
                  <a:cubicBezTo>
                    <a:pt x="846" y="1628"/>
                    <a:pt x="865" y="1627"/>
                    <a:pt x="883" y="1625"/>
                  </a:cubicBezTo>
                  <a:cubicBezTo>
                    <a:pt x="884" y="1634"/>
                    <a:pt x="884" y="1634"/>
                    <a:pt x="884" y="1634"/>
                  </a:cubicBezTo>
                  <a:cubicBezTo>
                    <a:pt x="865" y="1636"/>
                    <a:pt x="847" y="1637"/>
                    <a:pt x="828" y="1637"/>
                  </a:cubicBezTo>
                  <a:lnTo>
                    <a:pt x="828" y="1628"/>
                  </a:lnTo>
                  <a:close/>
                  <a:moveTo>
                    <a:pt x="938" y="1619"/>
                  </a:moveTo>
                  <a:cubicBezTo>
                    <a:pt x="957" y="1616"/>
                    <a:pt x="975" y="1613"/>
                    <a:pt x="993" y="1609"/>
                  </a:cubicBezTo>
                  <a:cubicBezTo>
                    <a:pt x="995" y="1618"/>
                    <a:pt x="995" y="1618"/>
                    <a:pt x="995" y="1618"/>
                  </a:cubicBezTo>
                  <a:cubicBezTo>
                    <a:pt x="977" y="1622"/>
                    <a:pt x="958" y="1625"/>
                    <a:pt x="940" y="1628"/>
                  </a:cubicBezTo>
                  <a:lnTo>
                    <a:pt x="938" y="1619"/>
                  </a:lnTo>
                  <a:close/>
                  <a:moveTo>
                    <a:pt x="1047" y="1595"/>
                  </a:moveTo>
                  <a:cubicBezTo>
                    <a:pt x="1064" y="1590"/>
                    <a:pt x="1082" y="1584"/>
                    <a:pt x="1099" y="1578"/>
                  </a:cubicBezTo>
                  <a:cubicBezTo>
                    <a:pt x="1103" y="1586"/>
                    <a:pt x="1103" y="1586"/>
                    <a:pt x="1103" y="1586"/>
                  </a:cubicBezTo>
                  <a:cubicBezTo>
                    <a:pt x="1085" y="1593"/>
                    <a:pt x="1067" y="1599"/>
                    <a:pt x="1049" y="1604"/>
                  </a:cubicBezTo>
                  <a:lnTo>
                    <a:pt x="1047" y="1595"/>
                  </a:lnTo>
                  <a:close/>
                  <a:moveTo>
                    <a:pt x="1151" y="1557"/>
                  </a:moveTo>
                  <a:cubicBezTo>
                    <a:pt x="1167" y="1549"/>
                    <a:pt x="1184" y="1541"/>
                    <a:pt x="1200" y="1532"/>
                  </a:cubicBezTo>
                  <a:cubicBezTo>
                    <a:pt x="1205" y="1540"/>
                    <a:pt x="1205" y="1540"/>
                    <a:pt x="1205" y="1540"/>
                  </a:cubicBezTo>
                  <a:cubicBezTo>
                    <a:pt x="1188" y="1549"/>
                    <a:pt x="1171" y="1557"/>
                    <a:pt x="1154" y="1565"/>
                  </a:cubicBezTo>
                  <a:lnTo>
                    <a:pt x="1151" y="15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ïşļiďé">
              <a:extLst>
                <a:ext uri="{FF2B5EF4-FFF2-40B4-BE49-F238E27FC236}">
                  <a16:creationId xmlns:a16="http://schemas.microsoft.com/office/drawing/2014/main" id="{592FEFB9-602C-4728-A010-C9C1DB5341D1}"/>
                </a:ext>
              </a:extLst>
            </p:cNvPr>
            <p:cNvSpPr/>
            <p:nvPr/>
          </p:nvSpPr>
          <p:spPr bwMode="auto">
            <a:xfrm>
              <a:off x="6083300" y="2208213"/>
              <a:ext cx="38100" cy="49213"/>
            </a:xfrm>
            <a:custGeom>
              <a:avLst/>
              <a:gdLst>
                <a:gd name="T0" fmla="*/ 0 w 22"/>
                <a:gd name="T1" fmla="*/ 5 h 28"/>
                <a:gd name="T2" fmla="*/ 8 w 22"/>
                <a:gd name="T3" fmla="*/ 0 h 28"/>
                <a:gd name="T4" fmla="*/ 22 w 22"/>
                <a:gd name="T5" fmla="*/ 24 h 28"/>
                <a:gd name="T6" fmla="*/ 14 w 22"/>
                <a:gd name="T7" fmla="*/ 28 h 28"/>
                <a:gd name="T8" fmla="*/ 0 w 22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0" y="5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8"/>
                    <a:pt x="18" y="16"/>
                    <a:pt x="22" y="2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0" y="20"/>
                    <a:pt x="5" y="12"/>
                    <a:pt x="0" y="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išlíḑè">
              <a:extLst>
                <a:ext uri="{FF2B5EF4-FFF2-40B4-BE49-F238E27FC236}">
                  <a16:creationId xmlns:a16="http://schemas.microsoft.com/office/drawing/2014/main" id="{503CCB8E-A1F0-4A76-AA64-689B34F971AF}"/>
                </a:ext>
              </a:extLst>
            </p:cNvPr>
            <p:cNvSpPr/>
            <p:nvPr/>
          </p:nvSpPr>
          <p:spPr bwMode="auto">
            <a:xfrm>
              <a:off x="4805363" y="5499100"/>
              <a:ext cx="3949700" cy="2381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íṡľide">
              <a:extLst>
                <a:ext uri="{FF2B5EF4-FFF2-40B4-BE49-F238E27FC236}">
                  <a16:creationId xmlns:a16="http://schemas.microsoft.com/office/drawing/2014/main" id="{F38B8E04-09F0-4121-98E6-9E5F6B9260F4}"/>
                </a:ext>
              </a:extLst>
            </p:cNvPr>
            <p:cNvSpPr/>
            <p:nvPr/>
          </p:nvSpPr>
          <p:spPr bwMode="auto">
            <a:xfrm>
              <a:off x="5883275" y="2206625"/>
              <a:ext cx="1306513" cy="1117600"/>
            </a:xfrm>
            <a:custGeom>
              <a:avLst/>
              <a:gdLst>
                <a:gd name="T0" fmla="*/ 715 w 746"/>
                <a:gd name="T1" fmla="*/ 0 h 639"/>
                <a:gd name="T2" fmla="*/ 702 w 746"/>
                <a:gd name="T3" fmla="*/ 424 h 639"/>
                <a:gd name="T4" fmla="*/ 247 w 746"/>
                <a:gd name="T5" fmla="*/ 506 h 639"/>
                <a:gd name="T6" fmla="*/ 38 w 746"/>
                <a:gd name="T7" fmla="*/ 512 h 639"/>
                <a:gd name="T8" fmla="*/ 247 w 746"/>
                <a:gd name="T9" fmla="*/ 417 h 639"/>
                <a:gd name="T10" fmla="*/ 563 w 746"/>
                <a:gd name="T11" fmla="*/ 310 h 639"/>
                <a:gd name="T12" fmla="*/ 544 w 746"/>
                <a:gd name="T13" fmla="*/ 76 h 639"/>
                <a:gd name="T14" fmla="*/ 715 w 746"/>
                <a:gd name="T1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639">
                  <a:moveTo>
                    <a:pt x="715" y="0"/>
                  </a:moveTo>
                  <a:cubicBezTo>
                    <a:pt x="715" y="0"/>
                    <a:pt x="746" y="411"/>
                    <a:pt x="702" y="424"/>
                  </a:cubicBezTo>
                  <a:cubicBezTo>
                    <a:pt x="658" y="436"/>
                    <a:pt x="500" y="531"/>
                    <a:pt x="247" y="506"/>
                  </a:cubicBezTo>
                  <a:cubicBezTo>
                    <a:pt x="247" y="506"/>
                    <a:pt x="0" y="639"/>
                    <a:pt x="38" y="512"/>
                  </a:cubicBezTo>
                  <a:cubicBezTo>
                    <a:pt x="76" y="386"/>
                    <a:pt x="247" y="417"/>
                    <a:pt x="247" y="417"/>
                  </a:cubicBezTo>
                  <a:cubicBezTo>
                    <a:pt x="247" y="417"/>
                    <a:pt x="550" y="354"/>
                    <a:pt x="563" y="310"/>
                  </a:cubicBezTo>
                  <a:cubicBezTo>
                    <a:pt x="576" y="266"/>
                    <a:pt x="525" y="82"/>
                    <a:pt x="544" y="76"/>
                  </a:cubicBezTo>
                  <a:cubicBezTo>
                    <a:pt x="563" y="70"/>
                    <a:pt x="715" y="0"/>
                    <a:pt x="715" y="0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ïSlíḓè">
              <a:extLst>
                <a:ext uri="{FF2B5EF4-FFF2-40B4-BE49-F238E27FC236}">
                  <a16:creationId xmlns:a16="http://schemas.microsoft.com/office/drawing/2014/main" id="{30214053-6E0A-4FBD-821A-F4CA0F55CE85}"/>
                </a:ext>
              </a:extLst>
            </p:cNvPr>
            <p:cNvSpPr/>
            <p:nvPr/>
          </p:nvSpPr>
          <p:spPr bwMode="auto">
            <a:xfrm>
              <a:off x="5995988" y="2886075"/>
              <a:ext cx="361950" cy="420688"/>
            </a:xfrm>
            <a:custGeom>
              <a:avLst/>
              <a:gdLst>
                <a:gd name="T0" fmla="*/ 11 w 207"/>
                <a:gd name="T1" fmla="*/ 22 h 241"/>
                <a:gd name="T2" fmla="*/ 11 w 207"/>
                <a:gd name="T3" fmla="*/ 22 h 241"/>
                <a:gd name="T4" fmla="*/ 96 w 207"/>
                <a:gd name="T5" fmla="*/ 2 h 241"/>
                <a:gd name="T6" fmla="*/ 116 w 207"/>
                <a:gd name="T7" fmla="*/ 12 h 241"/>
                <a:gd name="T8" fmla="*/ 203 w 207"/>
                <a:gd name="T9" fmla="*/ 193 h 241"/>
                <a:gd name="T10" fmla="*/ 196 w 207"/>
                <a:gd name="T11" fmla="*/ 213 h 241"/>
                <a:gd name="T12" fmla="*/ 194 w 207"/>
                <a:gd name="T13" fmla="*/ 214 h 241"/>
                <a:gd name="T14" fmla="*/ 108 w 207"/>
                <a:gd name="T15" fmla="*/ 238 h 241"/>
                <a:gd name="T16" fmla="*/ 84 w 207"/>
                <a:gd name="T17" fmla="*/ 227 h 241"/>
                <a:gd name="T18" fmla="*/ 29 w 207"/>
                <a:gd name="T19" fmla="*/ 98 h 241"/>
                <a:gd name="T20" fmla="*/ 27 w 207"/>
                <a:gd name="T21" fmla="*/ 99 h 241"/>
                <a:gd name="T22" fmla="*/ 16 w 207"/>
                <a:gd name="T23" fmla="*/ 74 h 241"/>
                <a:gd name="T24" fmla="*/ 18 w 207"/>
                <a:gd name="T25" fmla="*/ 74 h 241"/>
                <a:gd name="T26" fmla="*/ 3 w 207"/>
                <a:gd name="T27" fmla="*/ 38 h 241"/>
                <a:gd name="T28" fmla="*/ 9 w 207"/>
                <a:gd name="T29" fmla="*/ 23 h 241"/>
                <a:gd name="T30" fmla="*/ 11 w 207"/>
                <a:gd name="T31" fmla="*/ 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7" h="241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4" y="0"/>
                    <a:pt x="113" y="5"/>
                    <a:pt x="116" y="12"/>
                  </a:cubicBezTo>
                  <a:cubicBezTo>
                    <a:pt x="203" y="193"/>
                    <a:pt x="203" y="193"/>
                    <a:pt x="203" y="193"/>
                  </a:cubicBezTo>
                  <a:cubicBezTo>
                    <a:pt x="207" y="200"/>
                    <a:pt x="204" y="209"/>
                    <a:pt x="196" y="213"/>
                  </a:cubicBezTo>
                  <a:cubicBezTo>
                    <a:pt x="196" y="213"/>
                    <a:pt x="195" y="213"/>
                    <a:pt x="194" y="214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98" y="241"/>
                    <a:pt x="88" y="236"/>
                    <a:pt x="84" y="227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2"/>
                    <a:pt x="3" y="25"/>
                    <a:pt x="9" y="23"/>
                  </a:cubicBezTo>
                  <a:cubicBezTo>
                    <a:pt x="9" y="22"/>
                    <a:pt x="10" y="22"/>
                    <a:pt x="11" y="2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îşlîďe">
              <a:extLst>
                <a:ext uri="{FF2B5EF4-FFF2-40B4-BE49-F238E27FC236}">
                  <a16:creationId xmlns:a16="http://schemas.microsoft.com/office/drawing/2014/main" id="{0C0F4D11-0F4B-46DD-ACA2-22464D2F86C2}"/>
                </a:ext>
              </a:extLst>
            </p:cNvPr>
            <p:cNvSpPr/>
            <p:nvPr/>
          </p:nvSpPr>
          <p:spPr bwMode="auto">
            <a:xfrm>
              <a:off x="6011863" y="2894013"/>
              <a:ext cx="327025" cy="395288"/>
            </a:xfrm>
            <a:custGeom>
              <a:avLst/>
              <a:gdLst>
                <a:gd name="T0" fmla="*/ 76 w 187"/>
                <a:gd name="T1" fmla="*/ 4 h 226"/>
                <a:gd name="T2" fmla="*/ 86 w 187"/>
                <a:gd name="T3" fmla="*/ 2 h 226"/>
                <a:gd name="T4" fmla="*/ 101 w 187"/>
                <a:gd name="T5" fmla="*/ 9 h 226"/>
                <a:gd name="T6" fmla="*/ 186 w 187"/>
                <a:gd name="T7" fmla="*/ 188 h 226"/>
                <a:gd name="T8" fmla="*/ 182 w 187"/>
                <a:gd name="T9" fmla="*/ 198 h 226"/>
                <a:gd name="T10" fmla="*/ 181 w 187"/>
                <a:gd name="T11" fmla="*/ 199 h 226"/>
                <a:gd name="T12" fmla="*/ 95 w 187"/>
                <a:gd name="T13" fmla="*/ 225 h 226"/>
                <a:gd name="T14" fmla="*/ 83 w 187"/>
                <a:gd name="T15" fmla="*/ 219 h 226"/>
                <a:gd name="T16" fmla="*/ 2 w 187"/>
                <a:gd name="T17" fmla="*/ 32 h 226"/>
                <a:gd name="T18" fmla="*/ 7 w 187"/>
                <a:gd name="T19" fmla="*/ 20 h 226"/>
                <a:gd name="T20" fmla="*/ 9 w 187"/>
                <a:gd name="T21" fmla="*/ 20 h 226"/>
                <a:gd name="T22" fmla="*/ 18 w 187"/>
                <a:gd name="T23" fmla="*/ 18 h 226"/>
                <a:gd name="T24" fmla="*/ 23 w 187"/>
                <a:gd name="T25" fmla="*/ 20 h 226"/>
                <a:gd name="T26" fmla="*/ 23 w 187"/>
                <a:gd name="T27" fmla="*/ 20 h 226"/>
                <a:gd name="T28" fmla="*/ 27 w 187"/>
                <a:gd name="T29" fmla="*/ 22 h 226"/>
                <a:gd name="T30" fmla="*/ 71 w 187"/>
                <a:gd name="T31" fmla="*/ 11 h 226"/>
                <a:gd name="T32" fmla="*/ 76 w 187"/>
                <a:gd name="T33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" h="226">
                  <a:moveTo>
                    <a:pt x="76" y="4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92" y="0"/>
                    <a:pt x="98" y="3"/>
                    <a:pt x="101" y="9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7" y="192"/>
                    <a:pt x="186" y="197"/>
                    <a:pt x="182" y="198"/>
                  </a:cubicBezTo>
                  <a:cubicBezTo>
                    <a:pt x="181" y="199"/>
                    <a:pt x="181" y="199"/>
                    <a:pt x="181" y="199"/>
                  </a:cubicBezTo>
                  <a:cubicBezTo>
                    <a:pt x="95" y="225"/>
                    <a:pt x="95" y="225"/>
                    <a:pt x="95" y="225"/>
                  </a:cubicBezTo>
                  <a:cubicBezTo>
                    <a:pt x="90" y="226"/>
                    <a:pt x="85" y="224"/>
                    <a:pt x="83" y="219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2"/>
                    <a:pt x="7" y="20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0" y="17"/>
                    <a:pt x="22" y="18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1"/>
                    <a:pt x="25" y="22"/>
                    <a:pt x="27" y="22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5" y="10"/>
                    <a:pt x="77" y="7"/>
                    <a:pt x="76" y="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išļïḍe">
              <a:extLst>
                <a:ext uri="{FF2B5EF4-FFF2-40B4-BE49-F238E27FC236}">
                  <a16:creationId xmlns:a16="http://schemas.microsoft.com/office/drawing/2014/main" id="{89B2715B-3256-4C7A-B351-88BD86279311}"/>
                </a:ext>
              </a:extLst>
            </p:cNvPr>
            <p:cNvSpPr/>
            <p:nvPr/>
          </p:nvSpPr>
          <p:spPr bwMode="auto">
            <a:xfrm>
              <a:off x="6472238" y="3429000"/>
              <a:ext cx="452438" cy="1955800"/>
            </a:xfrm>
            <a:custGeom>
              <a:avLst/>
              <a:gdLst>
                <a:gd name="T0" fmla="*/ 0 w 259"/>
                <a:gd name="T1" fmla="*/ 19 h 1118"/>
                <a:gd name="T2" fmla="*/ 63 w 259"/>
                <a:gd name="T3" fmla="*/ 701 h 1118"/>
                <a:gd name="T4" fmla="*/ 118 w 259"/>
                <a:gd name="T5" fmla="*/ 1093 h 1118"/>
                <a:gd name="T6" fmla="*/ 119 w 259"/>
                <a:gd name="T7" fmla="*/ 1118 h 1118"/>
                <a:gd name="T8" fmla="*/ 227 w 259"/>
                <a:gd name="T9" fmla="*/ 1093 h 1118"/>
                <a:gd name="T10" fmla="*/ 227 w 259"/>
                <a:gd name="T11" fmla="*/ 701 h 1118"/>
                <a:gd name="T12" fmla="*/ 259 w 259"/>
                <a:gd name="T13" fmla="*/ 0 h 1118"/>
                <a:gd name="T14" fmla="*/ 0 w 259"/>
                <a:gd name="T15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1118">
                  <a:moveTo>
                    <a:pt x="0" y="19"/>
                  </a:moveTo>
                  <a:cubicBezTo>
                    <a:pt x="0" y="19"/>
                    <a:pt x="25" y="612"/>
                    <a:pt x="63" y="701"/>
                  </a:cubicBezTo>
                  <a:cubicBezTo>
                    <a:pt x="94" y="774"/>
                    <a:pt x="113" y="1015"/>
                    <a:pt x="118" y="1093"/>
                  </a:cubicBezTo>
                  <a:cubicBezTo>
                    <a:pt x="119" y="1109"/>
                    <a:pt x="119" y="1118"/>
                    <a:pt x="119" y="1118"/>
                  </a:cubicBezTo>
                  <a:cubicBezTo>
                    <a:pt x="119" y="1118"/>
                    <a:pt x="221" y="1118"/>
                    <a:pt x="227" y="1093"/>
                  </a:cubicBezTo>
                  <a:cubicBezTo>
                    <a:pt x="233" y="1067"/>
                    <a:pt x="252" y="789"/>
                    <a:pt x="227" y="701"/>
                  </a:cubicBezTo>
                  <a:cubicBezTo>
                    <a:pt x="202" y="612"/>
                    <a:pt x="259" y="0"/>
                    <a:pt x="259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Sḷiḋe">
              <a:extLst>
                <a:ext uri="{FF2B5EF4-FFF2-40B4-BE49-F238E27FC236}">
                  <a16:creationId xmlns:a16="http://schemas.microsoft.com/office/drawing/2014/main" id="{42D450A4-9309-4997-88E3-1FC82F901273}"/>
                </a:ext>
              </a:extLst>
            </p:cNvPr>
            <p:cNvSpPr/>
            <p:nvPr/>
          </p:nvSpPr>
          <p:spPr bwMode="auto">
            <a:xfrm>
              <a:off x="6205538" y="5313363"/>
              <a:ext cx="730250" cy="325438"/>
            </a:xfrm>
            <a:custGeom>
              <a:avLst/>
              <a:gdLst>
                <a:gd name="T0" fmla="*/ 297 w 417"/>
                <a:gd name="T1" fmla="*/ 9 h 186"/>
                <a:gd name="T2" fmla="*/ 221 w 417"/>
                <a:gd name="T3" fmla="*/ 53 h 186"/>
                <a:gd name="T4" fmla="*/ 63 w 417"/>
                <a:gd name="T5" fmla="*/ 155 h 186"/>
                <a:gd name="T6" fmla="*/ 316 w 417"/>
                <a:gd name="T7" fmla="*/ 129 h 186"/>
                <a:gd name="T8" fmla="*/ 411 w 417"/>
                <a:gd name="T9" fmla="*/ 85 h 186"/>
                <a:gd name="T10" fmla="*/ 381 w 417"/>
                <a:gd name="T11" fmla="*/ 0 h 186"/>
                <a:gd name="T12" fmla="*/ 297 w 417"/>
                <a:gd name="T13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186">
                  <a:moveTo>
                    <a:pt x="297" y="9"/>
                  </a:moveTo>
                  <a:cubicBezTo>
                    <a:pt x="297" y="9"/>
                    <a:pt x="234" y="28"/>
                    <a:pt x="221" y="53"/>
                  </a:cubicBezTo>
                  <a:cubicBezTo>
                    <a:pt x="208" y="79"/>
                    <a:pt x="0" y="123"/>
                    <a:pt x="63" y="155"/>
                  </a:cubicBezTo>
                  <a:cubicBezTo>
                    <a:pt x="126" y="186"/>
                    <a:pt x="316" y="129"/>
                    <a:pt x="316" y="129"/>
                  </a:cubicBezTo>
                  <a:cubicBezTo>
                    <a:pt x="316" y="129"/>
                    <a:pt x="417" y="123"/>
                    <a:pt x="411" y="85"/>
                  </a:cubicBezTo>
                  <a:cubicBezTo>
                    <a:pt x="404" y="47"/>
                    <a:pt x="381" y="0"/>
                    <a:pt x="381" y="0"/>
                  </a:cubicBezTo>
                  <a:lnTo>
                    <a:pt x="297" y="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s1ïḋê">
              <a:extLst>
                <a:ext uri="{FF2B5EF4-FFF2-40B4-BE49-F238E27FC236}">
                  <a16:creationId xmlns:a16="http://schemas.microsoft.com/office/drawing/2014/main" id="{2871D90C-8670-495D-910C-661D36C4C394}"/>
                </a:ext>
              </a:extLst>
            </p:cNvPr>
            <p:cNvSpPr/>
            <p:nvPr/>
          </p:nvSpPr>
          <p:spPr bwMode="auto">
            <a:xfrm>
              <a:off x="6515100" y="5432425"/>
              <a:ext cx="730250" cy="325438"/>
            </a:xfrm>
            <a:custGeom>
              <a:avLst/>
              <a:gdLst>
                <a:gd name="T0" fmla="*/ 297 w 417"/>
                <a:gd name="T1" fmla="*/ 9 h 186"/>
                <a:gd name="T2" fmla="*/ 221 w 417"/>
                <a:gd name="T3" fmla="*/ 54 h 186"/>
                <a:gd name="T4" fmla="*/ 63 w 417"/>
                <a:gd name="T5" fmla="*/ 155 h 186"/>
                <a:gd name="T6" fmla="*/ 316 w 417"/>
                <a:gd name="T7" fmla="*/ 129 h 186"/>
                <a:gd name="T8" fmla="*/ 411 w 417"/>
                <a:gd name="T9" fmla="*/ 85 h 186"/>
                <a:gd name="T10" fmla="*/ 381 w 417"/>
                <a:gd name="T11" fmla="*/ 0 h 186"/>
                <a:gd name="T12" fmla="*/ 297 w 417"/>
                <a:gd name="T13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186">
                  <a:moveTo>
                    <a:pt x="297" y="9"/>
                  </a:moveTo>
                  <a:cubicBezTo>
                    <a:pt x="297" y="9"/>
                    <a:pt x="234" y="28"/>
                    <a:pt x="221" y="54"/>
                  </a:cubicBezTo>
                  <a:cubicBezTo>
                    <a:pt x="208" y="79"/>
                    <a:pt x="0" y="123"/>
                    <a:pt x="63" y="155"/>
                  </a:cubicBezTo>
                  <a:cubicBezTo>
                    <a:pt x="126" y="186"/>
                    <a:pt x="316" y="129"/>
                    <a:pt x="316" y="129"/>
                  </a:cubicBezTo>
                  <a:cubicBezTo>
                    <a:pt x="316" y="129"/>
                    <a:pt x="417" y="123"/>
                    <a:pt x="411" y="85"/>
                  </a:cubicBezTo>
                  <a:cubicBezTo>
                    <a:pt x="404" y="47"/>
                    <a:pt x="381" y="0"/>
                    <a:pt x="381" y="0"/>
                  </a:cubicBezTo>
                  <a:lnTo>
                    <a:pt x="297" y="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îşļídé">
              <a:extLst>
                <a:ext uri="{FF2B5EF4-FFF2-40B4-BE49-F238E27FC236}">
                  <a16:creationId xmlns:a16="http://schemas.microsoft.com/office/drawing/2014/main" id="{C4D96C13-1C32-4AE8-9AAB-97B8460622D8}"/>
                </a:ext>
              </a:extLst>
            </p:cNvPr>
            <p:cNvSpPr/>
            <p:nvPr/>
          </p:nvSpPr>
          <p:spPr bwMode="auto">
            <a:xfrm>
              <a:off x="6569075" y="3324225"/>
              <a:ext cx="776288" cy="2203450"/>
            </a:xfrm>
            <a:custGeom>
              <a:avLst/>
              <a:gdLst>
                <a:gd name="T0" fmla="*/ 0 w 443"/>
                <a:gd name="T1" fmla="*/ 63 h 1258"/>
                <a:gd name="T2" fmla="*/ 89 w 443"/>
                <a:gd name="T3" fmla="*/ 215 h 1258"/>
                <a:gd name="T4" fmla="*/ 236 w 443"/>
                <a:gd name="T5" fmla="*/ 742 h 1258"/>
                <a:gd name="T6" fmla="*/ 240 w 443"/>
                <a:gd name="T7" fmla="*/ 1226 h 1258"/>
                <a:gd name="T8" fmla="*/ 367 w 443"/>
                <a:gd name="T9" fmla="*/ 1226 h 1258"/>
                <a:gd name="T10" fmla="*/ 408 w 443"/>
                <a:gd name="T11" fmla="*/ 773 h 1258"/>
                <a:gd name="T12" fmla="*/ 364 w 443"/>
                <a:gd name="T13" fmla="*/ 447 h 1258"/>
                <a:gd name="T14" fmla="*/ 348 w 443"/>
                <a:gd name="T15" fmla="*/ 151 h 1258"/>
                <a:gd name="T16" fmla="*/ 342 w 443"/>
                <a:gd name="T17" fmla="*/ 19 h 1258"/>
                <a:gd name="T18" fmla="*/ 0 w 443"/>
                <a:gd name="T19" fmla="*/ 63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1258">
                  <a:moveTo>
                    <a:pt x="0" y="63"/>
                  </a:moveTo>
                  <a:cubicBezTo>
                    <a:pt x="89" y="215"/>
                    <a:pt x="89" y="215"/>
                    <a:pt x="89" y="215"/>
                  </a:cubicBezTo>
                  <a:cubicBezTo>
                    <a:pt x="236" y="742"/>
                    <a:pt x="236" y="742"/>
                    <a:pt x="236" y="742"/>
                  </a:cubicBezTo>
                  <a:cubicBezTo>
                    <a:pt x="236" y="742"/>
                    <a:pt x="221" y="1226"/>
                    <a:pt x="240" y="1226"/>
                  </a:cubicBezTo>
                  <a:cubicBezTo>
                    <a:pt x="259" y="1226"/>
                    <a:pt x="361" y="1258"/>
                    <a:pt x="367" y="1226"/>
                  </a:cubicBezTo>
                  <a:cubicBezTo>
                    <a:pt x="372" y="1199"/>
                    <a:pt x="443" y="943"/>
                    <a:pt x="408" y="773"/>
                  </a:cubicBezTo>
                  <a:cubicBezTo>
                    <a:pt x="385" y="666"/>
                    <a:pt x="370" y="556"/>
                    <a:pt x="364" y="447"/>
                  </a:cubicBezTo>
                  <a:cubicBezTo>
                    <a:pt x="348" y="151"/>
                    <a:pt x="348" y="151"/>
                    <a:pt x="348" y="151"/>
                  </a:cubicBezTo>
                  <a:cubicBezTo>
                    <a:pt x="348" y="151"/>
                    <a:pt x="411" y="38"/>
                    <a:pt x="342" y="19"/>
                  </a:cubicBezTo>
                  <a:cubicBezTo>
                    <a:pt x="272" y="0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ṥ1iḑê">
              <a:extLst>
                <a:ext uri="{FF2B5EF4-FFF2-40B4-BE49-F238E27FC236}">
                  <a16:creationId xmlns:a16="http://schemas.microsoft.com/office/drawing/2014/main" id="{CF602CC5-8C4D-4350-9829-0B10B4860A49}"/>
                </a:ext>
              </a:extLst>
            </p:cNvPr>
            <p:cNvSpPr/>
            <p:nvPr/>
          </p:nvSpPr>
          <p:spPr bwMode="auto">
            <a:xfrm>
              <a:off x="6448425" y="1200150"/>
              <a:ext cx="530225" cy="530225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íṩ1íḋé">
              <a:extLst>
                <a:ext uri="{FF2B5EF4-FFF2-40B4-BE49-F238E27FC236}">
                  <a16:creationId xmlns:a16="http://schemas.microsoft.com/office/drawing/2014/main" id="{79614821-2A42-41D8-84CA-389E23297AC4}"/>
                </a:ext>
              </a:extLst>
            </p:cNvPr>
            <p:cNvSpPr/>
            <p:nvPr/>
          </p:nvSpPr>
          <p:spPr bwMode="auto">
            <a:xfrm>
              <a:off x="6680200" y="1543050"/>
              <a:ext cx="298450" cy="496888"/>
            </a:xfrm>
            <a:custGeom>
              <a:avLst/>
              <a:gdLst>
                <a:gd name="T0" fmla="*/ 0 w 171"/>
                <a:gd name="T1" fmla="*/ 57 h 284"/>
                <a:gd name="T2" fmla="*/ 19 w 171"/>
                <a:gd name="T3" fmla="*/ 272 h 284"/>
                <a:gd name="T4" fmla="*/ 171 w 171"/>
                <a:gd name="T5" fmla="*/ 133 h 284"/>
                <a:gd name="T6" fmla="*/ 127 w 171"/>
                <a:gd name="T7" fmla="*/ 0 h 284"/>
                <a:gd name="T8" fmla="*/ 0 w 171"/>
                <a:gd name="T9" fmla="*/ 5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84">
                  <a:moveTo>
                    <a:pt x="0" y="57"/>
                  </a:moveTo>
                  <a:cubicBezTo>
                    <a:pt x="0" y="57"/>
                    <a:pt x="26" y="259"/>
                    <a:pt x="19" y="272"/>
                  </a:cubicBezTo>
                  <a:cubicBezTo>
                    <a:pt x="13" y="284"/>
                    <a:pt x="171" y="133"/>
                    <a:pt x="171" y="133"/>
                  </a:cubicBezTo>
                  <a:cubicBezTo>
                    <a:pt x="171" y="133"/>
                    <a:pt x="114" y="44"/>
                    <a:pt x="127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ïṥ1ide">
              <a:extLst>
                <a:ext uri="{FF2B5EF4-FFF2-40B4-BE49-F238E27FC236}">
                  <a16:creationId xmlns:a16="http://schemas.microsoft.com/office/drawing/2014/main" id="{089BBCDF-613F-4F23-A398-2A11C7945A80}"/>
                </a:ext>
              </a:extLst>
            </p:cNvPr>
            <p:cNvSpPr/>
            <p:nvPr/>
          </p:nvSpPr>
          <p:spPr bwMode="auto">
            <a:xfrm>
              <a:off x="6448425" y="1730375"/>
              <a:ext cx="850900" cy="1814513"/>
            </a:xfrm>
            <a:custGeom>
              <a:avLst/>
              <a:gdLst>
                <a:gd name="T0" fmla="*/ 486 w 486"/>
                <a:gd name="T1" fmla="*/ 152 h 1037"/>
                <a:gd name="T2" fmla="*/ 303 w 486"/>
                <a:gd name="T3" fmla="*/ 0 h 1037"/>
                <a:gd name="T4" fmla="*/ 170 w 486"/>
                <a:gd name="T5" fmla="*/ 114 h 1037"/>
                <a:gd name="T6" fmla="*/ 148 w 486"/>
                <a:gd name="T7" fmla="*/ 87 h 1037"/>
                <a:gd name="T8" fmla="*/ 44 w 486"/>
                <a:gd name="T9" fmla="*/ 234 h 1037"/>
                <a:gd name="T10" fmla="*/ 57 w 486"/>
                <a:gd name="T11" fmla="*/ 449 h 1037"/>
                <a:gd name="T12" fmla="*/ 0 w 486"/>
                <a:gd name="T13" fmla="*/ 968 h 1037"/>
                <a:gd name="T14" fmla="*/ 69 w 486"/>
                <a:gd name="T15" fmla="*/ 1031 h 1037"/>
                <a:gd name="T16" fmla="*/ 328 w 486"/>
                <a:gd name="T17" fmla="*/ 993 h 1037"/>
                <a:gd name="T18" fmla="*/ 455 w 486"/>
                <a:gd name="T19" fmla="*/ 961 h 1037"/>
                <a:gd name="T20" fmla="*/ 430 w 486"/>
                <a:gd name="T21" fmla="*/ 582 h 1037"/>
                <a:gd name="T22" fmla="*/ 486 w 486"/>
                <a:gd name="T23" fmla="*/ 152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6" h="1037">
                  <a:moveTo>
                    <a:pt x="486" y="152"/>
                  </a:moveTo>
                  <a:cubicBezTo>
                    <a:pt x="486" y="152"/>
                    <a:pt x="309" y="26"/>
                    <a:pt x="303" y="0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48" y="87"/>
                    <a:pt x="148" y="87"/>
                    <a:pt x="148" y="87"/>
                  </a:cubicBezTo>
                  <a:cubicBezTo>
                    <a:pt x="148" y="87"/>
                    <a:pt x="44" y="190"/>
                    <a:pt x="44" y="234"/>
                  </a:cubicBezTo>
                  <a:cubicBezTo>
                    <a:pt x="44" y="279"/>
                    <a:pt x="38" y="411"/>
                    <a:pt x="57" y="449"/>
                  </a:cubicBezTo>
                  <a:cubicBezTo>
                    <a:pt x="76" y="487"/>
                    <a:pt x="0" y="968"/>
                    <a:pt x="0" y="968"/>
                  </a:cubicBezTo>
                  <a:cubicBezTo>
                    <a:pt x="0" y="968"/>
                    <a:pt x="63" y="1024"/>
                    <a:pt x="69" y="1031"/>
                  </a:cubicBezTo>
                  <a:cubicBezTo>
                    <a:pt x="76" y="1037"/>
                    <a:pt x="328" y="993"/>
                    <a:pt x="328" y="993"/>
                  </a:cubicBezTo>
                  <a:cubicBezTo>
                    <a:pt x="328" y="993"/>
                    <a:pt x="455" y="980"/>
                    <a:pt x="455" y="961"/>
                  </a:cubicBezTo>
                  <a:cubicBezTo>
                    <a:pt x="455" y="942"/>
                    <a:pt x="417" y="658"/>
                    <a:pt x="430" y="582"/>
                  </a:cubicBezTo>
                  <a:cubicBezTo>
                    <a:pt x="442" y="506"/>
                    <a:pt x="486" y="152"/>
                    <a:pt x="486" y="152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íŝḷiḍé">
              <a:extLst>
                <a:ext uri="{FF2B5EF4-FFF2-40B4-BE49-F238E27FC236}">
                  <a16:creationId xmlns:a16="http://schemas.microsoft.com/office/drawing/2014/main" id="{E43E66CE-C168-4EA9-B7DA-08939C9F367C}"/>
                </a:ext>
              </a:extLst>
            </p:cNvPr>
            <p:cNvSpPr/>
            <p:nvPr/>
          </p:nvSpPr>
          <p:spPr bwMode="auto">
            <a:xfrm>
              <a:off x="6116638" y="2306638"/>
              <a:ext cx="1306513" cy="1117600"/>
            </a:xfrm>
            <a:custGeom>
              <a:avLst/>
              <a:gdLst>
                <a:gd name="T0" fmla="*/ 714 w 746"/>
                <a:gd name="T1" fmla="*/ 0 h 639"/>
                <a:gd name="T2" fmla="*/ 702 w 746"/>
                <a:gd name="T3" fmla="*/ 424 h 639"/>
                <a:gd name="T4" fmla="*/ 247 w 746"/>
                <a:gd name="T5" fmla="*/ 506 h 639"/>
                <a:gd name="T6" fmla="*/ 38 w 746"/>
                <a:gd name="T7" fmla="*/ 512 h 639"/>
                <a:gd name="T8" fmla="*/ 247 w 746"/>
                <a:gd name="T9" fmla="*/ 417 h 639"/>
                <a:gd name="T10" fmla="*/ 563 w 746"/>
                <a:gd name="T11" fmla="*/ 310 h 639"/>
                <a:gd name="T12" fmla="*/ 544 w 746"/>
                <a:gd name="T13" fmla="*/ 76 h 639"/>
                <a:gd name="T14" fmla="*/ 714 w 746"/>
                <a:gd name="T1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639">
                  <a:moveTo>
                    <a:pt x="714" y="0"/>
                  </a:moveTo>
                  <a:cubicBezTo>
                    <a:pt x="714" y="0"/>
                    <a:pt x="746" y="411"/>
                    <a:pt x="702" y="424"/>
                  </a:cubicBezTo>
                  <a:cubicBezTo>
                    <a:pt x="657" y="436"/>
                    <a:pt x="499" y="531"/>
                    <a:pt x="247" y="506"/>
                  </a:cubicBezTo>
                  <a:cubicBezTo>
                    <a:pt x="247" y="506"/>
                    <a:pt x="0" y="639"/>
                    <a:pt x="38" y="512"/>
                  </a:cubicBezTo>
                  <a:cubicBezTo>
                    <a:pt x="76" y="386"/>
                    <a:pt x="247" y="417"/>
                    <a:pt x="247" y="417"/>
                  </a:cubicBezTo>
                  <a:cubicBezTo>
                    <a:pt x="247" y="417"/>
                    <a:pt x="550" y="354"/>
                    <a:pt x="563" y="310"/>
                  </a:cubicBezTo>
                  <a:cubicBezTo>
                    <a:pt x="575" y="266"/>
                    <a:pt x="525" y="82"/>
                    <a:pt x="544" y="76"/>
                  </a:cubicBezTo>
                  <a:cubicBezTo>
                    <a:pt x="563" y="70"/>
                    <a:pt x="714" y="0"/>
                    <a:pt x="714" y="0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iŝḷíďê">
              <a:extLst>
                <a:ext uri="{FF2B5EF4-FFF2-40B4-BE49-F238E27FC236}">
                  <a16:creationId xmlns:a16="http://schemas.microsoft.com/office/drawing/2014/main" id="{DB8E0790-4B48-4AE0-AF40-D64383313860}"/>
                </a:ext>
              </a:extLst>
            </p:cNvPr>
            <p:cNvSpPr/>
            <p:nvPr/>
          </p:nvSpPr>
          <p:spPr bwMode="auto">
            <a:xfrm>
              <a:off x="6386513" y="1120775"/>
              <a:ext cx="633413" cy="373063"/>
            </a:xfrm>
            <a:custGeom>
              <a:avLst/>
              <a:gdLst>
                <a:gd name="T0" fmla="*/ 123 w 362"/>
                <a:gd name="T1" fmla="*/ 121 h 213"/>
                <a:gd name="T2" fmla="*/ 187 w 362"/>
                <a:gd name="T3" fmla="*/ 116 h 213"/>
                <a:gd name="T4" fmla="*/ 260 w 362"/>
                <a:gd name="T5" fmla="*/ 172 h 213"/>
                <a:gd name="T6" fmla="*/ 344 w 362"/>
                <a:gd name="T7" fmla="*/ 203 h 213"/>
                <a:gd name="T8" fmla="*/ 353 w 362"/>
                <a:gd name="T9" fmla="*/ 167 h 213"/>
                <a:gd name="T10" fmla="*/ 361 w 362"/>
                <a:gd name="T11" fmla="*/ 153 h 213"/>
                <a:gd name="T12" fmla="*/ 353 w 362"/>
                <a:gd name="T13" fmla="*/ 130 h 213"/>
                <a:gd name="T14" fmla="*/ 348 w 362"/>
                <a:gd name="T15" fmla="*/ 89 h 213"/>
                <a:gd name="T16" fmla="*/ 337 w 362"/>
                <a:gd name="T17" fmla="*/ 85 h 213"/>
                <a:gd name="T18" fmla="*/ 331 w 362"/>
                <a:gd name="T19" fmla="*/ 42 h 213"/>
                <a:gd name="T20" fmla="*/ 321 w 362"/>
                <a:gd name="T21" fmla="*/ 35 h 213"/>
                <a:gd name="T22" fmla="*/ 123 w 362"/>
                <a:gd name="T23" fmla="*/ 1 h 213"/>
                <a:gd name="T24" fmla="*/ 103 w 362"/>
                <a:gd name="T25" fmla="*/ 15 h 213"/>
                <a:gd name="T26" fmla="*/ 63 w 362"/>
                <a:gd name="T27" fmla="*/ 31 h 213"/>
                <a:gd name="T28" fmla="*/ 42 w 362"/>
                <a:gd name="T29" fmla="*/ 55 h 213"/>
                <a:gd name="T30" fmla="*/ 16 w 362"/>
                <a:gd name="T31" fmla="*/ 90 h 213"/>
                <a:gd name="T32" fmla="*/ 21 w 362"/>
                <a:gd name="T33" fmla="*/ 127 h 213"/>
                <a:gd name="T34" fmla="*/ 44 w 362"/>
                <a:gd name="T35" fmla="*/ 170 h 213"/>
                <a:gd name="T36" fmla="*/ 123 w 362"/>
                <a:gd name="T37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213">
                  <a:moveTo>
                    <a:pt x="123" y="121"/>
                  </a:moveTo>
                  <a:cubicBezTo>
                    <a:pt x="143" y="114"/>
                    <a:pt x="166" y="110"/>
                    <a:pt x="187" y="116"/>
                  </a:cubicBezTo>
                  <a:cubicBezTo>
                    <a:pt x="217" y="124"/>
                    <a:pt x="238" y="151"/>
                    <a:pt x="260" y="172"/>
                  </a:cubicBezTo>
                  <a:cubicBezTo>
                    <a:pt x="283" y="194"/>
                    <a:pt x="314" y="213"/>
                    <a:pt x="344" y="203"/>
                  </a:cubicBezTo>
                  <a:cubicBezTo>
                    <a:pt x="342" y="190"/>
                    <a:pt x="345" y="177"/>
                    <a:pt x="353" y="167"/>
                  </a:cubicBezTo>
                  <a:cubicBezTo>
                    <a:pt x="356" y="163"/>
                    <a:pt x="360" y="159"/>
                    <a:pt x="361" y="153"/>
                  </a:cubicBezTo>
                  <a:cubicBezTo>
                    <a:pt x="362" y="145"/>
                    <a:pt x="356" y="138"/>
                    <a:pt x="353" y="130"/>
                  </a:cubicBezTo>
                  <a:cubicBezTo>
                    <a:pt x="350" y="116"/>
                    <a:pt x="360" y="97"/>
                    <a:pt x="348" y="89"/>
                  </a:cubicBezTo>
                  <a:cubicBezTo>
                    <a:pt x="344" y="87"/>
                    <a:pt x="340" y="87"/>
                    <a:pt x="337" y="85"/>
                  </a:cubicBezTo>
                  <a:cubicBezTo>
                    <a:pt x="325" y="76"/>
                    <a:pt x="339" y="55"/>
                    <a:pt x="331" y="42"/>
                  </a:cubicBezTo>
                  <a:cubicBezTo>
                    <a:pt x="328" y="39"/>
                    <a:pt x="325" y="36"/>
                    <a:pt x="321" y="35"/>
                  </a:cubicBezTo>
                  <a:cubicBezTo>
                    <a:pt x="263" y="0"/>
                    <a:pt x="191" y="0"/>
                    <a:pt x="123" y="1"/>
                  </a:cubicBezTo>
                  <a:cubicBezTo>
                    <a:pt x="114" y="1"/>
                    <a:pt x="100" y="6"/>
                    <a:pt x="103" y="15"/>
                  </a:cubicBezTo>
                  <a:cubicBezTo>
                    <a:pt x="90" y="6"/>
                    <a:pt x="73" y="19"/>
                    <a:pt x="63" y="31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32" y="66"/>
                    <a:pt x="23" y="78"/>
                    <a:pt x="16" y="90"/>
                  </a:cubicBezTo>
                  <a:cubicBezTo>
                    <a:pt x="10" y="103"/>
                    <a:pt x="8" y="122"/>
                    <a:pt x="21" y="127"/>
                  </a:cubicBezTo>
                  <a:cubicBezTo>
                    <a:pt x="11" y="123"/>
                    <a:pt x="0" y="180"/>
                    <a:pt x="44" y="170"/>
                  </a:cubicBezTo>
                  <a:cubicBezTo>
                    <a:pt x="70" y="165"/>
                    <a:pt x="95" y="131"/>
                    <a:pt x="123" y="1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íṧḷïḑê">
              <a:extLst>
                <a:ext uri="{FF2B5EF4-FFF2-40B4-BE49-F238E27FC236}">
                  <a16:creationId xmlns:a16="http://schemas.microsoft.com/office/drawing/2014/main" id="{52C8E30A-C410-4B76-8EBF-FB177A5C7B7C}"/>
                </a:ext>
              </a:extLst>
            </p:cNvPr>
            <p:cNvSpPr/>
            <p:nvPr/>
          </p:nvSpPr>
          <p:spPr bwMode="auto">
            <a:xfrm>
              <a:off x="7023100" y="1995488"/>
              <a:ext cx="455613" cy="500063"/>
            </a:xfrm>
            <a:custGeom>
              <a:avLst/>
              <a:gdLst>
                <a:gd name="T0" fmla="*/ 57 w 260"/>
                <a:gd name="T1" fmla="*/ 13 h 285"/>
                <a:gd name="T2" fmla="*/ 158 w 260"/>
                <a:gd name="T3" fmla="*/ 0 h 285"/>
                <a:gd name="T4" fmla="*/ 203 w 260"/>
                <a:gd name="T5" fmla="*/ 228 h 285"/>
                <a:gd name="T6" fmla="*/ 0 w 260"/>
                <a:gd name="T7" fmla="*/ 272 h 285"/>
                <a:gd name="T8" fmla="*/ 57 w 260"/>
                <a:gd name="T9" fmla="*/ 1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85">
                  <a:moveTo>
                    <a:pt x="57" y="13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260" y="196"/>
                    <a:pt x="203" y="228"/>
                  </a:cubicBezTo>
                  <a:cubicBezTo>
                    <a:pt x="146" y="259"/>
                    <a:pt x="0" y="285"/>
                    <a:pt x="0" y="272"/>
                  </a:cubicBezTo>
                  <a:cubicBezTo>
                    <a:pt x="0" y="259"/>
                    <a:pt x="57" y="13"/>
                    <a:pt x="57" y="13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ṧļïďê">
              <a:extLst>
                <a:ext uri="{FF2B5EF4-FFF2-40B4-BE49-F238E27FC236}">
                  <a16:creationId xmlns:a16="http://schemas.microsoft.com/office/drawing/2014/main" id="{6B233369-ED4D-4BED-AE56-6383F7F71E22}"/>
                </a:ext>
              </a:extLst>
            </p:cNvPr>
            <p:cNvSpPr/>
            <p:nvPr/>
          </p:nvSpPr>
          <p:spPr bwMode="auto">
            <a:xfrm>
              <a:off x="7886700" y="3497263"/>
              <a:ext cx="442913" cy="2051050"/>
            </a:xfrm>
            <a:custGeom>
              <a:avLst/>
              <a:gdLst>
                <a:gd name="T0" fmla="*/ 90 w 253"/>
                <a:gd name="T1" fmla="*/ 1172 h 1172"/>
                <a:gd name="T2" fmla="*/ 56 w 253"/>
                <a:gd name="T3" fmla="*/ 1043 h 1172"/>
                <a:gd name="T4" fmla="*/ 122 w 253"/>
                <a:gd name="T5" fmla="*/ 644 h 1172"/>
                <a:gd name="T6" fmla="*/ 90 w 253"/>
                <a:gd name="T7" fmla="*/ 4 h 1172"/>
                <a:gd name="T8" fmla="*/ 98 w 253"/>
                <a:gd name="T9" fmla="*/ 0 h 1172"/>
                <a:gd name="T10" fmla="*/ 165 w 253"/>
                <a:gd name="T11" fmla="*/ 188 h 1172"/>
                <a:gd name="T12" fmla="*/ 131 w 253"/>
                <a:gd name="T13" fmla="*/ 647 h 1172"/>
                <a:gd name="T14" fmla="*/ 98 w 253"/>
                <a:gd name="T15" fmla="*/ 1168 h 1172"/>
                <a:gd name="T16" fmla="*/ 90 w 253"/>
                <a:gd name="T17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172">
                  <a:moveTo>
                    <a:pt x="90" y="1172"/>
                  </a:moveTo>
                  <a:cubicBezTo>
                    <a:pt x="89" y="1171"/>
                    <a:pt x="64" y="1129"/>
                    <a:pt x="56" y="1043"/>
                  </a:cubicBezTo>
                  <a:cubicBezTo>
                    <a:pt x="48" y="964"/>
                    <a:pt x="53" y="830"/>
                    <a:pt x="122" y="644"/>
                  </a:cubicBezTo>
                  <a:cubicBezTo>
                    <a:pt x="253" y="292"/>
                    <a:pt x="92" y="7"/>
                    <a:pt x="90" y="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140" y="73"/>
                    <a:pt x="165" y="188"/>
                  </a:cubicBezTo>
                  <a:cubicBezTo>
                    <a:pt x="197" y="341"/>
                    <a:pt x="185" y="501"/>
                    <a:pt x="131" y="647"/>
                  </a:cubicBezTo>
                  <a:cubicBezTo>
                    <a:pt x="0" y="999"/>
                    <a:pt x="97" y="1166"/>
                    <a:pt x="98" y="1168"/>
                  </a:cubicBezTo>
                  <a:lnTo>
                    <a:pt x="90" y="117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iŝḻíďé">
              <a:extLst>
                <a:ext uri="{FF2B5EF4-FFF2-40B4-BE49-F238E27FC236}">
                  <a16:creationId xmlns:a16="http://schemas.microsoft.com/office/drawing/2014/main" id="{F05CAD41-7F71-4461-A00E-6C0EF01AC300}"/>
                </a:ext>
              </a:extLst>
            </p:cNvPr>
            <p:cNvSpPr/>
            <p:nvPr/>
          </p:nvSpPr>
          <p:spPr bwMode="auto">
            <a:xfrm>
              <a:off x="7850188" y="3259138"/>
              <a:ext cx="209550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ïṩḻîďè">
              <a:extLst>
                <a:ext uri="{FF2B5EF4-FFF2-40B4-BE49-F238E27FC236}">
                  <a16:creationId xmlns:a16="http://schemas.microsoft.com/office/drawing/2014/main" id="{5EAB94DD-F0EB-4E0B-AC4B-ED27076AABE1}"/>
                </a:ext>
              </a:extLst>
            </p:cNvPr>
            <p:cNvSpPr/>
            <p:nvPr/>
          </p:nvSpPr>
          <p:spPr bwMode="auto">
            <a:xfrm>
              <a:off x="8180388" y="3644900"/>
              <a:ext cx="207963" cy="20796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ïs1íďê">
              <a:extLst>
                <a:ext uri="{FF2B5EF4-FFF2-40B4-BE49-F238E27FC236}">
                  <a16:creationId xmlns:a16="http://schemas.microsoft.com/office/drawing/2014/main" id="{9F2DE1C7-F6B4-4D0F-938E-132BCBE0B3A7}"/>
                </a:ext>
              </a:extLst>
            </p:cNvPr>
            <p:cNvSpPr/>
            <p:nvPr/>
          </p:nvSpPr>
          <p:spPr bwMode="auto">
            <a:xfrm>
              <a:off x="7954963" y="3902075"/>
              <a:ext cx="207963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işľiḓè">
              <a:extLst>
                <a:ext uri="{FF2B5EF4-FFF2-40B4-BE49-F238E27FC236}">
                  <a16:creationId xmlns:a16="http://schemas.microsoft.com/office/drawing/2014/main" id="{10EEB618-E397-410C-BD42-93C401C4FE8F}"/>
                </a:ext>
              </a:extLst>
            </p:cNvPr>
            <p:cNvSpPr/>
            <p:nvPr/>
          </p:nvSpPr>
          <p:spPr bwMode="auto">
            <a:xfrm>
              <a:off x="8228013" y="4119563"/>
              <a:ext cx="209550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ïṧḻídè">
              <a:extLst>
                <a:ext uri="{FF2B5EF4-FFF2-40B4-BE49-F238E27FC236}">
                  <a16:creationId xmlns:a16="http://schemas.microsoft.com/office/drawing/2014/main" id="{5ADEA876-5990-4288-B7F1-B89361B62A51}"/>
                </a:ext>
              </a:extLst>
            </p:cNvPr>
            <p:cNvSpPr/>
            <p:nvPr/>
          </p:nvSpPr>
          <p:spPr bwMode="auto">
            <a:xfrm>
              <a:off x="7874000" y="4457700"/>
              <a:ext cx="207963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îṣḷïdê">
              <a:extLst>
                <a:ext uri="{FF2B5EF4-FFF2-40B4-BE49-F238E27FC236}">
                  <a16:creationId xmlns:a16="http://schemas.microsoft.com/office/drawing/2014/main" id="{3D583D49-B74B-4A20-AF10-34AC9D806EDC}"/>
                </a:ext>
              </a:extLst>
            </p:cNvPr>
            <p:cNvSpPr/>
            <p:nvPr/>
          </p:nvSpPr>
          <p:spPr bwMode="auto">
            <a:xfrm>
              <a:off x="8002588" y="5102225"/>
              <a:ext cx="314325" cy="450850"/>
            </a:xfrm>
            <a:custGeom>
              <a:avLst/>
              <a:gdLst>
                <a:gd name="T0" fmla="*/ 60 w 180"/>
                <a:gd name="T1" fmla="*/ 258 h 258"/>
                <a:gd name="T2" fmla="*/ 180 w 180"/>
                <a:gd name="T3" fmla="*/ 0 h 258"/>
                <a:gd name="T4" fmla="*/ 60 w 180"/>
                <a:gd name="T5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258">
                  <a:moveTo>
                    <a:pt x="60" y="258"/>
                  </a:moveTo>
                  <a:cubicBezTo>
                    <a:pt x="60" y="258"/>
                    <a:pt x="0" y="110"/>
                    <a:pt x="180" y="0"/>
                  </a:cubicBezTo>
                  <a:lnTo>
                    <a:pt x="60" y="25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îṧḷiḍé">
              <a:extLst>
                <a:ext uri="{FF2B5EF4-FFF2-40B4-BE49-F238E27FC236}">
                  <a16:creationId xmlns:a16="http://schemas.microsoft.com/office/drawing/2014/main" id="{500F0020-C1C4-4FCE-A861-92CFFB8695A6}"/>
                </a:ext>
              </a:extLst>
            </p:cNvPr>
            <p:cNvSpPr/>
            <p:nvPr/>
          </p:nvSpPr>
          <p:spPr bwMode="auto">
            <a:xfrm>
              <a:off x="7562850" y="5273675"/>
              <a:ext cx="415925" cy="274638"/>
            </a:xfrm>
            <a:custGeom>
              <a:avLst/>
              <a:gdLst>
                <a:gd name="T0" fmla="*/ 238 w 238"/>
                <a:gd name="T1" fmla="*/ 157 h 157"/>
                <a:gd name="T2" fmla="*/ 0 w 238"/>
                <a:gd name="T3" fmla="*/ 2 h 157"/>
                <a:gd name="T4" fmla="*/ 238 w 238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8" h="157">
                  <a:moveTo>
                    <a:pt x="238" y="157"/>
                  </a:moveTo>
                  <a:cubicBezTo>
                    <a:pt x="238" y="157"/>
                    <a:pt x="211" y="0"/>
                    <a:pt x="0" y="2"/>
                  </a:cubicBezTo>
                  <a:lnTo>
                    <a:pt x="238" y="157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işḷídè">
              <a:extLst>
                <a:ext uri="{FF2B5EF4-FFF2-40B4-BE49-F238E27FC236}">
                  <a16:creationId xmlns:a16="http://schemas.microsoft.com/office/drawing/2014/main" id="{25517039-3B63-47F3-889C-1786A89E37DB}"/>
                </a:ext>
              </a:extLst>
            </p:cNvPr>
            <p:cNvSpPr/>
            <p:nvPr/>
          </p:nvSpPr>
          <p:spPr bwMode="auto">
            <a:xfrm>
              <a:off x="4778375" y="3413125"/>
              <a:ext cx="517525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221 w 296"/>
                <a:gd name="T11" fmla="*/ 110 h 296"/>
                <a:gd name="T12" fmla="*/ 221 w 296"/>
                <a:gd name="T13" fmla="*/ 115 h 296"/>
                <a:gd name="T14" fmla="*/ 114 w 296"/>
                <a:gd name="T15" fmla="*/ 223 h 296"/>
                <a:gd name="T16" fmla="*/ 56 w 296"/>
                <a:gd name="T17" fmla="*/ 206 h 296"/>
                <a:gd name="T18" fmla="*/ 65 w 296"/>
                <a:gd name="T19" fmla="*/ 206 h 296"/>
                <a:gd name="T20" fmla="*/ 112 w 296"/>
                <a:gd name="T21" fmla="*/ 190 h 296"/>
                <a:gd name="T22" fmla="*/ 77 w 296"/>
                <a:gd name="T23" fmla="*/ 164 h 296"/>
                <a:gd name="T24" fmla="*/ 84 w 296"/>
                <a:gd name="T25" fmla="*/ 165 h 296"/>
                <a:gd name="T26" fmla="*/ 94 w 296"/>
                <a:gd name="T27" fmla="*/ 163 h 296"/>
                <a:gd name="T28" fmla="*/ 63 w 296"/>
                <a:gd name="T29" fmla="*/ 126 h 296"/>
                <a:gd name="T30" fmla="*/ 63 w 296"/>
                <a:gd name="T31" fmla="*/ 126 h 296"/>
                <a:gd name="T32" fmla="*/ 81 w 296"/>
                <a:gd name="T33" fmla="*/ 130 h 296"/>
                <a:gd name="T34" fmla="*/ 69 w 296"/>
                <a:gd name="T35" fmla="*/ 80 h 296"/>
                <a:gd name="T36" fmla="*/ 147 w 296"/>
                <a:gd name="T37" fmla="*/ 120 h 296"/>
                <a:gd name="T38" fmla="*/ 146 w 296"/>
                <a:gd name="T39" fmla="*/ 111 h 296"/>
                <a:gd name="T40" fmla="*/ 183 w 296"/>
                <a:gd name="T41" fmla="*/ 73 h 296"/>
                <a:gd name="T42" fmla="*/ 211 w 296"/>
                <a:gd name="T43" fmla="*/ 85 h 296"/>
                <a:gd name="T44" fmla="*/ 235 w 296"/>
                <a:gd name="T45" fmla="*/ 76 h 296"/>
                <a:gd name="T46" fmla="*/ 218 w 296"/>
                <a:gd name="T47" fmla="*/ 97 h 296"/>
                <a:gd name="T48" fmla="*/ 240 w 296"/>
                <a:gd name="T49" fmla="*/ 91 h 296"/>
                <a:gd name="T50" fmla="*/ 221 w 296"/>
                <a:gd name="T51" fmla="*/ 11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221" y="110"/>
                  </a:moveTo>
                  <a:cubicBezTo>
                    <a:pt x="221" y="112"/>
                    <a:pt x="221" y="114"/>
                    <a:pt x="221" y="115"/>
                  </a:cubicBezTo>
                  <a:cubicBezTo>
                    <a:pt x="221" y="165"/>
                    <a:pt x="183" y="223"/>
                    <a:pt x="114" y="223"/>
                  </a:cubicBezTo>
                  <a:cubicBezTo>
                    <a:pt x="93" y="223"/>
                    <a:pt x="73" y="217"/>
                    <a:pt x="56" y="206"/>
                  </a:cubicBezTo>
                  <a:cubicBezTo>
                    <a:pt x="59" y="206"/>
                    <a:pt x="62" y="206"/>
                    <a:pt x="65" y="206"/>
                  </a:cubicBezTo>
                  <a:cubicBezTo>
                    <a:pt x="82" y="206"/>
                    <a:pt x="99" y="201"/>
                    <a:pt x="112" y="190"/>
                  </a:cubicBezTo>
                  <a:cubicBezTo>
                    <a:pt x="96" y="190"/>
                    <a:pt x="82" y="179"/>
                    <a:pt x="77" y="164"/>
                  </a:cubicBezTo>
                  <a:cubicBezTo>
                    <a:pt x="79" y="164"/>
                    <a:pt x="81" y="165"/>
                    <a:pt x="84" y="165"/>
                  </a:cubicBezTo>
                  <a:cubicBezTo>
                    <a:pt x="87" y="165"/>
                    <a:pt x="90" y="164"/>
                    <a:pt x="94" y="163"/>
                  </a:cubicBezTo>
                  <a:cubicBezTo>
                    <a:pt x="76" y="160"/>
                    <a:pt x="63" y="144"/>
                    <a:pt x="63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9" y="129"/>
                    <a:pt x="75" y="130"/>
                    <a:pt x="81" y="130"/>
                  </a:cubicBezTo>
                  <a:cubicBezTo>
                    <a:pt x="64" y="119"/>
                    <a:pt x="59" y="97"/>
                    <a:pt x="69" y="80"/>
                  </a:cubicBezTo>
                  <a:cubicBezTo>
                    <a:pt x="88" y="104"/>
                    <a:pt x="116" y="118"/>
                    <a:pt x="147" y="120"/>
                  </a:cubicBezTo>
                  <a:cubicBezTo>
                    <a:pt x="146" y="117"/>
                    <a:pt x="146" y="114"/>
                    <a:pt x="146" y="111"/>
                  </a:cubicBezTo>
                  <a:cubicBezTo>
                    <a:pt x="146" y="90"/>
                    <a:pt x="163" y="73"/>
                    <a:pt x="183" y="73"/>
                  </a:cubicBezTo>
                  <a:cubicBezTo>
                    <a:pt x="194" y="73"/>
                    <a:pt x="204" y="77"/>
                    <a:pt x="211" y="85"/>
                  </a:cubicBezTo>
                  <a:cubicBezTo>
                    <a:pt x="219" y="83"/>
                    <a:pt x="228" y="80"/>
                    <a:pt x="235" y="76"/>
                  </a:cubicBezTo>
                  <a:cubicBezTo>
                    <a:pt x="232" y="85"/>
                    <a:pt x="226" y="92"/>
                    <a:pt x="218" y="97"/>
                  </a:cubicBezTo>
                  <a:cubicBezTo>
                    <a:pt x="226" y="96"/>
                    <a:pt x="233" y="94"/>
                    <a:pt x="240" y="91"/>
                  </a:cubicBezTo>
                  <a:cubicBezTo>
                    <a:pt x="235" y="98"/>
                    <a:pt x="229" y="105"/>
                    <a:pt x="221" y="11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îŝḻîḓê">
              <a:extLst>
                <a:ext uri="{FF2B5EF4-FFF2-40B4-BE49-F238E27FC236}">
                  <a16:creationId xmlns:a16="http://schemas.microsoft.com/office/drawing/2014/main" id="{A7E43BBE-2E6F-436F-AA68-2A41CBF8ED00}"/>
                </a:ext>
              </a:extLst>
            </p:cNvPr>
            <p:cNvSpPr/>
            <p:nvPr/>
          </p:nvSpPr>
          <p:spPr bwMode="auto">
            <a:xfrm>
              <a:off x="4168775" y="2911475"/>
              <a:ext cx="87313" cy="873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şḻíḑe">
              <a:extLst>
                <a:ext uri="{FF2B5EF4-FFF2-40B4-BE49-F238E27FC236}">
                  <a16:creationId xmlns:a16="http://schemas.microsoft.com/office/drawing/2014/main" id="{FE8AF0E0-A5CE-4CBE-A96D-F908B0E420BC}"/>
                </a:ext>
              </a:extLst>
            </p:cNvPr>
            <p:cNvSpPr/>
            <p:nvPr/>
          </p:nvSpPr>
          <p:spPr bwMode="auto">
            <a:xfrm>
              <a:off x="4103688" y="2844800"/>
              <a:ext cx="217488" cy="219075"/>
            </a:xfrm>
            <a:custGeom>
              <a:avLst/>
              <a:gdLst>
                <a:gd name="T0" fmla="*/ 93 w 124"/>
                <a:gd name="T1" fmla="*/ 0 h 125"/>
                <a:gd name="T2" fmla="*/ 31 w 124"/>
                <a:gd name="T3" fmla="*/ 0 h 125"/>
                <a:gd name="T4" fmla="*/ 0 w 124"/>
                <a:gd name="T5" fmla="*/ 32 h 125"/>
                <a:gd name="T6" fmla="*/ 0 w 124"/>
                <a:gd name="T7" fmla="*/ 94 h 125"/>
                <a:gd name="T8" fmla="*/ 31 w 124"/>
                <a:gd name="T9" fmla="*/ 125 h 125"/>
                <a:gd name="T10" fmla="*/ 93 w 124"/>
                <a:gd name="T11" fmla="*/ 125 h 125"/>
                <a:gd name="T12" fmla="*/ 124 w 124"/>
                <a:gd name="T13" fmla="*/ 94 h 125"/>
                <a:gd name="T14" fmla="*/ 124 w 124"/>
                <a:gd name="T15" fmla="*/ 32 h 125"/>
                <a:gd name="T16" fmla="*/ 93 w 124"/>
                <a:gd name="T17" fmla="*/ 0 h 125"/>
                <a:gd name="T18" fmla="*/ 62 w 124"/>
                <a:gd name="T19" fmla="*/ 100 h 125"/>
                <a:gd name="T20" fmla="*/ 25 w 124"/>
                <a:gd name="T21" fmla="*/ 63 h 125"/>
                <a:gd name="T22" fmla="*/ 62 w 124"/>
                <a:gd name="T23" fmla="*/ 25 h 125"/>
                <a:gd name="T24" fmla="*/ 99 w 124"/>
                <a:gd name="T25" fmla="*/ 63 h 125"/>
                <a:gd name="T26" fmla="*/ 99 w 124"/>
                <a:gd name="T27" fmla="*/ 63 h 125"/>
                <a:gd name="T28" fmla="*/ 62 w 124"/>
                <a:gd name="T29" fmla="*/ 100 h 125"/>
                <a:gd name="T30" fmla="*/ 103 w 124"/>
                <a:gd name="T31" fmla="*/ 32 h 125"/>
                <a:gd name="T32" fmla="*/ 93 w 124"/>
                <a:gd name="T33" fmla="*/ 22 h 125"/>
                <a:gd name="T34" fmla="*/ 103 w 124"/>
                <a:gd name="T35" fmla="*/ 13 h 125"/>
                <a:gd name="T36" fmla="*/ 112 w 124"/>
                <a:gd name="T37" fmla="*/ 22 h 125"/>
                <a:gd name="T38" fmla="*/ 112 w 124"/>
                <a:gd name="T39" fmla="*/ 22 h 125"/>
                <a:gd name="T40" fmla="*/ 103 w 124"/>
                <a:gd name="T41" fmla="*/ 32 h 125"/>
                <a:gd name="T42" fmla="*/ 103 w 124"/>
                <a:gd name="T43" fmla="*/ 3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25">
                  <a:moveTo>
                    <a:pt x="9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11"/>
                    <a:pt x="14" y="125"/>
                    <a:pt x="31" y="125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110" y="125"/>
                    <a:pt x="124" y="111"/>
                    <a:pt x="124" y="94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14"/>
                    <a:pt x="110" y="0"/>
                    <a:pt x="93" y="0"/>
                  </a:cubicBezTo>
                  <a:close/>
                  <a:moveTo>
                    <a:pt x="62" y="100"/>
                  </a:moveTo>
                  <a:cubicBezTo>
                    <a:pt x="41" y="100"/>
                    <a:pt x="25" y="83"/>
                    <a:pt x="25" y="63"/>
                  </a:cubicBezTo>
                  <a:cubicBezTo>
                    <a:pt x="25" y="42"/>
                    <a:pt x="41" y="25"/>
                    <a:pt x="62" y="25"/>
                  </a:cubicBezTo>
                  <a:cubicBezTo>
                    <a:pt x="83" y="25"/>
                    <a:pt x="99" y="42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83"/>
                    <a:pt x="83" y="100"/>
                    <a:pt x="62" y="100"/>
                  </a:cubicBezTo>
                  <a:close/>
                  <a:moveTo>
                    <a:pt x="103" y="32"/>
                  </a:moveTo>
                  <a:cubicBezTo>
                    <a:pt x="97" y="32"/>
                    <a:pt x="93" y="27"/>
                    <a:pt x="93" y="22"/>
                  </a:cubicBezTo>
                  <a:cubicBezTo>
                    <a:pt x="93" y="17"/>
                    <a:pt x="97" y="13"/>
                    <a:pt x="103" y="13"/>
                  </a:cubicBezTo>
                  <a:cubicBezTo>
                    <a:pt x="108" y="13"/>
                    <a:pt x="112" y="17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7"/>
                    <a:pt x="108" y="31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ïṣlîďè">
              <a:extLst>
                <a:ext uri="{FF2B5EF4-FFF2-40B4-BE49-F238E27FC236}">
                  <a16:creationId xmlns:a16="http://schemas.microsoft.com/office/drawing/2014/main" id="{1A9F9988-EC43-4B97-9C09-37412B4D686A}"/>
                </a:ext>
              </a:extLst>
            </p:cNvPr>
            <p:cNvSpPr/>
            <p:nvPr/>
          </p:nvSpPr>
          <p:spPr bwMode="auto">
            <a:xfrm>
              <a:off x="3949700" y="2698750"/>
              <a:ext cx="519113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225 w 296"/>
                <a:gd name="T11" fmla="*/ 178 h 296"/>
                <a:gd name="T12" fmla="*/ 181 w 296"/>
                <a:gd name="T13" fmla="*/ 222 h 296"/>
                <a:gd name="T14" fmla="*/ 119 w 296"/>
                <a:gd name="T15" fmla="*/ 222 h 296"/>
                <a:gd name="T16" fmla="*/ 75 w 296"/>
                <a:gd name="T17" fmla="*/ 178 h 296"/>
                <a:gd name="T18" fmla="*/ 75 w 296"/>
                <a:gd name="T19" fmla="*/ 116 h 296"/>
                <a:gd name="T20" fmla="*/ 119 w 296"/>
                <a:gd name="T21" fmla="*/ 72 h 296"/>
                <a:gd name="T22" fmla="*/ 181 w 296"/>
                <a:gd name="T23" fmla="*/ 72 h 296"/>
                <a:gd name="T24" fmla="*/ 225 w 296"/>
                <a:gd name="T25" fmla="*/ 116 h 296"/>
                <a:gd name="T26" fmla="*/ 225 w 296"/>
                <a:gd name="T27" fmla="*/ 17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7" y="0"/>
                    <a:pt x="0" y="66"/>
                    <a:pt x="0" y="148"/>
                  </a:cubicBezTo>
                  <a:cubicBezTo>
                    <a:pt x="0" y="230"/>
                    <a:pt x="67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225" y="178"/>
                  </a:moveTo>
                  <a:cubicBezTo>
                    <a:pt x="225" y="202"/>
                    <a:pt x="205" y="221"/>
                    <a:pt x="181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95" y="221"/>
                    <a:pt x="75" y="202"/>
                    <a:pt x="75" y="178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91"/>
                    <a:pt x="95" y="72"/>
                    <a:pt x="119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205" y="72"/>
                    <a:pt x="225" y="91"/>
                    <a:pt x="225" y="116"/>
                  </a:cubicBezTo>
                  <a:lnTo>
                    <a:pt x="225" y="17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îş1íḓe">
              <a:extLst>
                <a:ext uri="{FF2B5EF4-FFF2-40B4-BE49-F238E27FC236}">
                  <a16:creationId xmlns:a16="http://schemas.microsoft.com/office/drawing/2014/main" id="{AB8AC104-06E5-40B5-800C-1420BB4B643A}"/>
                </a:ext>
              </a:extLst>
            </p:cNvPr>
            <p:cNvSpPr/>
            <p:nvPr/>
          </p:nvSpPr>
          <p:spPr bwMode="auto">
            <a:xfrm>
              <a:off x="4721225" y="1963738"/>
              <a:ext cx="517525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296 w 296"/>
                <a:gd name="T9" fmla="*/ 148 h 296"/>
                <a:gd name="T10" fmla="*/ 148 w 296"/>
                <a:gd name="T11" fmla="*/ 0 h 296"/>
                <a:gd name="T12" fmla="*/ 149 w 296"/>
                <a:gd name="T13" fmla="*/ 234 h 296"/>
                <a:gd name="T14" fmla="*/ 125 w 296"/>
                <a:gd name="T15" fmla="*/ 231 h 296"/>
                <a:gd name="T16" fmla="*/ 133 w 296"/>
                <a:gd name="T17" fmla="*/ 212 h 296"/>
                <a:gd name="T18" fmla="*/ 139 w 296"/>
                <a:gd name="T19" fmla="*/ 188 h 296"/>
                <a:gd name="T20" fmla="*/ 161 w 296"/>
                <a:gd name="T21" fmla="*/ 199 h 296"/>
                <a:gd name="T22" fmla="*/ 208 w 296"/>
                <a:gd name="T23" fmla="*/ 139 h 296"/>
                <a:gd name="T24" fmla="*/ 153 w 296"/>
                <a:gd name="T25" fmla="*/ 89 h 296"/>
                <a:gd name="T26" fmla="*/ 90 w 296"/>
                <a:gd name="T27" fmla="*/ 144 h 296"/>
                <a:gd name="T28" fmla="*/ 108 w 296"/>
                <a:gd name="T29" fmla="*/ 177 h 296"/>
                <a:gd name="T30" fmla="*/ 112 w 296"/>
                <a:gd name="T31" fmla="*/ 176 h 296"/>
                <a:gd name="T32" fmla="*/ 113 w 296"/>
                <a:gd name="T33" fmla="*/ 175 h 296"/>
                <a:gd name="T34" fmla="*/ 114 w 296"/>
                <a:gd name="T35" fmla="*/ 168 h 296"/>
                <a:gd name="T36" fmla="*/ 113 w 296"/>
                <a:gd name="T37" fmla="*/ 163 h 296"/>
                <a:gd name="T38" fmla="*/ 107 w 296"/>
                <a:gd name="T39" fmla="*/ 146 h 296"/>
                <a:gd name="T40" fmla="*/ 148 w 296"/>
                <a:gd name="T41" fmla="*/ 104 h 296"/>
                <a:gd name="T42" fmla="*/ 150 w 296"/>
                <a:gd name="T43" fmla="*/ 104 h 296"/>
                <a:gd name="T44" fmla="*/ 187 w 296"/>
                <a:gd name="T45" fmla="*/ 137 h 296"/>
                <a:gd name="T46" fmla="*/ 159 w 296"/>
                <a:gd name="T47" fmla="*/ 184 h 296"/>
                <a:gd name="T48" fmla="*/ 145 w 296"/>
                <a:gd name="T49" fmla="*/ 171 h 296"/>
                <a:gd name="T50" fmla="*/ 145 w 296"/>
                <a:gd name="T51" fmla="*/ 167 h 296"/>
                <a:gd name="T52" fmla="*/ 153 w 296"/>
                <a:gd name="T53" fmla="*/ 136 h 296"/>
                <a:gd name="T54" fmla="*/ 141 w 296"/>
                <a:gd name="T55" fmla="*/ 123 h 296"/>
                <a:gd name="T56" fmla="*/ 124 w 296"/>
                <a:gd name="T57" fmla="*/ 146 h 296"/>
                <a:gd name="T58" fmla="*/ 127 w 296"/>
                <a:gd name="T59" fmla="*/ 159 h 296"/>
                <a:gd name="T60" fmla="*/ 116 w 296"/>
                <a:gd name="T61" fmla="*/ 207 h 296"/>
                <a:gd name="T62" fmla="*/ 114 w 296"/>
                <a:gd name="T63" fmla="*/ 227 h 296"/>
                <a:gd name="T64" fmla="*/ 70 w 296"/>
                <a:gd name="T65" fmla="*/ 112 h 296"/>
                <a:gd name="T66" fmla="*/ 184 w 296"/>
                <a:gd name="T67" fmla="*/ 67 h 296"/>
                <a:gd name="T68" fmla="*/ 229 w 296"/>
                <a:gd name="T69" fmla="*/ 182 h 296"/>
                <a:gd name="T70" fmla="*/ 149 w 296"/>
                <a:gd name="T71" fmla="*/ 23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7" y="0"/>
                    <a:pt x="0" y="66"/>
                    <a:pt x="0" y="148"/>
                  </a:cubicBezTo>
                  <a:cubicBezTo>
                    <a:pt x="0" y="230"/>
                    <a:pt x="67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148"/>
                    <a:pt x="296" y="148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149" y="234"/>
                  </a:moveTo>
                  <a:cubicBezTo>
                    <a:pt x="141" y="234"/>
                    <a:pt x="133" y="233"/>
                    <a:pt x="125" y="231"/>
                  </a:cubicBezTo>
                  <a:cubicBezTo>
                    <a:pt x="128" y="225"/>
                    <a:pt x="131" y="219"/>
                    <a:pt x="133" y="212"/>
                  </a:cubicBezTo>
                  <a:cubicBezTo>
                    <a:pt x="134" y="208"/>
                    <a:pt x="139" y="188"/>
                    <a:pt x="139" y="188"/>
                  </a:cubicBezTo>
                  <a:cubicBezTo>
                    <a:pt x="144" y="195"/>
                    <a:pt x="152" y="199"/>
                    <a:pt x="161" y="199"/>
                  </a:cubicBezTo>
                  <a:cubicBezTo>
                    <a:pt x="189" y="199"/>
                    <a:pt x="208" y="173"/>
                    <a:pt x="208" y="139"/>
                  </a:cubicBezTo>
                  <a:cubicBezTo>
                    <a:pt x="208" y="113"/>
                    <a:pt x="186" y="89"/>
                    <a:pt x="153" y="89"/>
                  </a:cubicBezTo>
                  <a:cubicBezTo>
                    <a:pt x="111" y="89"/>
                    <a:pt x="90" y="119"/>
                    <a:pt x="90" y="144"/>
                  </a:cubicBezTo>
                  <a:cubicBezTo>
                    <a:pt x="90" y="159"/>
                    <a:pt x="96" y="172"/>
                    <a:pt x="108" y="177"/>
                  </a:cubicBezTo>
                  <a:cubicBezTo>
                    <a:pt x="110" y="178"/>
                    <a:pt x="111" y="177"/>
                    <a:pt x="112" y="176"/>
                  </a:cubicBezTo>
                  <a:cubicBezTo>
                    <a:pt x="112" y="176"/>
                    <a:pt x="112" y="175"/>
                    <a:pt x="113" y="175"/>
                  </a:cubicBezTo>
                  <a:cubicBezTo>
                    <a:pt x="113" y="173"/>
                    <a:pt x="114" y="169"/>
                    <a:pt x="114" y="168"/>
                  </a:cubicBezTo>
                  <a:cubicBezTo>
                    <a:pt x="115" y="166"/>
                    <a:pt x="115" y="164"/>
                    <a:pt x="113" y="163"/>
                  </a:cubicBezTo>
                  <a:cubicBezTo>
                    <a:pt x="109" y="158"/>
                    <a:pt x="107" y="152"/>
                    <a:pt x="107" y="146"/>
                  </a:cubicBezTo>
                  <a:cubicBezTo>
                    <a:pt x="107" y="123"/>
                    <a:pt x="125" y="104"/>
                    <a:pt x="148" y="104"/>
                  </a:cubicBezTo>
                  <a:cubicBezTo>
                    <a:pt x="149" y="104"/>
                    <a:pt x="150" y="104"/>
                    <a:pt x="150" y="104"/>
                  </a:cubicBezTo>
                  <a:cubicBezTo>
                    <a:pt x="174" y="104"/>
                    <a:pt x="187" y="118"/>
                    <a:pt x="187" y="137"/>
                  </a:cubicBezTo>
                  <a:cubicBezTo>
                    <a:pt x="187" y="163"/>
                    <a:pt x="175" y="184"/>
                    <a:pt x="159" y="184"/>
                  </a:cubicBezTo>
                  <a:cubicBezTo>
                    <a:pt x="152" y="184"/>
                    <a:pt x="145" y="179"/>
                    <a:pt x="145" y="171"/>
                  </a:cubicBezTo>
                  <a:cubicBezTo>
                    <a:pt x="145" y="170"/>
                    <a:pt x="145" y="168"/>
                    <a:pt x="145" y="167"/>
                  </a:cubicBezTo>
                  <a:cubicBezTo>
                    <a:pt x="148" y="156"/>
                    <a:pt x="153" y="144"/>
                    <a:pt x="153" y="136"/>
                  </a:cubicBezTo>
                  <a:cubicBezTo>
                    <a:pt x="153" y="129"/>
                    <a:pt x="149" y="123"/>
                    <a:pt x="141" y="123"/>
                  </a:cubicBezTo>
                  <a:cubicBezTo>
                    <a:pt x="132" y="123"/>
                    <a:pt x="124" y="133"/>
                    <a:pt x="124" y="146"/>
                  </a:cubicBezTo>
                  <a:cubicBezTo>
                    <a:pt x="124" y="150"/>
                    <a:pt x="125" y="155"/>
                    <a:pt x="127" y="159"/>
                  </a:cubicBezTo>
                  <a:cubicBezTo>
                    <a:pt x="127" y="159"/>
                    <a:pt x="118" y="200"/>
                    <a:pt x="116" y="207"/>
                  </a:cubicBezTo>
                  <a:cubicBezTo>
                    <a:pt x="114" y="214"/>
                    <a:pt x="114" y="220"/>
                    <a:pt x="114" y="227"/>
                  </a:cubicBezTo>
                  <a:cubicBezTo>
                    <a:pt x="70" y="208"/>
                    <a:pt x="50" y="156"/>
                    <a:pt x="70" y="112"/>
                  </a:cubicBezTo>
                  <a:cubicBezTo>
                    <a:pt x="89" y="68"/>
                    <a:pt x="140" y="48"/>
                    <a:pt x="184" y="67"/>
                  </a:cubicBezTo>
                  <a:cubicBezTo>
                    <a:pt x="229" y="87"/>
                    <a:pt x="249" y="138"/>
                    <a:pt x="229" y="182"/>
                  </a:cubicBezTo>
                  <a:cubicBezTo>
                    <a:pt x="215" y="214"/>
                    <a:pt x="184" y="234"/>
                    <a:pt x="149" y="23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iSļïdê">
              <a:extLst>
                <a:ext uri="{FF2B5EF4-FFF2-40B4-BE49-F238E27FC236}">
                  <a16:creationId xmlns:a16="http://schemas.microsoft.com/office/drawing/2014/main" id="{F17CD24A-63DE-4A52-8CFD-5FE4868C42A1}"/>
                </a:ext>
              </a:extLst>
            </p:cNvPr>
            <p:cNvSpPr/>
            <p:nvPr/>
          </p:nvSpPr>
          <p:spPr bwMode="auto">
            <a:xfrm>
              <a:off x="4918075" y="2390775"/>
              <a:ext cx="271463" cy="2762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îṩļíḑè">
              <a:extLst>
                <a:ext uri="{FF2B5EF4-FFF2-40B4-BE49-F238E27FC236}">
                  <a16:creationId xmlns:a16="http://schemas.microsoft.com/office/drawing/2014/main" id="{26AB0B66-F05C-4089-955F-EFE3D954EB79}"/>
                </a:ext>
              </a:extLst>
            </p:cNvPr>
            <p:cNvSpPr/>
            <p:nvPr/>
          </p:nvSpPr>
          <p:spPr bwMode="auto">
            <a:xfrm>
              <a:off x="5018088" y="2454275"/>
              <a:ext cx="63500" cy="147638"/>
            </a:xfrm>
            <a:custGeom>
              <a:avLst/>
              <a:gdLst>
                <a:gd name="T0" fmla="*/ 36 w 36"/>
                <a:gd name="T1" fmla="*/ 84 h 84"/>
                <a:gd name="T2" fmla="*/ 20 w 36"/>
                <a:gd name="T3" fmla="*/ 84 h 84"/>
                <a:gd name="T4" fmla="*/ 20 w 36"/>
                <a:gd name="T5" fmla="*/ 24 h 84"/>
                <a:gd name="T6" fmla="*/ 0 w 36"/>
                <a:gd name="T7" fmla="*/ 36 h 84"/>
                <a:gd name="T8" fmla="*/ 0 w 36"/>
                <a:gd name="T9" fmla="*/ 21 h 84"/>
                <a:gd name="T10" fmla="*/ 13 w 36"/>
                <a:gd name="T11" fmla="*/ 13 h 84"/>
                <a:gd name="T12" fmla="*/ 23 w 36"/>
                <a:gd name="T13" fmla="*/ 0 h 84"/>
                <a:gd name="T14" fmla="*/ 36 w 36"/>
                <a:gd name="T15" fmla="*/ 0 h 84"/>
                <a:gd name="T16" fmla="*/ 36 w 36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6" y="84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" y="29"/>
                    <a:pt x="7" y="33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19"/>
                    <a:pt x="9" y="17"/>
                    <a:pt x="13" y="13"/>
                  </a:cubicBezTo>
                  <a:cubicBezTo>
                    <a:pt x="18" y="10"/>
                    <a:pt x="21" y="5"/>
                    <a:pt x="23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íṧḻïḍe">
              <a:extLst>
                <a:ext uri="{FF2B5EF4-FFF2-40B4-BE49-F238E27FC236}">
                  <a16:creationId xmlns:a16="http://schemas.microsoft.com/office/drawing/2014/main" id="{A2B86F4E-75DD-4F25-92D3-CB26E34ACAD6}"/>
                </a:ext>
              </a:extLst>
            </p:cNvPr>
            <p:cNvSpPr/>
            <p:nvPr/>
          </p:nvSpPr>
          <p:spPr bwMode="auto">
            <a:xfrm>
              <a:off x="4918075" y="2390775"/>
              <a:ext cx="271463" cy="2762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ślîḋê">
              <a:extLst>
                <a:ext uri="{FF2B5EF4-FFF2-40B4-BE49-F238E27FC236}">
                  <a16:creationId xmlns:a16="http://schemas.microsoft.com/office/drawing/2014/main" id="{4C049C2E-4066-48DF-B37B-FD44A4133270}"/>
                </a:ext>
              </a:extLst>
            </p:cNvPr>
            <p:cNvSpPr/>
            <p:nvPr/>
          </p:nvSpPr>
          <p:spPr bwMode="auto">
            <a:xfrm>
              <a:off x="5018088" y="2454275"/>
              <a:ext cx="63500" cy="147638"/>
            </a:xfrm>
            <a:custGeom>
              <a:avLst/>
              <a:gdLst>
                <a:gd name="T0" fmla="*/ 36 w 36"/>
                <a:gd name="T1" fmla="*/ 84 h 84"/>
                <a:gd name="T2" fmla="*/ 20 w 36"/>
                <a:gd name="T3" fmla="*/ 84 h 84"/>
                <a:gd name="T4" fmla="*/ 20 w 36"/>
                <a:gd name="T5" fmla="*/ 24 h 84"/>
                <a:gd name="T6" fmla="*/ 0 w 36"/>
                <a:gd name="T7" fmla="*/ 36 h 84"/>
                <a:gd name="T8" fmla="*/ 0 w 36"/>
                <a:gd name="T9" fmla="*/ 21 h 84"/>
                <a:gd name="T10" fmla="*/ 13 w 36"/>
                <a:gd name="T11" fmla="*/ 13 h 84"/>
                <a:gd name="T12" fmla="*/ 23 w 36"/>
                <a:gd name="T13" fmla="*/ 0 h 84"/>
                <a:gd name="T14" fmla="*/ 36 w 36"/>
                <a:gd name="T15" fmla="*/ 0 h 84"/>
                <a:gd name="T16" fmla="*/ 36 w 36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6" y="84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" y="29"/>
                    <a:pt x="7" y="33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19"/>
                    <a:pt x="9" y="17"/>
                    <a:pt x="13" y="13"/>
                  </a:cubicBezTo>
                  <a:cubicBezTo>
                    <a:pt x="18" y="10"/>
                    <a:pt x="21" y="5"/>
                    <a:pt x="23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ṩḻíḓe">
              <a:extLst>
                <a:ext uri="{FF2B5EF4-FFF2-40B4-BE49-F238E27FC236}">
                  <a16:creationId xmlns:a16="http://schemas.microsoft.com/office/drawing/2014/main" id="{B5AF1696-BADF-41C5-A853-095D71D8EB49}"/>
                </a:ext>
              </a:extLst>
            </p:cNvPr>
            <p:cNvSpPr/>
            <p:nvPr/>
          </p:nvSpPr>
          <p:spPr bwMode="auto">
            <a:xfrm>
              <a:off x="4071938" y="3141663"/>
              <a:ext cx="277813" cy="2762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íṡḻîḓé">
              <a:extLst>
                <a:ext uri="{FF2B5EF4-FFF2-40B4-BE49-F238E27FC236}">
                  <a16:creationId xmlns:a16="http://schemas.microsoft.com/office/drawing/2014/main" id="{7152102D-E0C9-4EF0-8344-01A5E3CAE0DE}"/>
                </a:ext>
              </a:extLst>
            </p:cNvPr>
            <p:cNvSpPr/>
            <p:nvPr/>
          </p:nvSpPr>
          <p:spPr bwMode="auto">
            <a:xfrm>
              <a:off x="4165600" y="3205163"/>
              <a:ext cx="92075" cy="152400"/>
            </a:xfrm>
            <a:custGeom>
              <a:avLst/>
              <a:gdLst>
                <a:gd name="T0" fmla="*/ 17 w 53"/>
                <a:gd name="T1" fmla="*/ 55 h 87"/>
                <a:gd name="T2" fmla="*/ 20 w 53"/>
                <a:gd name="T3" fmla="*/ 67 h 87"/>
                <a:gd name="T4" fmla="*/ 28 w 53"/>
                <a:gd name="T5" fmla="*/ 71 h 87"/>
                <a:gd name="T6" fmla="*/ 35 w 53"/>
                <a:gd name="T7" fmla="*/ 67 h 87"/>
                <a:gd name="T8" fmla="*/ 38 w 53"/>
                <a:gd name="T9" fmla="*/ 56 h 87"/>
                <a:gd name="T10" fmla="*/ 35 w 53"/>
                <a:gd name="T11" fmla="*/ 44 h 87"/>
                <a:gd name="T12" fmla="*/ 21 w 53"/>
                <a:gd name="T13" fmla="*/ 43 h 87"/>
                <a:gd name="T14" fmla="*/ 20 w 53"/>
                <a:gd name="T15" fmla="*/ 44 h 87"/>
                <a:gd name="T16" fmla="*/ 17 w 53"/>
                <a:gd name="T17" fmla="*/ 55 h 87"/>
                <a:gd name="T18" fmla="*/ 51 w 53"/>
                <a:gd name="T19" fmla="*/ 20 h 87"/>
                <a:gd name="T20" fmla="*/ 36 w 53"/>
                <a:gd name="T21" fmla="*/ 22 h 87"/>
                <a:gd name="T22" fmla="*/ 33 w 53"/>
                <a:gd name="T23" fmla="*/ 15 h 87"/>
                <a:gd name="T24" fmla="*/ 28 w 53"/>
                <a:gd name="T25" fmla="*/ 13 h 87"/>
                <a:gd name="T26" fmla="*/ 20 w 53"/>
                <a:gd name="T27" fmla="*/ 17 h 87"/>
                <a:gd name="T28" fmla="*/ 15 w 53"/>
                <a:gd name="T29" fmla="*/ 36 h 87"/>
                <a:gd name="T30" fmla="*/ 29 w 53"/>
                <a:gd name="T31" fmla="*/ 29 h 87"/>
                <a:gd name="T32" fmla="*/ 46 w 53"/>
                <a:gd name="T33" fmla="*/ 37 h 87"/>
                <a:gd name="T34" fmla="*/ 52 w 53"/>
                <a:gd name="T35" fmla="*/ 56 h 87"/>
                <a:gd name="T36" fmla="*/ 45 w 53"/>
                <a:gd name="T37" fmla="*/ 76 h 87"/>
                <a:gd name="T38" fmla="*/ 10 w 53"/>
                <a:gd name="T39" fmla="*/ 77 h 87"/>
                <a:gd name="T40" fmla="*/ 7 w 53"/>
                <a:gd name="T41" fmla="*/ 74 h 87"/>
                <a:gd name="T42" fmla="*/ 0 w 53"/>
                <a:gd name="T43" fmla="*/ 43 h 87"/>
                <a:gd name="T44" fmla="*/ 8 w 53"/>
                <a:gd name="T45" fmla="*/ 10 h 87"/>
                <a:gd name="T46" fmla="*/ 28 w 53"/>
                <a:gd name="T47" fmla="*/ 0 h 87"/>
                <a:gd name="T48" fmla="*/ 43 w 53"/>
                <a:gd name="T49" fmla="*/ 5 h 87"/>
                <a:gd name="T50" fmla="*/ 51 w 53"/>
                <a:gd name="T5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87">
                  <a:moveTo>
                    <a:pt x="17" y="55"/>
                  </a:moveTo>
                  <a:cubicBezTo>
                    <a:pt x="16" y="59"/>
                    <a:pt x="18" y="63"/>
                    <a:pt x="20" y="67"/>
                  </a:cubicBezTo>
                  <a:cubicBezTo>
                    <a:pt x="22" y="69"/>
                    <a:pt x="25" y="71"/>
                    <a:pt x="28" y="71"/>
                  </a:cubicBezTo>
                  <a:cubicBezTo>
                    <a:pt x="30" y="71"/>
                    <a:pt x="33" y="70"/>
                    <a:pt x="35" y="67"/>
                  </a:cubicBezTo>
                  <a:cubicBezTo>
                    <a:pt x="37" y="64"/>
                    <a:pt x="38" y="60"/>
                    <a:pt x="38" y="56"/>
                  </a:cubicBezTo>
                  <a:cubicBezTo>
                    <a:pt x="38" y="52"/>
                    <a:pt x="37" y="48"/>
                    <a:pt x="35" y="44"/>
                  </a:cubicBezTo>
                  <a:cubicBezTo>
                    <a:pt x="31" y="40"/>
                    <a:pt x="25" y="40"/>
                    <a:pt x="21" y="43"/>
                  </a:cubicBezTo>
                  <a:cubicBezTo>
                    <a:pt x="21" y="43"/>
                    <a:pt x="20" y="44"/>
                    <a:pt x="20" y="44"/>
                  </a:cubicBezTo>
                  <a:cubicBezTo>
                    <a:pt x="17" y="47"/>
                    <a:pt x="16" y="51"/>
                    <a:pt x="17" y="55"/>
                  </a:cubicBezTo>
                  <a:close/>
                  <a:moveTo>
                    <a:pt x="51" y="20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0"/>
                    <a:pt x="35" y="17"/>
                    <a:pt x="33" y="15"/>
                  </a:cubicBezTo>
                  <a:cubicBezTo>
                    <a:pt x="32" y="14"/>
                    <a:pt x="30" y="13"/>
                    <a:pt x="28" y="13"/>
                  </a:cubicBezTo>
                  <a:cubicBezTo>
                    <a:pt x="24" y="13"/>
                    <a:pt x="21" y="15"/>
                    <a:pt x="20" y="17"/>
                  </a:cubicBezTo>
                  <a:cubicBezTo>
                    <a:pt x="17" y="20"/>
                    <a:pt x="16" y="27"/>
                    <a:pt x="15" y="36"/>
                  </a:cubicBezTo>
                  <a:cubicBezTo>
                    <a:pt x="19" y="32"/>
                    <a:pt x="24" y="29"/>
                    <a:pt x="29" y="29"/>
                  </a:cubicBezTo>
                  <a:cubicBezTo>
                    <a:pt x="36" y="29"/>
                    <a:pt x="42" y="32"/>
                    <a:pt x="46" y="37"/>
                  </a:cubicBezTo>
                  <a:cubicBezTo>
                    <a:pt x="50" y="42"/>
                    <a:pt x="53" y="49"/>
                    <a:pt x="52" y="56"/>
                  </a:cubicBezTo>
                  <a:cubicBezTo>
                    <a:pt x="53" y="63"/>
                    <a:pt x="50" y="71"/>
                    <a:pt x="45" y="76"/>
                  </a:cubicBezTo>
                  <a:cubicBezTo>
                    <a:pt x="36" y="86"/>
                    <a:pt x="20" y="87"/>
                    <a:pt x="10" y="77"/>
                  </a:cubicBezTo>
                  <a:cubicBezTo>
                    <a:pt x="9" y="76"/>
                    <a:pt x="8" y="75"/>
                    <a:pt x="7" y="74"/>
                  </a:cubicBezTo>
                  <a:cubicBezTo>
                    <a:pt x="2" y="68"/>
                    <a:pt x="0" y="57"/>
                    <a:pt x="0" y="43"/>
                  </a:cubicBezTo>
                  <a:cubicBezTo>
                    <a:pt x="0" y="27"/>
                    <a:pt x="2" y="17"/>
                    <a:pt x="8" y="10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4" y="0"/>
                    <a:pt x="39" y="2"/>
                    <a:pt x="43" y="5"/>
                  </a:cubicBezTo>
                  <a:cubicBezTo>
                    <a:pt x="48" y="9"/>
                    <a:pt x="50" y="15"/>
                    <a:pt x="51" y="2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ṥḻiḓe">
              <a:extLst>
                <a:ext uri="{FF2B5EF4-FFF2-40B4-BE49-F238E27FC236}">
                  <a16:creationId xmlns:a16="http://schemas.microsoft.com/office/drawing/2014/main" id="{306620DC-674A-4AD8-83C0-673E2F16F135}"/>
                </a:ext>
              </a:extLst>
            </p:cNvPr>
            <p:cNvSpPr/>
            <p:nvPr/>
          </p:nvSpPr>
          <p:spPr bwMode="auto">
            <a:xfrm>
              <a:off x="4071938" y="3141663"/>
              <a:ext cx="277813" cy="2762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ṡ1ïde">
              <a:extLst>
                <a:ext uri="{FF2B5EF4-FFF2-40B4-BE49-F238E27FC236}">
                  <a16:creationId xmlns:a16="http://schemas.microsoft.com/office/drawing/2014/main" id="{BAED7600-2DA2-4D1E-B216-D2E691C996A7}"/>
                </a:ext>
              </a:extLst>
            </p:cNvPr>
            <p:cNvSpPr/>
            <p:nvPr/>
          </p:nvSpPr>
          <p:spPr bwMode="auto">
            <a:xfrm>
              <a:off x="4165600" y="3205163"/>
              <a:ext cx="92075" cy="152400"/>
            </a:xfrm>
            <a:custGeom>
              <a:avLst/>
              <a:gdLst>
                <a:gd name="T0" fmla="*/ 17 w 53"/>
                <a:gd name="T1" fmla="*/ 55 h 87"/>
                <a:gd name="T2" fmla="*/ 20 w 53"/>
                <a:gd name="T3" fmla="*/ 67 h 87"/>
                <a:gd name="T4" fmla="*/ 28 w 53"/>
                <a:gd name="T5" fmla="*/ 71 h 87"/>
                <a:gd name="T6" fmla="*/ 35 w 53"/>
                <a:gd name="T7" fmla="*/ 67 h 87"/>
                <a:gd name="T8" fmla="*/ 38 w 53"/>
                <a:gd name="T9" fmla="*/ 56 h 87"/>
                <a:gd name="T10" fmla="*/ 35 w 53"/>
                <a:gd name="T11" fmla="*/ 44 h 87"/>
                <a:gd name="T12" fmla="*/ 21 w 53"/>
                <a:gd name="T13" fmla="*/ 43 h 87"/>
                <a:gd name="T14" fmla="*/ 20 w 53"/>
                <a:gd name="T15" fmla="*/ 44 h 87"/>
                <a:gd name="T16" fmla="*/ 17 w 53"/>
                <a:gd name="T17" fmla="*/ 55 h 87"/>
                <a:gd name="T18" fmla="*/ 51 w 53"/>
                <a:gd name="T19" fmla="*/ 20 h 87"/>
                <a:gd name="T20" fmla="*/ 36 w 53"/>
                <a:gd name="T21" fmla="*/ 22 h 87"/>
                <a:gd name="T22" fmla="*/ 33 w 53"/>
                <a:gd name="T23" fmla="*/ 15 h 87"/>
                <a:gd name="T24" fmla="*/ 28 w 53"/>
                <a:gd name="T25" fmla="*/ 13 h 87"/>
                <a:gd name="T26" fmla="*/ 20 w 53"/>
                <a:gd name="T27" fmla="*/ 17 h 87"/>
                <a:gd name="T28" fmla="*/ 15 w 53"/>
                <a:gd name="T29" fmla="*/ 36 h 87"/>
                <a:gd name="T30" fmla="*/ 29 w 53"/>
                <a:gd name="T31" fmla="*/ 29 h 87"/>
                <a:gd name="T32" fmla="*/ 46 w 53"/>
                <a:gd name="T33" fmla="*/ 37 h 87"/>
                <a:gd name="T34" fmla="*/ 52 w 53"/>
                <a:gd name="T35" fmla="*/ 56 h 87"/>
                <a:gd name="T36" fmla="*/ 45 w 53"/>
                <a:gd name="T37" fmla="*/ 76 h 87"/>
                <a:gd name="T38" fmla="*/ 10 w 53"/>
                <a:gd name="T39" fmla="*/ 77 h 87"/>
                <a:gd name="T40" fmla="*/ 7 w 53"/>
                <a:gd name="T41" fmla="*/ 74 h 87"/>
                <a:gd name="T42" fmla="*/ 0 w 53"/>
                <a:gd name="T43" fmla="*/ 43 h 87"/>
                <a:gd name="T44" fmla="*/ 8 w 53"/>
                <a:gd name="T45" fmla="*/ 10 h 87"/>
                <a:gd name="T46" fmla="*/ 28 w 53"/>
                <a:gd name="T47" fmla="*/ 0 h 87"/>
                <a:gd name="T48" fmla="*/ 43 w 53"/>
                <a:gd name="T49" fmla="*/ 5 h 87"/>
                <a:gd name="T50" fmla="*/ 51 w 53"/>
                <a:gd name="T5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87">
                  <a:moveTo>
                    <a:pt x="17" y="55"/>
                  </a:moveTo>
                  <a:cubicBezTo>
                    <a:pt x="16" y="59"/>
                    <a:pt x="18" y="63"/>
                    <a:pt x="20" y="67"/>
                  </a:cubicBezTo>
                  <a:cubicBezTo>
                    <a:pt x="22" y="69"/>
                    <a:pt x="25" y="71"/>
                    <a:pt x="28" y="71"/>
                  </a:cubicBezTo>
                  <a:cubicBezTo>
                    <a:pt x="30" y="71"/>
                    <a:pt x="33" y="70"/>
                    <a:pt x="35" y="67"/>
                  </a:cubicBezTo>
                  <a:cubicBezTo>
                    <a:pt x="37" y="64"/>
                    <a:pt x="38" y="60"/>
                    <a:pt x="38" y="56"/>
                  </a:cubicBezTo>
                  <a:cubicBezTo>
                    <a:pt x="38" y="52"/>
                    <a:pt x="37" y="48"/>
                    <a:pt x="35" y="44"/>
                  </a:cubicBezTo>
                  <a:cubicBezTo>
                    <a:pt x="31" y="40"/>
                    <a:pt x="25" y="40"/>
                    <a:pt x="21" y="43"/>
                  </a:cubicBezTo>
                  <a:cubicBezTo>
                    <a:pt x="21" y="43"/>
                    <a:pt x="20" y="44"/>
                    <a:pt x="20" y="44"/>
                  </a:cubicBezTo>
                  <a:cubicBezTo>
                    <a:pt x="17" y="47"/>
                    <a:pt x="16" y="51"/>
                    <a:pt x="17" y="55"/>
                  </a:cubicBezTo>
                  <a:close/>
                  <a:moveTo>
                    <a:pt x="51" y="20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0"/>
                    <a:pt x="35" y="17"/>
                    <a:pt x="33" y="15"/>
                  </a:cubicBezTo>
                  <a:cubicBezTo>
                    <a:pt x="32" y="14"/>
                    <a:pt x="30" y="13"/>
                    <a:pt x="28" y="13"/>
                  </a:cubicBezTo>
                  <a:cubicBezTo>
                    <a:pt x="24" y="13"/>
                    <a:pt x="21" y="15"/>
                    <a:pt x="20" y="17"/>
                  </a:cubicBezTo>
                  <a:cubicBezTo>
                    <a:pt x="17" y="20"/>
                    <a:pt x="16" y="27"/>
                    <a:pt x="15" y="36"/>
                  </a:cubicBezTo>
                  <a:cubicBezTo>
                    <a:pt x="19" y="32"/>
                    <a:pt x="24" y="29"/>
                    <a:pt x="29" y="29"/>
                  </a:cubicBezTo>
                  <a:cubicBezTo>
                    <a:pt x="36" y="29"/>
                    <a:pt x="42" y="32"/>
                    <a:pt x="46" y="37"/>
                  </a:cubicBezTo>
                  <a:cubicBezTo>
                    <a:pt x="50" y="42"/>
                    <a:pt x="53" y="49"/>
                    <a:pt x="52" y="56"/>
                  </a:cubicBezTo>
                  <a:cubicBezTo>
                    <a:pt x="53" y="63"/>
                    <a:pt x="50" y="71"/>
                    <a:pt x="45" y="76"/>
                  </a:cubicBezTo>
                  <a:cubicBezTo>
                    <a:pt x="36" y="86"/>
                    <a:pt x="20" y="87"/>
                    <a:pt x="10" y="77"/>
                  </a:cubicBezTo>
                  <a:cubicBezTo>
                    <a:pt x="9" y="76"/>
                    <a:pt x="8" y="75"/>
                    <a:pt x="7" y="74"/>
                  </a:cubicBezTo>
                  <a:cubicBezTo>
                    <a:pt x="2" y="68"/>
                    <a:pt x="0" y="57"/>
                    <a:pt x="0" y="43"/>
                  </a:cubicBezTo>
                  <a:cubicBezTo>
                    <a:pt x="0" y="27"/>
                    <a:pt x="2" y="17"/>
                    <a:pt x="8" y="10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4" y="0"/>
                    <a:pt x="39" y="2"/>
                    <a:pt x="43" y="5"/>
                  </a:cubicBezTo>
                  <a:cubicBezTo>
                    <a:pt x="48" y="9"/>
                    <a:pt x="50" y="15"/>
                    <a:pt x="5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íṧļiḍè">
              <a:extLst>
                <a:ext uri="{FF2B5EF4-FFF2-40B4-BE49-F238E27FC236}">
                  <a16:creationId xmlns:a16="http://schemas.microsoft.com/office/drawing/2014/main" id="{E4B4A953-5958-465C-A097-C3E92704AEC2}"/>
                </a:ext>
              </a:extLst>
            </p:cNvPr>
            <p:cNvSpPr/>
            <p:nvPr/>
          </p:nvSpPr>
          <p:spPr bwMode="auto">
            <a:xfrm>
              <a:off x="4897438" y="3846513"/>
              <a:ext cx="276225" cy="27463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ïṩḷîḑé">
              <a:extLst>
                <a:ext uri="{FF2B5EF4-FFF2-40B4-BE49-F238E27FC236}">
                  <a16:creationId xmlns:a16="http://schemas.microsoft.com/office/drawing/2014/main" id="{9F1225AD-0409-4B99-A1C2-4232DD08CB92}"/>
                </a:ext>
              </a:extLst>
            </p:cNvPr>
            <p:cNvSpPr/>
            <p:nvPr/>
          </p:nvSpPr>
          <p:spPr bwMode="auto">
            <a:xfrm>
              <a:off x="4987925" y="3908425"/>
              <a:ext cx="95250" cy="150813"/>
            </a:xfrm>
            <a:custGeom>
              <a:avLst/>
              <a:gdLst>
                <a:gd name="T0" fmla="*/ 17 w 54"/>
                <a:gd name="T1" fmla="*/ 24 h 86"/>
                <a:gd name="T2" fmla="*/ 20 w 54"/>
                <a:gd name="T3" fmla="*/ 31 h 86"/>
                <a:gd name="T4" fmla="*/ 27 w 54"/>
                <a:gd name="T5" fmla="*/ 34 h 86"/>
                <a:gd name="T6" fmla="*/ 34 w 54"/>
                <a:gd name="T7" fmla="*/ 31 h 86"/>
                <a:gd name="T8" fmla="*/ 36 w 54"/>
                <a:gd name="T9" fmla="*/ 24 h 86"/>
                <a:gd name="T10" fmla="*/ 34 w 54"/>
                <a:gd name="T11" fmla="*/ 17 h 86"/>
                <a:gd name="T12" fmla="*/ 27 w 54"/>
                <a:gd name="T13" fmla="*/ 14 h 86"/>
                <a:gd name="T14" fmla="*/ 20 w 54"/>
                <a:gd name="T15" fmla="*/ 17 h 86"/>
                <a:gd name="T16" fmla="*/ 17 w 54"/>
                <a:gd name="T17" fmla="*/ 24 h 86"/>
                <a:gd name="T18" fmla="*/ 16 w 54"/>
                <a:gd name="T19" fmla="*/ 59 h 86"/>
                <a:gd name="T20" fmla="*/ 19 w 54"/>
                <a:gd name="T21" fmla="*/ 69 h 86"/>
                <a:gd name="T22" fmla="*/ 27 w 54"/>
                <a:gd name="T23" fmla="*/ 73 h 86"/>
                <a:gd name="T24" fmla="*/ 35 w 54"/>
                <a:gd name="T25" fmla="*/ 69 h 86"/>
                <a:gd name="T26" fmla="*/ 38 w 54"/>
                <a:gd name="T27" fmla="*/ 59 h 86"/>
                <a:gd name="T28" fmla="*/ 35 w 54"/>
                <a:gd name="T29" fmla="*/ 50 h 86"/>
                <a:gd name="T30" fmla="*/ 27 w 54"/>
                <a:gd name="T31" fmla="*/ 47 h 86"/>
                <a:gd name="T32" fmla="*/ 19 w 54"/>
                <a:gd name="T33" fmla="*/ 51 h 86"/>
                <a:gd name="T34" fmla="*/ 16 w 54"/>
                <a:gd name="T35" fmla="*/ 59 h 86"/>
                <a:gd name="T36" fmla="*/ 14 w 54"/>
                <a:gd name="T37" fmla="*/ 40 h 86"/>
                <a:gd name="T38" fmla="*/ 5 w 54"/>
                <a:gd name="T39" fmla="*/ 33 h 86"/>
                <a:gd name="T40" fmla="*/ 3 w 54"/>
                <a:gd name="T41" fmla="*/ 23 h 86"/>
                <a:gd name="T42" fmla="*/ 9 w 54"/>
                <a:gd name="T43" fmla="*/ 8 h 86"/>
                <a:gd name="T44" fmla="*/ 44 w 54"/>
                <a:gd name="T45" fmla="*/ 8 h 86"/>
                <a:gd name="T46" fmla="*/ 51 w 54"/>
                <a:gd name="T47" fmla="*/ 23 h 86"/>
                <a:gd name="T48" fmla="*/ 40 w 54"/>
                <a:gd name="T49" fmla="*/ 40 h 86"/>
                <a:gd name="T50" fmla="*/ 53 w 54"/>
                <a:gd name="T51" fmla="*/ 60 h 86"/>
                <a:gd name="T52" fmla="*/ 30 w 54"/>
                <a:gd name="T53" fmla="*/ 86 h 86"/>
                <a:gd name="T54" fmla="*/ 27 w 54"/>
                <a:gd name="T55" fmla="*/ 86 h 86"/>
                <a:gd name="T56" fmla="*/ 9 w 54"/>
                <a:gd name="T57" fmla="*/ 80 h 86"/>
                <a:gd name="T58" fmla="*/ 1 w 54"/>
                <a:gd name="T59" fmla="*/ 61 h 86"/>
                <a:gd name="T60" fmla="*/ 4 w 54"/>
                <a:gd name="T61" fmla="*/ 48 h 86"/>
                <a:gd name="T62" fmla="*/ 14 w 54"/>
                <a:gd name="T63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86">
                  <a:moveTo>
                    <a:pt x="17" y="24"/>
                  </a:moveTo>
                  <a:cubicBezTo>
                    <a:pt x="17" y="27"/>
                    <a:pt x="18" y="29"/>
                    <a:pt x="20" y="31"/>
                  </a:cubicBezTo>
                  <a:cubicBezTo>
                    <a:pt x="22" y="33"/>
                    <a:pt x="24" y="34"/>
                    <a:pt x="27" y="34"/>
                  </a:cubicBezTo>
                  <a:cubicBezTo>
                    <a:pt x="29" y="34"/>
                    <a:pt x="32" y="33"/>
                    <a:pt x="34" y="31"/>
                  </a:cubicBezTo>
                  <a:cubicBezTo>
                    <a:pt x="36" y="29"/>
                    <a:pt x="36" y="27"/>
                    <a:pt x="36" y="24"/>
                  </a:cubicBezTo>
                  <a:cubicBezTo>
                    <a:pt x="36" y="21"/>
                    <a:pt x="36" y="19"/>
                    <a:pt x="34" y="17"/>
                  </a:cubicBezTo>
                  <a:cubicBezTo>
                    <a:pt x="32" y="15"/>
                    <a:pt x="29" y="14"/>
                    <a:pt x="27" y="14"/>
                  </a:cubicBezTo>
                  <a:cubicBezTo>
                    <a:pt x="24" y="14"/>
                    <a:pt x="22" y="15"/>
                    <a:pt x="20" y="17"/>
                  </a:cubicBezTo>
                  <a:cubicBezTo>
                    <a:pt x="18" y="19"/>
                    <a:pt x="17" y="21"/>
                    <a:pt x="17" y="24"/>
                  </a:cubicBezTo>
                  <a:close/>
                  <a:moveTo>
                    <a:pt x="16" y="59"/>
                  </a:moveTo>
                  <a:cubicBezTo>
                    <a:pt x="16" y="63"/>
                    <a:pt x="17" y="67"/>
                    <a:pt x="19" y="69"/>
                  </a:cubicBezTo>
                  <a:cubicBezTo>
                    <a:pt x="21" y="72"/>
                    <a:pt x="24" y="73"/>
                    <a:pt x="27" y="73"/>
                  </a:cubicBezTo>
                  <a:cubicBezTo>
                    <a:pt x="30" y="73"/>
                    <a:pt x="33" y="72"/>
                    <a:pt x="35" y="69"/>
                  </a:cubicBezTo>
                  <a:cubicBezTo>
                    <a:pt x="37" y="67"/>
                    <a:pt x="38" y="63"/>
                    <a:pt x="38" y="59"/>
                  </a:cubicBezTo>
                  <a:cubicBezTo>
                    <a:pt x="38" y="56"/>
                    <a:pt x="37" y="53"/>
                    <a:pt x="35" y="50"/>
                  </a:cubicBezTo>
                  <a:cubicBezTo>
                    <a:pt x="33" y="48"/>
                    <a:pt x="30" y="47"/>
                    <a:pt x="27" y="47"/>
                  </a:cubicBezTo>
                  <a:cubicBezTo>
                    <a:pt x="24" y="46"/>
                    <a:pt x="21" y="48"/>
                    <a:pt x="19" y="51"/>
                  </a:cubicBezTo>
                  <a:cubicBezTo>
                    <a:pt x="17" y="53"/>
                    <a:pt x="16" y="56"/>
                    <a:pt x="16" y="59"/>
                  </a:cubicBezTo>
                  <a:close/>
                  <a:moveTo>
                    <a:pt x="14" y="40"/>
                  </a:moveTo>
                  <a:cubicBezTo>
                    <a:pt x="11" y="38"/>
                    <a:pt x="8" y="36"/>
                    <a:pt x="5" y="33"/>
                  </a:cubicBezTo>
                  <a:cubicBezTo>
                    <a:pt x="4" y="30"/>
                    <a:pt x="3" y="26"/>
                    <a:pt x="3" y="23"/>
                  </a:cubicBezTo>
                  <a:cubicBezTo>
                    <a:pt x="3" y="17"/>
                    <a:pt x="5" y="12"/>
                    <a:pt x="9" y="8"/>
                  </a:cubicBezTo>
                  <a:cubicBezTo>
                    <a:pt x="19" y="0"/>
                    <a:pt x="34" y="0"/>
                    <a:pt x="44" y="8"/>
                  </a:cubicBezTo>
                  <a:cubicBezTo>
                    <a:pt x="49" y="12"/>
                    <a:pt x="51" y="17"/>
                    <a:pt x="51" y="23"/>
                  </a:cubicBezTo>
                  <a:cubicBezTo>
                    <a:pt x="51" y="30"/>
                    <a:pt x="47" y="37"/>
                    <a:pt x="40" y="40"/>
                  </a:cubicBezTo>
                  <a:cubicBezTo>
                    <a:pt x="48" y="43"/>
                    <a:pt x="54" y="51"/>
                    <a:pt x="53" y="60"/>
                  </a:cubicBezTo>
                  <a:cubicBezTo>
                    <a:pt x="54" y="73"/>
                    <a:pt x="44" y="85"/>
                    <a:pt x="30" y="86"/>
                  </a:cubicBezTo>
                  <a:cubicBezTo>
                    <a:pt x="29" y="86"/>
                    <a:pt x="28" y="86"/>
                    <a:pt x="27" y="86"/>
                  </a:cubicBezTo>
                  <a:cubicBezTo>
                    <a:pt x="21" y="86"/>
                    <a:pt x="14" y="84"/>
                    <a:pt x="9" y="80"/>
                  </a:cubicBezTo>
                  <a:cubicBezTo>
                    <a:pt x="4" y="75"/>
                    <a:pt x="0" y="68"/>
                    <a:pt x="1" y="61"/>
                  </a:cubicBezTo>
                  <a:cubicBezTo>
                    <a:pt x="1" y="56"/>
                    <a:pt x="2" y="52"/>
                    <a:pt x="4" y="48"/>
                  </a:cubicBezTo>
                  <a:cubicBezTo>
                    <a:pt x="6" y="45"/>
                    <a:pt x="10" y="42"/>
                    <a:pt x="14" y="4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ïṡḷíde">
              <a:extLst>
                <a:ext uri="{FF2B5EF4-FFF2-40B4-BE49-F238E27FC236}">
                  <a16:creationId xmlns:a16="http://schemas.microsoft.com/office/drawing/2014/main" id="{AEDBF88D-F0DC-4800-AD8F-13E3359AC693}"/>
                </a:ext>
              </a:extLst>
            </p:cNvPr>
            <p:cNvSpPr/>
            <p:nvPr/>
          </p:nvSpPr>
          <p:spPr bwMode="auto">
            <a:xfrm>
              <a:off x="4897438" y="3846513"/>
              <a:ext cx="276225" cy="27463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ŝ1íḍê">
              <a:extLst>
                <a:ext uri="{FF2B5EF4-FFF2-40B4-BE49-F238E27FC236}">
                  <a16:creationId xmlns:a16="http://schemas.microsoft.com/office/drawing/2014/main" id="{CAEEF051-D056-4346-BD87-966FE1803418}"/>
                </a:ext>
              </a:extLst>
            </p:cNvPr>
            <p:cNvSpPr/>
            <p:nvPr/>
          </p:nvSpPr>
          <p:spPr bwMode="auto">
            <a:xfrm>
              <a:off x="4987925" y="3908425"/>
              <a:ext cx="95250" cy="150813"/>
            </a:xfrm>
            <a:custGeom>
              <a:avLst/>
              <a:gdLst>
                <a:gd name="T0" fmla="*/ 17 w 54"/>
                <a:gd name="T1" fmla="*/ 24 h 86"/>
                <a:gd name="T2" fmla="*/ 20 w 54"/>
                <a:gd name="T3" fmla="*/ 31 h 86"/>
                <a:gd name="T4" fmla="*/ 27 w 54"/>
                <a:gd name="T5" fmla="*/ 34 h 86"/>
                <a:gd name="T6" fmla="*/ 34 w 54"/>
                <a:gd name="T7" fmla="*/ 31 h 86"/>
                <a:gd name="T8" fmla="*/ 36 w 54"/>
                <a:gd name="T9" fmla="*/ 24 h 86"/>
                <a:gd name="T10" fmla="*/ 34 w 54"/>
                <a:gd name="T11" fmla="*/ 17 h 86"/>
                <a:gd name="T12" fmla="*/ 27 w 54"/>
                <a:gd name="T13" fmla="*/ 14 h 86"/>
                <a:gd name="T14" fmla="*/ 20 w 54"/>
                <a:gd name="T15" fmla="*/ 17 h 86"/>
                <a:gd name="T16" fmla="*/ 17 w 54"/>
                <a:gd name="T17" fmla="*/ 24 h 86"/>
                <a:gd name="T18" fmla="*/ 16 w 54"/>
                <a:gd name="T19" fmla="*/ 59 h 86"/>
                <a:gd name="T20" fmla="*/ 19 w 54"/>
                <a:gd name="T21" fmla="*/ 69 h 86"/>
                <a:gd name="T22" fmla="*/ 27 w 54"/>
                <a:gd name="T23" fmla="*/ 73 h 86"/>
                <a:gd name="T24" fmla="*/ 35 w 54"/>
                <a:gd name="T25" fmla="*/ 69 h 86"/>
                <a:gd name="T26" fmla="*/ 38 w 54"/>
                <a:gd name="T27" fmla="*/ 59 h 86"/>
                <a:gd name="T28" fmla="*/ 35 w 54"/>
                <a:gd name="T29" fmla="*/ 50 h 86"/>
                <a:gd name="T30" fmla="*/ 27 w 54"/>
                <a:gd name="T31" fmla="*/ 47 h 86"/>
                <a:gd name="T32" fmla="*/ 19 w 54"/>
                <a:gd name="T33" fmla="*/ 51 h 86"/>
                <a:gd name="T34" fmla="*/ 16 w 54"/>
                <a:gd name="T35" fmla="*/ 59 h 86"/>
                <a:gd name="T36" fmla="*/ 14 w 54"/>
                <a:gd name="T37" fmla="*/ 40 h 86"/>
                <a:gd name="T38" fmla="*/ 5 w 54"/>
                <a:gd name="T39" fmla="*/ 33 h 86"/>
                <a:gd name="T40" fmla="*/ 3 w 54"/>
                <a:gd name="T41" fmla="*/ 23 h 86"/>
                <a:gd name="T42" fmla="*/ 9 w 54"/>
                <a:gd name="T43" fmla="*/ 8 h 86"/>
                <a:gd name="T44" fmla="*/ 44 w 54"/>
                <a:gd name="T45" fmla="*/ 8 h 86"/>
                <a:gd name="T46" fmla="*/ 51 w 54"/>
                <a:gd name="T47" fmla="*/ 23 h 86"/>
                <a:gd name="T48" fmla="*/ 40 w 54"/>
                <a:gd name="T49" fmla="*/ 40 h 86"/>
                <a:gd name="T50" fmla="*/ 53 w 54"/>
                <a:gd name="T51" fmla="*/ 60 h 86"/>
                <a:gd name="T52" fmla="*/ 30 w 54"/>
                <a:gd name="T53" fmla="*/ 86 h 86"/>
                <a:gd name="T54" fmla="*/ 27 w 54"/>
                <a:gd name="T55" fmla="*/ 86 h 86"/>
                <a:gd name="T56" fmla="*/ 9 w 54"/>
                <a:gd name="T57" fmla="*/ 80 h 86"/>
                <a:gd name="T58" fmla="*/ 1 w 54"/>
                <a:gd name="T59" fmla="*/ 61 h 86"/>
                <a:gd name="T60" fmla="*/ 4 w 54"/>
                <a:gd name="T61" fmla="*/ 48 h 86"/>
                <a:gd name="T62" fmla="*/ 14 w 54"/>
                <a:gd name="T63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86">
                  <a:moveTo>
                    <a:pt x="17" y="24"/>
                  </a:moveTo>
                  <a:cubicBezTo>
                    <a:pt x="17" y="27"/>
                    <a:pt x="18" y="29"/>
                    <a:pt x="20" y="31"/>
                  </a:cubicBezTo>
                  <a:cubicBezTo>
                    <a:pt x="22" y="33"/>
                    <a:pt x="24" y="34"/>
                    <a:pt x="27" y="34"/>
                  </a:cubicBezTo>
                  <a:cubicBezTo>
                    <a:pt x="29" y="34"/>
                    <a:pt x="32" y="33"/>
                    <a:pt x="34" y="31"/>
                  </a:cubicBezTo>
                  <a:cubicBezTo>
                    <a:pt x="36" y="29"/>
                    <a:pt x="36" y="27"/>
                    <a:pt x="36" y="24"/>
                  </a:cubicBezTo>
                  <a:cubicBezTo>
                    <a:pt x="36" y="21"/>
                    <a:pt x="36" y="19"/>
                    <a:pt x="34" y="17"/>
                  </a:cubicBezTo>
                  <a:cubicBezTo>
                    <a:pt x="32" y="15"/>
                    <a:pt x="29" y="14"/>
                    <a:pt x="27" y="14"/>
                  </a:cubicBezTo>
                  <a:cubicBezTo>
                    <a:pt x="24" y="14"/>
                    <a:pt x="22" y="15"/>
                    <a:pt x="20" y="17"/>
                  </a:cubicBezTo>
                  <a:cubicBezTo>
                    <a:pt x="18" y="19"/>
                    <a:pt x="17" y="21"/>
                    <a:pt x="17" y="24"/>
                  </a:cubicBezTo>
                  <a:close/>
                  <a:moveTo>
                    <a:pt x="16" y="59"/>
                  </a:moveTo>
                  <a:cubicBezTo>
                    <a:pt x="16" y="63"/>
                    <a:pt x="17" y="67"/>
                    <a:pt x="19" y="69"/>
                  </a:cubicBezTo>
                  <a:cubicBezTo>
                    <a:pt x="21" y="72"/>
                    <a:pt x="24" y="73"/>
                    <a:pt x="27" y="73"/>
                  </a:cubicBezTo>
                  <a:cubicBezTo>
                    <a:pt x="30" y="73"/>
                    <a:pt x="33" y="72"/>
                    <a:pt x="35" y="69"/>
                  </a:cubicBezTo>
                  <a:cubicBezTo>
                    <a:pt x="37" y="67"/>
                    <a:pt x="38" y="63"/>
                    <a:pt x="38" y="59"/>
                  </a:cubicBezTo>
                  <a:cubicBezTo>
                    <a:pt x="38" y="56"/>
                    <a:pt x="37" y="53"/>
                    <a:pt x="35" y="50"/>
                  </a:cubicBezTo>
                  <a:cubicBezTo>
                    <a:pt x="33" y="48"/>
                    <a:pt x="30" y="47"/>
                    <a:pt x="27" y="47"/>
                  </a:cubicBezTo>
                  <a:cubicBezTo>
                    <a:pt x="24" y="46"/>
                    <a:pt x="21" y="48"/>
                    <a:pt x="19" y="51"/>
                  </a:cubicBezTo>
                  <a:cubicBezTo>
                    <a:pt x="17" y="53"/>
                    <a:pt x="16" y="56"/>
                    <a:pt x="16" y="59"/>
                  </a:cubicBezTo>
                  <a:close/>
                  <a:moveTo>
                    <a:pt x="14" y="40"/>
                  </a:moveTo>
                  <a:cubicBezTo>
                    <a:pt x="11" y="38"/>
                    <a:pt x="8" y="36"/>
                    <a:pt x="5" y="33"/>
                  </a:cubicBezTo>
                  <a:cubicBezTo>
                    <a:pt x="4" y="30"/>
                    <a:pt x="3" y="26"/>
                    <a:pt x="3" y="23"/>
                  </a:cubicBezTo>
                  <a:cubicBezTo>
                    <a:pt x="3" y="17"/>
                    <a:pt x="5" y="12"/>
                    <a:pt x="9" y="8"/>
                  </a:cubicBezTo>
                  <a:cubicBezTo>
                    <a:pt x="19" y="0"/>
                    <a:pt x="34" y="0"/>
                    <a:pt x="44" y="8"/>
                  </a:cubicBezTo>
                  <a:cubicBezTo>
                    <a:pt x="49" y="12"/>
                    <a:pt x="51" y="17"/>
                    <a:pt x="51" y="23"/>
                  </a:cubicBezTo>
                  <a:cubicBezTo>
                    <a:pt x="51" y="30"/>
                    <a:pt x="47" y="37"/>
                    <a:pt x="40" y="40"/>
                  </a:cubicBezTo>
                  <a:cubicBezTo>
                    <a:pt x="48" y="43"/>
                    <a:pt x="54" y="51"/>
                    <a:pt x="53" y="60"/>
                  </a:cubicBezTo>
                  <a:cubicBezTo>
                    <a:pt x="54" y="73"/>
                    <a:pt x="44" y="85"/>
                    <a:pt x="30" y="86"/>
                  </a:cubicBezTo>
                  <a:cubicBezTo>
                    <a:pt x="29" y="86"/>
                    <a:pt x="28" y="86"/>
                    <a:pt x="27" y="86"/>
                  </a:cubicBezTo>
                  <a:cubicBezTo>
                    <a:pt x="21" y="86"/>
                    <a:pt x="14" y="84"/>
                    <a:pt x="9" y="80"/>
                  </a:cubicBezTo>
                  <a:cubicBezTo>
                    <a:pt x="4" y="75"/>
                    <a:pt x="0" y="68"/>
                    <a:pt x="1" y="61"/>
                  </a:cubicBezTo>
                  <a:cubicBezTo>
                    <a:pt x="1" y="56"/>
                    <a:pt x="2" y="52"/>
                    <a:pt x="4" y="48"/>
                  </a:cubicBezTo>
                  <a:cubicBezTo>
                    <a:pt x="6" y="45"/>
                    <a:pt x="10" y="42"/>
                    <a:pt x="1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07DA579-76D5-488C-8C8E-A0E5BC0DFA7D}"/>
              </a:ext>
            </a:extLst>
          </p:cNvPr>
          <p:cNvSpPr txBox="1"/>
          <p:nvPr/>
        </p:nvSpPr>
        <p:spPr>
          <a:xfrm>
            <a:off x="9495367" y="271639"/>
            <a:ext cx="27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Presenter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Huichao Ji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F3DA81C-4D42-47B1-87FE-22054794F318}"/>
              </a:ext>
            </a:extLst>
          </p:cNvPr>
          <p:cNvSpPr txBox="1"/>
          <p:nvPr/>
        </p:nvSpPr>
        <p:spPr>
          <a:xfrm>
            <a:off x="4500032" y="5662084"/>
            <a:ext cx="356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2019.12.9   literature report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4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FB4CC-CA71-47C7-94A1-DBE27AE64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23" y="925857"/>
            <a:ext cx="3741735" cy="48092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6D71F1-317D-40A9-BDA7-85075DA47148}"/>
              </a:ext>
            </a:extLst>
          </p:cNvPr>
          <p:cNvSpPr/>
          <p:nvPr/>
        </p:nvSpPr>
        <p:spPr>
          <a:xfrm>
            <a:off x="696702" y="181212"/>
            <a:ext cx="3652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Concentric activation model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35DFD2-1C38-44D4-9E81-3F3A14D9B08C}"/>
              </a:ext>
            </a:extLst>
          </p:cNvPr>
          <p:cNvSpPr/>
          <p:nvPr/>
        </p:nvSpPr>
        <p:spPr>
          <a:xfrm>
            <a:off x="3215066" y="6074773"/>
            <a:ext cx="209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(Oberauer, 2009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98FB053F-DE14-48F2-A120-4363EBC97F4D}"/>
              </a:ext>
            </a:extLst>
          </p:cNvPr>
          <p:cNvSpPr/>
          <p:nvPr/>
        </p:nvSpPr>
        <p:spPr>
          <a:xfrm rot="19859232" flipH="1">
            <a:off x="5570881" y="1603479"/>
            <a:ext cx="1050238" cy="702955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0BED30E-41C1-4BCC-863C-585C226E573E}"/>
              </a:ext>
            </a:extLst>
          </p:cNvPr>
          <p:cNvSpPr/>
          <p:nvPr/>
        </p:nvSpPr>
        <p:spPr>
          <a:xfrm>
            <a:off x="1481658" y="571946"/>
            <a:ext cx="3903517" cy="3041337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A4753D-8CD8-4634-93D0-0F8F4C3869F5}"/>
              </a:ext>
            </a:extLst>
          </p:cNvPr>
          <p:cNvSpPr txBox="1"/>
          <p:nvPr/>
        </p:nvSpPr>
        <p:spPr>
          <a:xfrm>
            <a:off x="6806825" y="1483013"/>
            <a:ext cx="365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Representations in LTM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DE77FE-5306-4BA6-9E3F-48C628E10787}"/>
              </a:ext>
            </a:extLst>
          </p:cNvPr>
          <p:cNvSpPr/>
          <p:nvPr/>
        </p:nvSpPr>
        <p:spPr>
          <a:xfrm rot="19946113">
            <a:off x="1853912" y="1778097"/>
            <a:ext cx="3741735" cy="1679891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urved-up-arrow_20901">
            <a:extLst>
              <a:ext uri="{FF2B5EF4-FFF2-40B4-BE49-F238E27FC236}">
                <a16:creationId xmlns:a16="http://schemas.microsoft.com/office/drawing/2014/main" id="{8347A4D2-0B65-44B6-AB4E-DA8B1A814E5B}"/>
              </a:ext>
            </a:extLst>
          </p:cNvPr>
          <p:cNvSpPr>
            <a:spLocks noChangeAspect="1"/>
          </p:cNvSpPr>
          <p:nvPr/>
        </p:nvSpPr>
        <p:spPr bwMode="auto">
          <a:xfrm rot="4661330">
            <a:off x="5203488" y="2503431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84824-C819-47EE-BEF9-6AFDF6E36210}"/>
              </a:ext>
            </a:extLst>
          </p:cNvPr>
          <p:cNvSpPr txBox="1"/>
          <p:nvPr/>
        </p:nvSpPr>
        <p:spPr>
          <a:xfrm>
            <a:off x="6388417" y="2793653"/>
            <a:ext cx="539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Activated representations in LTM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CC1327-600D-4F53-B431-C4558E78A775}"/>
              </a:ext>
            </a:extLst>
          </p:cNvPr>
          <p:cNvSpPr/>
          <p:nvPr/>
        </p:nvSpPr>
        <p:spPr>
          <a:xfrm>
            <a:off x="2109782" y="2091801"/>
            <a:ext cx="2043953" cy="15920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curved-up-arrow_20901">
            <a:extLst>
              <a:ext uri="{FF2B5EF4-FFF2-40B4-BE49-F238E27FC236}">
                <a16:creationId xmlns:a16="http://schemas.microsoft.com/office/drawing/2014/main" id="{855014F9-21AD-48DE-9A3F-0C9926B40924}"/>
              </a:ext>
            </a:extLst>
          </p:cNvPr>
          <p:cNvSpPr>
            <a:spLocks noChangeAspect="1"/>
          </p:cNvSpPr>
          <p:nvPr/>
        </p:nvSpPr>
        <p:spPr bwMode="auto">
          <a:xfrm rot="3304645">
            <a:off x="4412573" y="2503431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C6184-B5AA-40E2-B622-3D2C38B55E4D}"/>
              </a:ext>
            </a:extLst>
          </p:cNvPr>
          <p:cNvSpPr txBox="1"/>
          <p:nvPr/>
        </p:nvSpPr>
        <p:spPr>
          <a:xfrm>
            <a:off x="5480711" y="2502109"/>
            <a:ext cx="202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 access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CC8A6AA-DE1D-46E0-8DAE-3735379E3C0B}"/>
              </a:ext>
            </a:extLst>
          </p:cNvPr>
          <p:cNvSpPr/>
          <p:nvPr/>
        </p:nvSpPr>
        <p:spPr>
          <a:xfrm>
            <a:off x="2503946" y="4864418"/>
            <a:ext cx="1758875" cy="1142948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curved-up-arrow_20901">
            <a:extLst>
              <a:ext uri="{FF2B5EF4-FFF2-40B4-BE49-F238E27FC236}">
                <a16:creationId xmlns:a16="http://schemas.microsoft.com/office/drawing/2014/main" id="{E2DEEDDE-C84E-489A-A4E7-A759E7DBDAF3}"/>
              </a:ext>
            </a:extLst>
          </p:cNvPr>
          <p:cNvSpPr>
            <a:spLocks noChangeAspect="1"/>
          </p:cNvSpPr>
          <p:nvPr/>
        </p:nvSpPr>
        <p:spPr bwMode="auto">
          <a:xfrm rot="3114207">
            <a:off x="4481318" y="4747468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E92E4F-AF94-4D08-866E-58EC91A7F8E6}"/>
              </a:ext>
            </a:extLst>
          </p:cNvPr>
          <p:cNvSpPr txBox="1"/>
          <p:nvPr/>
        </p:nvSpPr>
        <p:spPr>
          <a:xfrm>
            <a:off x="4615115" y="4699663"/>
            <a:ext cx="5399030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Focus of attention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(selected for processing)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3A916A-5C2C-4C40-AC95-E9622C36FD9B}"/>
              </a:ext>
            </a:extLst>
          </p:cNvPr>
          <p:cNvSpPr txBox="1"/>
          <p:nvPr/>
        </p:nvSpPr>
        <p:spPr>
          <a:xfrm>
            <a:off x="7517861" y="2508319"/>
            <a:ext cx="315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(Capacity of WM)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BE64E7-7B8A-458D-81F3-48472EDEE792}"/>
              </a:ext>
            </a:extLst>
          </p:cNvPr>
          <p:cNvSpPr txBox="1"/>
          <p:nvPr/>
        </p:nvSpPr>
        <p:spPr>
          <a:xfrm>
            <a:off x="7314630" y="5735071"/>
            <a:ext cx="406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(a single item or chunk)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arrow-localization_7425">
            <a:extLst>
              <a:ext uri="{FF2B5EF4-FFF2-40B4-BE49-F238E27FC236}">
                <a16:creationId xmlns:a16="http://schemas.microsoft.com/office/drawing/2014/main" id="{1A03D7AC-9D50-49AA-A11B-05ABB550CF98}"/>
              </a:ext>
            </a:extLst>
          </p:cNvPr>
          <p:cNvSpPr>
            <a:spLocks noChangeAspect="1"/>
          </p:cNvSpPr>
          <p:nvPr/>
        </p:nvSpPr>
        <p:spPr bwMode="auto">
          <a:xfrm>
            <a:off x="207909" y="181212"/>
            <a:ext cx="393257" cy="400111"/>
          </a:xfrm>
          <a:custGeom>
            <a:avLst/>
            <a:gdLst>
              <a:gd name="T0" fmla="*/ 327 w 359"/>
              <a:gd name="T1" fmla="*/ 42 h 366"/>
              <a:gd name="T2" fmla="*/ 321 w 359"/>
              <a:gd name="T3" fmla="*/ 47 h 366"/>
              <a:gd name="T4" fmla="*/ 310 w 359"/>
              <a:gd name="T5" fmla="*/ 199 h 366"/>
              <a:gd name="T6" fmla="*/ 238 w 359"/>
              <a:gd name="T7" fmla="*/ 225 h 366"/>
              <a:gd name="T8" fmla="*/ 213 w 359"/>
              <a:gd name="T9" fmla="*/ 167 h 366"/>
              <a:gd name="T10" fmla="*/ 207 w 359"/>
              <a:gd name="T11" fmla="*/ 162 h 366"/>
              <a:gd name="T12" fmla="*/ 197 w 359"/>
              <a:gd name="T13" fmla="*/ 171 h 366"/>
              <a:gd name="T14" fmla="*/ 202 w 359"/>
              <a:gd name="T15" fmla="*/ 176 h 366"/>
              <a:gd name="T16" fmla="*/ 228 w 359"/>
              <a:gd name="T17" fmla="*/ 234 h 366"/>
              <a:gd name="T18" fmla="*/ 192 w 359"/>
              <a:gd name="T19" fmla="*/ 329 h 366"/>
              <a:gd name="T20" fmla="*/ 45 w 359"/>
              <a:gd name="T21" fmla="*/ 324 h 366"/>
              <a:gd name="T22" fmla="*/ 39 w 359"/>
              <a:gd name="T23" fmla="*/ 329 h 366"/>
              <a:gd name="T24" fmla="*/ 52 w 359"/>
              <a:gd name="T25" fmla="*/ 342 h 366"/>
              <a:gd name="T26" fmla="*/ 54 w 359"/>
              <a:gd name="T27" fmla="*/ 347 h 366"/>
              <a:gd name="T28" fmla="*/ 53 w 359"/>
              <a:gd name="T29" fmla="*/ 348 h 366"/>
              <a:gd name="T30" fmla="*/ 50 w 359"/>
              <a:gd name="T31" fmla="*/ 350 h 366"/>
              <a:gd name="T32" fmla="*/ 5 w 359"/>
              <a:gd name="T33" fmla="*/ 357 h 366"/>
              <a:gd name="T34" fmla="*/ 1 w 359"/>
              <a:gd name="T35" fmla="*/ 355 h 366"/>
              <a:gd name="T36" fmla="*/ 0 w 359"/>
              <a:gd name="T37" fmla="*/ 352 h 366"/>
              <a:gd name="T38" fmla="*/ 7 w 359"/>
              <a:gd name="T39" fmla="*/ 307 h 366"/>
              <a:gd name="T40" fmla="*/ 10 w 359"/>
              <a:gd name="T41" fmla="*/ 303 h 366"/>
              <a:gd name="T42" fmla="*/ 15 w 359"/>
              <a:gd name="T43" fmla="*/ 304 h 366"/>
              <a:gd name="T44" fmla="*/ 28 w 359"/>
              <a:gd name="T45" fmla="*/ 317 h 366"/>
              <a:gd name="T46" fmla="*/ 34 w 359"/>
              <a:gd name="T47" fmla="*/ 311 h 366"/>
              <a:gd name="T48" fmla="*/ 50 w 359"/>
              <a:gd name="T49" fmla="*/ 166 h 366"/>
              <a:gd name="T50" fmla="*/ 121 w 359"/>
              <a:gd name="T51" fmla="*/ 139 h 366"/>
              <a:gd name="T52" fmla="*/ 185 w 359"/>
              <a:gd name="T53" fmla="*/ 160 h 366"/>
              <a:gd name="T54" fmla="*/ 194 w 359"/>
              <a:gd name="T55" fmla="*/ 151 h 366"/>
              <a:gd name="T56" fmla="*/ 132 w 359"/>
              <a:gd name="T57" fmla="*/ 130 h 366"/>
              <a:gd name="T58" fmla="*/ 168 w 359"/>
              <a:gd name="T59" fmla="*/ 36 h 366"/>
              <a:gd name="T60" fmla="*/ 309 w 359"/>
              <a:gd name="T61" fmla="*/ 36 h 366"/>
              <a:gd name="T62" fmla="*/ 315 w 359"/>
              <a:gd name="T63" fmla="*/ 30 h 366"/>
              <a:gd name="T64" fmla="*/ 302 w 359"/>
              <a:gd name="T65" fmla="*/ 17 h 366"/>
              <a:gd name="T66" fmla="*/ 301 w 359"/>
              <a:gd name="T67" fmla="*/ 12 h 366"/>
              <a:gd name="T68" fmla="*/ 302 w 359"/>
              <a:gd name="T69" fmla="*/ 10 h 366"/>
              <a:gd name="T70" fmla="*/ 305 w 359"/>
              <a:gd name="T71" fmla="*/ 9 h 366"/>
              <a:gd name="T72" fmla="*/ 350 w 359"/>
              <a:gd name="T73" fmla="*/ 2 h 366"/>
              <a:gd name="T74" fmla="*/ 353 w 359"/>
              <a:gd name="T75" fmla="*/ 3 h 366"/>
              <a:gd name="T76" fmla="*/ 355 w 359"/>
              <a:gd name="T77" fmla="*/ 7 h 366"/>
              <a:gd name="T78" fmla="*/ 348 w 359"/>
              <a:gd name="T79" fmla="*/ 52 h 366"/>
              <a:gd name="T80" fmla="*/ 345 w 359"/>
              <a:gd name="T81" fmla="*/ 56 h 366"/>
              <a:gd name="T82" fmla="*/ 340 w 359"/>
              <a:gd name="T83" fmla="*/ 55 h 366"/>
              <a:gd name="T84" fmla="*/ 327 w 359"/>
              <a:gd name="T85" fmla="*/ 42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9" h="366">
                <a:moveTo>
                  <a:pt x="327" y="42"/>
                </a:moveTo>
                <a:lnTo>
                  <a:pt x="321" y="47"/>
                </a:lnTo>
                <a:cubicBezTo>
                  <a:pt x="359" y="93"/>
                  <a:pt x="355" y="160"/>
                  <a:pt x="310" y="199"/>
                </a:cubicBezTo>
                <a:cubicBezTo>
                  <a:pt x="289" y="217"/>
                  <a:pt x="264" y="226"/>
                  <a:pt x="238" y="225"/>
                </a:cubicBezTo>
                <a:cubicBezTo>
                  <a:pt x="236" y="205"/>
                  <a:pt x="227" y="184"/>
                  <a:pt x="213" y="167"/>
                </a:cubicBezTo>
                <a:cubicBezTo>
                  <a:pt x="211" y="165"/>
                  <a:pt x="209" y="164"/>
                  <a:pt x="207" y="162"/>
                </a:cubicBezTo>
                <a:lnTo>
                  <a:pt x="197" y="171"/>
                </a:lnTo>
                <a:cubicBezTo>
                  <a:pt x="199" y="173"/>
                  <a:pt x="201" y="175"/>
                  <a:pt x="202" y="176"/>
                </a:cubicBezTo>
                <a:cubicBezTo>
                  <a:pt x="217" y="193"/>
                  <a:pt x="226" y="214"/>
                  <a:pt x="228" y="234"/>
                </a:cubicBezTo>
                <a:cubicBezTo>
                  <a:pt x="232" y="269"/>
                  <a:pt x="220" y="304"/>
                  <a:pt x="192" y="329"/>
                </a:cubicBezTo>
                <a:cubicBezTo>
                  <a:pt x="149" y="366"/>
                  <a:pt x="84" y="364"/>
                  <a:pt x="45" y="324"/>
                </a:cubicBezTo>
                <a:lnTo>
                  <a:pt x="39" y="329"/>
                </a:lnTo>
                <a:lnTo>
                  <a:pt x="52" y="342"/>
                </a:lnTo>
                <a:cubicBezTo>
                  <a:pt x="54" y="343"/>
                  <a:pt x="54" y="345"/>
                  <a:pt x="54" y="347"/>
                </a:cubicBezTo>
                <a:lnTo>
                  <a:pt x="53" y="348"/>
                </a:lnTo>
                <a:cubicBezTo>
                  <a:pt x="52" y="349"/>
                  <a:pt x="51" y="349"/>
                  <a:pt x="50" y="350"/>
                </a:cubicBezTo>
                <a:lnTo>
                  <a:pt x="5" y="357"/>
                </a:lnTo>
                <a:cubicBezTo>
                  <a:pt x="4" y="357"/>
                  <a:pt x="2" y="356"/>
                  <a:pt x="1" y="355"/>
                </a:cubicBezTo>
                <a:cubicBezTo>
                  <a:pt x="0" y="354"/>
                  <a:pt x="0" y="353"/>
                  <a:pt x="0" y="352"/>
                </a:cubicBezTo>
                <a:lnTo>
                  <a:pt x="7" y="307"/>
                </a:lnTo>
                <a:cubicBezTo>
                  <a:pt x="7" y="305"/>
                  <a:pt x="9" y="304"/>
                  <a:pt x="10" y="303"/>
                </a:cubicBezTo>
                <a:cubicBezTo>
                  <a:pt x="12" y="303"/>
                  <a:pt x="14" y="303"/>
                  <a:pt x="15" y="304"/>
                </a:cubicBezTo>
                <a:lnTo>
                  <a:pt x="28" y="317"/>
                </a:lnTo>
                <a:lnTo>
                  <a:pt x="34" y="311"/>
                </a:lnTo>
                <a:cubicBezTo>
                  <a:pt x="1" y="266"/>
                  <a:pt x="7" y="203"/>
                  <a:pt x="50" y="166"/>
                </a:cubicBezTo>
                <a:cubicBezTo>
                  <a:pt x="70" y="148"/>
                  <a:pt x="96" y="139"/>
                  <a:pt x="121" y="139"/>
                </a:cubicBezTo>
                <a:cubicBezTo>
                  <a:pt x="144" y="140"/>
                  <a:pt x="166" y="147"/>
                  <a:pt x="185" y="160"/>
                </a:cubicBezTo>
                <a:lnTo>
                  <a:pt x="194" y="151"/>
                </a:lnTo>
                <a:cubicBezTo>
                  <a:pt x="176" y="137"/>
                  <a:pt x="154" y="131"/>
                  <a:pt x="132" y="130"/>
                </a:cubicBezTo>
                <a:cubicBezTo>
                  <a:pt x="127" y="96"/>
                  <a:pt x="140" y="60"/>
                  <a:pt x="168" y="36"/>
                </a:cubicBezTo>
                <a:cubicBezTo>
                  <a:pt x="209" y="0"/>
                  <a:pt x="269" y="1"/>
                  <a:pt x="309" y="36"/>
                </a:cubicBezTo>
                <a:lnTo>
                  <a:pt x="315" y="30"/>
                </a:lnTo>
                <a:lnTo>
                  <a:pt x="302" y="17"/>
                </a:lnTo>
                <a:cubicBezTo>
                  <a:pt x="301" y="15"/>
                  <a:pt x="301" y="14"/>
                  <a:pt x="301" y="12"/>
                </a:cubicBezTo>
                <a:lnTo>
                  <a:pt x="302" y="10"/>
                </a:lnTo>
                <a:cubicBezTo>
                  <a:pt x="303" y="10"/>
                  <a:pt x="304" y="9"/>
                  <a:pt x="305" y="9"/>
                </a:cubicBezTo>
                <a:lnTo>
                  <a:pt x="350" y="2"/>
                </a:lnTo>
                <a:cubicBezTo>
                  <a:pt x="351" y="2"/>
                  <a:pt x="352" y="2"/>
                  <a:pt x="353" y="3"/>
                </a:cubicBezTo>
                <a:cubicBezTo>
                  <a:pt x="354" y="4"/>
                  <a:pt x="355" y="6"/>
                  <a:pt x="355" y="7"/>
                </a:cubicBezTo>
                <a:lnTo>
                  <a:pt x="348" y="52"/>
                </a:lnTo>
                <a:cubicBezTo>
                  <a:pt x="347" y="54"/>
                  <a:pt x="346" y="55"/>
                  <a:pt x="345" y="56"/>
                </a:cubicBezTo>
                <a:cubicBezTo>
                  <a:pt x="343" y="56"/>
                  <a:pt x="341" y="56"/>
                  <a:pt x="340" y="55"/>
                </a:cubicBezTo>
                <a:lnTo>
                  <a:pt x="327" y="42"/>
                </a:lnTo>
                <a:close/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4" grpId="0" animBg="1"/>
      <p:bldP spid="4" grpId="1" animBg="1"/>
      <p:bldP spid="6" grpId="0"/>
      <p:bldP spid="6" grpId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A97E8E-08C7-4976-8105-8861FB71026E}"/>
              </a:ext>
            </a:extLst>
          </p:cNvPr>
          <p:cNvSpPr/>
          <p:nvPr/>
        </p:nvSpPr>
        <p:spPr>
          <a:xfrm>
            <a:off x="3906457" y="900326"/>
            <a:ext cx="127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WM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E4A38CB8-42AE-45B4-9BAD-FE5B42CA656E}"/>
              </a:ext>
            </a:extLst>
          </p:cNvPr>
          <p:cNvSpPr/>
          <p:nvPr/>
        </p:nvSpPr>
        <p:spPr>
          <a:xfrm>
            <a:off x="8631880" y="1037253"/>
            <a:ext cx="3007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Attention (</a:t>
            </a:r>
            <a:r>
              <a:rPr lang="en-US" altLang="zh-CN" sz="2800" dirty="0" err="1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FoA</a:t>
            </a:r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4" name="0a3f72ec-0d8d-4fcd-b4b4-2980d6d6d2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843546-096C-4823-AFD4-69422032B0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88443" y="4058805"/>
            <a:ext cx="3499709" cy="2653892"/>
            <a:chOff x="3471863" y="1441451"/>
            <a:chExt cx="5248276" cy="3979862"/>
          </a:xfrm>
        </p:grpSpPr>
        <p:sp>
          <p:nvSpPr>
            <p:cNvPr id="225" name="îṥľïďè">
              <a:extLst>
                <a:ext uri="{FF2B5EF4-FFF2-40B4-BE49-F238E27FC236}">
                  <a16:creationId xmlns:a16="http://schemas.microsoft.com/office/drawing/2014/main" id="{D37D2D29-FA1D-4AB1-A87E-2A350EE01BFB}"/>
                </a:ext>
              </a:extLst>
            </p:cNvPr>
            <p:cNvSpPr/>
            <p:nvPr/>
          </p:nvSpPr>
          <p:spPr bwMode="auto">
            <a:xfrm>
              <a:off x="6864351" y="1441451"/>
              <a:ext cx="1855788" cy="17002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îṥľîde">
              <a:extLst>
                <a:ext uri="{FF2B5EF4-FFF2-40B4-BE49-F238E27FC236}">
                  <a16:creationId xmlns:a16="http://schemas.microsoft.com/office/drawing/2014/main" id="{C410B3DF-E25A-4019-8EAD-1A63EF9F9B4A}"/>
                </a:ext>
              </a:extLst>
            </p:cNvPr>
            <p:cNvSpPr/>
            <p:nvPr/>
          </p:nvSpPr>
          <p:spPr bwMode="auto">
            <a:xfrm>
              <a:off x="7088188" y="1744663"/>
              <a:ext cx="180975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išļïḑê">
              <a:extLst>
                <a:ext uri="{FF2B5EF4-FFF2-40B4-BE49-F238E27FC236}">
                  <a16:creationId xmlns:a16="http://schemas.microsoft.com/office/drawing/2014/main" id="{EB0ECF4A-4BE8-4B16-A024-8CF0A6FA5405}"/>
                </a:ext>
              </a:extLst>
            </p:cNvPr>
            <p:cNvSpPr/>
            <p:nvPr/>
          </p:nvSpPr>
          <p:spPr bwMode="auto">
            <a:xfrm>
              <a:off x="7439026" y="1744663"/>
              <a:ext cx="180975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ïšḻídé">
              <a:extLst>
                <a:ext uri="{FF2B5EF4-FFF2-40B4-BE49-F238E27FC236}">
                  <a16:creationId xmlns:a16="http://schemas.microsoft.com/office/drawing/2014/main" id="{D469CB85-913F-4EF2-AD9A-81EEE23A7757}"/>
                </a:ext>
              </a:extLst>
            </p:cNvPr>
            <p:cNvSpPr/>
            <p:nvPr/>
          </p:nvSpPr>
          <p:spPr bwMode="auto">
            <a:xfrm>
              <a:off x="8267701" y="2536826"/>
              <a:ext cx="180975" cy="185738"/>
            </a:xfrm>
            <a:prstGeom prst="rect">
              <a:avLst/>
            </a:pr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ïSḷiḍé">
              <a:extLst>
                <a:ext uri="{FF2B5EF4-FFF2-40B4-BE49-F238E27FC236}">
                  <a16:creationId xmlns:a16="http://schemas.microsoft.com/office/drawing/2014/main" id="{1311D1DB-4531-4E6C-AEA1-AC43136595D3}"/>
                </a:ext>
              </a:extLst>
            </p:cNvPr>
            <p:cNvSpPr/>
            <p:nvPr/>
          </p:nvSpPr>
          <p:spPr bwMode="auto">
            <a:xfrm>
              <a:off x="7113588" y="2116138"/>
              <a:ext cx="180975" cy="180975"/>
            </a:xfrm>
            <a:prstGeom prst="rect">
              <a:avLst/>
            </a:pr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î$ļïḍè">
              <a:extLst>
                <a:ext uri="{FF2B5EF4-FFF2-40B4-BE49-F238E27FC236}">
                  <a16:creationId xmlns:a16="http://schemas.microsoft.com/office/drawing/2014/main" id="{6A390CCD-8F8A-4560-A5EA-675667B93F7F}"/>
                </a:ext>
              </a:extLst>
            </p:cNvPr>
            <p:cNvSpPr/>
            <p:nvPr/>
          </p:nvSpPr>
          <p:spPr bwMode="auto">
            <a:xfrm>
              <a:off x="7385051" y="2382838"/>
              <a:ext cx="180975" cy="185738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ïṡḻíḋê">
              <a:extLst>
                <a:ext uri="{FF2B5EF4-FFF2-40B4-BE49-F238E27FC236}">
                  <a16:creationId xmlns:a16="http://schemas.microsoft.com/office/drawing/2014/main" id="{AEBD2056-84CB-46B8-AB65-FED82DEFCCE9}"/>
                </a:ext>
              </a:extLst>
            </p:cNvPr>
            <p:cNvSpPr/>
            <p:nvPr/>
          </p:nvSpPr>
          <p:spPr bwMode="auto">
            <a:xfrm>
              <a:off x="8045451" y="2025651"/>
              <a:ext cx="179388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iŝľiḍè">
              <a:extLst>
                <a:ext uri="{FF2B5EF4-FFF2-40B4-BE49-F238E27FC236}">
                  <a16:creationId xmlns:a16="http://schemas.microsoft.com/office/drawing/2014/main" id="{3EF96E98-32ED-4FC5-A2A8-CDA12AF39BA6}"/>
                </a:ext>
              </a:extLst>
            </p:cNvPr>
            <p:cNvSpPr/>
            <p:nvPr/>
          </p:nvSpPr>
          <p:spPr bwMode="auto">
            <a:xfrm>
              <a:off x="7789863" y="1654176"/>
              <a:ext cx="0" cy="1281113"/>
            </a:xfrm>
            <a:prstGeom prst="line">
              <a:avLst/>
            </a:prstGeom>
            <a:noFill/>
            <a:ln w="222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îṩ1ïďê">
              <a:extLst>
                <a:ext uri="{FF2B5EF4-FFF2-40B4-BE49-F238E27FC236}">
                  <a16:creationId xmlns:a16="http://schemas.microsoft.com/office/drawing/2014/main" id="{92139537-4B48-42AF-AED2-1317CBF05268}"/>
                </a:ext>
              </a:extLst>
            </p:cNvPr>
            <p:cNvSpPr/>
            <p:nvPr/>
          </p:nvSpPr>
          <p:spPr bwMode="auto">
            <a:xfrm>
              <a:off x="6907213" y="4076701"/>
              <a:ext cx="180975" cy="1328738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îśľide">
              <a:extLst>
                <a:ext uri="{FF2B5EF4-FFF2-40B4-BE49-F238E27FC236}">
                  <a16:creationId xmlns:a16="http://schemas.microsoft.com/office/drawing/2014/main" id="{520827D3-FDD2-44C2-8D53-DAED2DBB6653}"/>
                </a:ext>
              </a:extLst>
            </p:cNvPr>
            <p:cNvSpPr/>
            <p:nvPr/>
          </p:nvSpPr>
          <p:spPr bwMode="auto">
            <a:xfrm flipH="1">
              <a:off x="6183313" y="4108451"/>
              <a:ext cx="176213" cy="1301750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ïṣḷïḋè">
              <a:extLst>
                <a:ext uri="{FF2B5EF4-FFF2-40B4-BE49-F238E27FC236}">
                  <a16:creationId xmlns:a16="http://schemas.microsoft.com/office/drawing/2014/main" id="{A5608ECE-3172-4EC4-8390-BB45E62F9AB3}"/>
                </a:ext>
              </a:extLst>
            </p:cNvPr>
            <p:cNvSpPr/>
            <p:nvPr/>
          </p:nvSpPr>
          <p:spPr bwMode="auto">
            <a:xfrm>
              <a:off x="6183313" y="3986213"/>
              <a:ext cx="909638" cy="138113"/>
            </a:xfrm>
            <a:custGeom>
              <a:avLst/>
              <a:gdLst>
                <a:gd name="T0" fmla="*/ 158 w 171"/>
                <a:gd name="T1" fmla="*/ 26 h 26"/>
                <a:gd name="T2" fmla="*/ 13 w 171"/>
                <a:gd name="T3" fmla="*/ 26 h 26"/>
                <a:gd name="T4" fmla="*/ 0 w 171"/>
                <a:gd name="T5" fmla="*/ 13 h 26"/>
                <a:gd name="T6" fmla="*/ 0 w 171"/>
                <a:gd name="T7" fmla="*/ 13 h 26"/>
                <a:gd name="T8" fmla="*/ 13 w 171"/>
                <a:gd name="T9" fmla="*/ 0 h 26"/>
                <a:gd name="T10" fmla="*/ 158 w 171"/>
                <a:gd name="T11" fmla="*/ 0 h 26"/>
                <a:gd name="T12" fmla="*/ 171 w 171"/>
                <a:gd name="T13" fmla="*/ 13 h 26"/>
                <a:gd name="T14" fmla="*/ 171 w 171"/>
                <a:gd name="T15" fmla="*/ 13 h 26"/>
                <a:gd name="T16" fmla="*/ 158 w 171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6">
                  <a:moveTo>
                    <a:pt x="158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5" y="0"/>
                    <a:pt x="171" y="6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1" y="20"/>
                    <a:pt x="165" y="26"/>
                    <a:pt x="158" y="26"/>
                  </a:cubicBez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išļíḑè">
              <a:extLst>
                <a:ext uri="{FF2B5EF4-FFF2-40B4-BE49-F238E27FC236}">
                  <a16:creationId xmlns:a16="http://schemas.microsoft.com/office/drawing/2014/main" id="{358CF727-7623-4D97-A257-2B10D3A6BF95}"/>
                </a:ext>
              </a:extLst>
            </p:cNvPr>
            <p:cNvSpPr/>
            <p:nvPr/>
          </p:nvSpPr>
          <p:spPr bwMode="auto">
            <a:xfrm>
              <a:off x="5205413" y="4810126"/>
              <a:ext cx="355600" cy="366713"/>
            </a:xfrm>
            <a:custGeom>
              <a:avLst/>
              <a:gdLst>
                <a:gd name="T0" fmla="*/ 84 w 224"/>
                <a:gd name="T1" fmla="*/ 0 h 231"/>
                <a:gd name="T2" fmla="*/ 0 w 224"/>
                <a:gd name="T3" fmla="*/ 191 h 231"/>
                <a:gd name="T4" fmla="*/ 114 w 224"/>
                <a:gd name="T5" fmla="*/ 231 h 231"/>
                <a:gd name="T6" fmla="*/ 224 w 224"/>
                <a:gd name="T7" fmla="*/ 27 h 231"/>
                <a:gd name="T8" fmla="*/ 84 w 224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31">
                  <a:moveTo>
                    <a:pt x="84" y="0"/>
                  </a:moveTo>
                  <a:lnTo>
                    <a:pt x="0" y="191"/>
                  </a:lnTo>
                  <a:lnTo>
                    <a:pt x="114" y="231"/>
                  </a:lnTo>
                  <a:lnTo>
                    <a:pt x="224" y="2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A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işľîḑe">
              <a:extLst>
                <a:ext uri="{FF2B5EF4-FFF2-40B4-BE49-F238E27FC236}">
                  <a16:creationId xmlns:a16="http://schemas.microsoft.com/office/drawing/2014/main" id="{D25134D8-E01E-4AB5-AE00-2B4EEDB133AC}"/>
                </a:ext>
              </a:extLst>
            </p:cNvPr>
            <p:cNvSpPr/>
            <p:nvPr/>
          </p:nvSpPr>
          <p:spPr bwMode="auto">
            <a:xfrm>
              <a:off x="4838701" y="5059363"/>
              <a:ext cx="568325" cy="298450"/>
            </a:xfrm>
            <a:custGeom>
              <a:avLst/>
              <a:gdLst>
                <a:gd name="T0" fmla="*/ 67 w 107"/>
                <a:gd name="T1" fmla="*/ 0 h 56"/>
                <a:gd name="T2" fmla="*/ 9 w 107"/>
                <a:gd name="T3" fmla="*/ 6 h 56"/>
                <a:gd name="T4" fmla="*/ 0 w 107"/>
                <a:gd name="T5" fmla="*/ 14 h 56"/>
                <a:gd name="T6" fmla="*/ 0 w 107"/>
                <a:gd name="T7" fmla="*/ 14 h 56"/>
                <a:gd name="T8" fmla="*/ 104 w 107"/>
                <a:gd name="T9" fmla="*/ 56 h 56"/>
                <a:gd name="T10" fmla="*/ 107 w 107"/>
                <a:gd name="T11" fmla="*/ 16 h 56"/>
                <a:gd name="T12" fmla="*/ 67 w 10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6">
                  <a:moveTo>
                    <a:pt x="67" y="0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5" y="6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16"/>
                    <a:pt x="107" y="16"/>
                    <a:pt x="107" y="16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iSľiḓé">
              <a:extLst>
                <a:ext uri="{FF2B5EF4-FFF2-40B4-BE49-F238E27FC236}">
                  <a16:creationId xmlns:a16="http://schemas.microsoft.com/office/drawing/2014/main" id="{FB3ACD85-AB91-4413-A6A5-20556822C9DB}"/>
                </a:ext>
              </a:extLst>
            </p:cNvPr>
            <p:cNvSpPr/>
            <p:nvPr/>
          </p:nvSpPr>
          <p:spPr bwMode="auto">
            <a:xfrm>
              <a:off x="4811713" y="5129213"/>
              <a:ext cx="590550" cy="287338"/>
            </a:xfrm>
            <a:custGeom>
              <a:avLst/>
              <a:gdLst>
                <a:gd name="T0" fmla="*/ 358 w 372"/>
                <a:gd name="T1" fmla="*/ 181 h 181"/>
                <a:gd name="T2" fmla="*/ 0 w 372"/>
                <a:gd name="T3" fmla="*/ 37 h 181"/>
                <a:gd name="T4" fmla="*/ 13 w 372"/>
                <a:gd name="T5" fmla="*/ 0 h 181"/>
                <a:gd name="T6" fmla="*/ 372 w 372"/>
                <a:gd name="T7" fmla="*/ 147 h 181"/>
                <a:gd name="T8" fmla="*/ 358 w 3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181">
                  <a:moveTo>
                    <a:pt x="358" y="181"/>
                  </a:moveTo>
                  <a:lnTo>
                    <a:pt x="0" y="37"/>
                  </a:lnTo>
                  <a:lnTo>
                    <a:pt x="13" y="0"/>
                  </a:lnTo>
                  <a:lnTo>
                    <a:pt x="372" y="147"/>
                  </a:lnTo>
                  <a:lnTo>
                    <a:pt x="358" y="181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îsḻîḍe">
              <a:extLst>
                <a:ext uri="{FF2B5EF4-FFF2-40B4-BE49-F238E27FC236}">
                  <a16:creationId xmlns:a16="http://schemas.microsoft.com/office/drawing/2014/main" id="{62DA97DE-88ED-4413-BB7D-0F66752CCE6B}"/>
                </a:ext>
              </a:extLst>
            </p:cNvPr>
            <p:cNvSpPr/>
            <p:nvPr/>
          </p:nvSpPr>
          <p:spPr bwMode="auto">
            <a:xfrm>
              <a:off x="5210176" y="3859213"/>
              <a:ext cx="877888" cy="1211263"/>
            </a:xfrm>
            <a:custGeom>
              <a:avLst/>
              <a:gdLst>
                <a:gd name="T0" fmla="*/ 155 w 165"/>
                <a:gd name="T1" fmla="*/ 65 h 228"/>
                <a:gd name="T2" fmla="*/ 58 w 165"/>
                <a:gd name="T3" fmla="*/ 228 h 228"/>
                <a:gd name="T4" fmla="*/ 0 w 165"/>
                <a:gd name="T5" fmla="*/ 200 h 228"/>
                <a:gd name="T6" fmla="*/ 84 w 165"/>
                <a:gd name="T7" fmla="*/ 31 h 228"/>
                <a:gd name="T8" fmla="*/ 141 w 165"/>
                <a:gd name="T9" fmla="*/ 13 h 228"/>
                <a:gd name="T10" fmla="*/ 141 w 165"/>
                <a:gd name="T11" fmla="*/ 13 h 228"/>
                <a:gd name="T12" fmla="*/ 155 w 165"/>
                <a:gd name="T13" fmla="*/ 6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28">
                  <a:moveTo>
                    <a:pt x="155" y="65"/>
                  </a:moveTo>
                  <a:cubicBezTo>
                    <a:pt x="58" y="228"/>
                    <a:pt x="58" y="228"/>
                    <a:pt x="58" y="228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93" y="8"/>
                    <a:pt x="121" y="0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59" y="24"/>
                    <a:pt x="165" y="47"/>
                    <a:pt x="155" y="65"/>
                  </a:cubicBezTo>
                  <a:close/>
                </a:path>
              </a:pathLst>
            </a:custGeom>
            <a:solidFill>
              <a:srgbClr val="3A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iṥḻiḓe">
              <a:extLst>
                <a:ext uri="{FF2B5EF4-FFF2-40B4-BE49-F238E27FC236}">
                  <a16:creationId xmlns:a16="http://schemas.microsoft.com/office/drawing/2014/main" id="{91404D79-D6F1-460D-8B9E-14A65AA39F26}"/>
                </a:ext>
              </a:extLst>
            </p:cNvPr>
            <p:cNvSpPr/>
            <p:nvPr/>
          </p:nvSpPr>
          <p:spPr bwMode="auto">
            <a:xfrm>
              <a:off x="5732463" y="3609976"/>
              <a:ext cx="1419225" cy="546100"/>
            </a:xfrm>
            <a:custGeom>
              <a:avLst/>
              <a:gdLst>
                <a:gd name="T0" fmla="*/ 243 w 267"/>
                <a:gd name="T1" fmla="*/ 0 h 103"/>
                <a:gd name="T2" fmla="*/ 230 w 267"/>
                <a:gd name="T3" fmla="*/ 70 h 103"/>
                <a:gd name="T4" fmla="*/ 213 w 267"/>
                <a:gd name="T5" fmla="*/ 75 h 103"/>
                <a:gd name="T6" fmla="*/ 55 w 267"/>
                <a:gd name="T7" fmla="*/ 103 h 103"/>
                <a:gd name="T8" fmla="*/ 0 w 267"/>
                <a:gd name="T9" fmla="*/ 29 h 103"/>
                <a:gd name="T10" fmla="*/ 118 w 267"/>
                <a:gd name="T11" fmla="*/ 0 h 103"/>
                <a:gd name="T12" fmla="*/ 243 w 267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03">
                  <a:moveTo>
                    <a:pt x="243" y="0"/>
                  </a:moveTo>
                  <a:cubicBezTo>
                    <a:pt x="243" y="0"/>
                    <a:pt x="267" y="48"/>
                    <a:pt x="230" y="70"/>
                  </a:cubicBezTo>
                  <a:cubicBezTo>
                    <a:pt x="225" y="73"/>
                    <a:pt x="219" y="75"/>
                    <a:pt x="213" y="75"/>
                  </a:cubicBezTo>
                  <a:cubicBezTo>
                    <a:pt x="55" y="103"/>
                    <a:pt x="55" y="103"/>
                    <a:pt x="55" y="10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iś1ïḓe">
              <a:extLst>
                <a:ext uri="{FF2B5EF4-FFF2-40B4-BE49-F238E27FC236}">
                  <a16:creationId xmlns:a16="http://schemas.microsoft.com/office/drawing/2014/main" id="{68A7FB7D-7992-4D87-B24B-40EB6C0173C8}"/>
                </a:ext>
              </a:extLst>
            </p:cNvPr>
            <p:cNvSpPr/>
            <p:nvPr/>
          </p:nvSpPr>
          <p:spPr bwMode="auto">
            <a:xfrm>
              <a:off x="6045201" y="4613276"/>
              <a:ext cx="323850" cy="436563"/>
            </a:xfrm>
            <a:custGeom>
              <a:avLst/>
              <a:gdLst>
                <a:gd name="T0" fmla="*/ 0 w 204"/>
                <a:gd name="T1" fmla="*/ 97 h 275"/>
                <a:gd name="T2" fmla="*/ 107 w 204"/>
                <a:gd name="T3" fmla="*/ 275 h 275"/>
                <a:gd name="T4" fmla="*/ 204 w 204"/>
                <a:gd name="T5" fmla="*/ 204 h 275"/>
                <a:gd name="T6" fmla="*/ 101 w 204"/>
                <a:gd name="T7" fmla="*/ 0 h 275"/>
                <a:gd name="T8" fmla="*/ 0 w 204"/>
                <a:gd name="T9" fmla="*/ 9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75">
                  <a:moveTo>
                    <a:pt x="0" y="97"/>
                  </a:moveTo>
                  <a:lnTo>
                    <a:pt x="107" y="275"/>
                  </a:lnTo>
                  <a:lnTo>
                    <a:pt x="204" y="204"/>
                  </a:lnTo>
                  <a:lnTo>
                    <a:pt x="101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A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iśḻîḓê">
              <a:extLst>
                <a:ext uri="{FF2B5EF4-FFF2-40B4-BE49-F238E27FC236}">
                  <a16:creationId xmlns:a16="http://schemas.microsoft.com/office/drawing/2014/main" id="{0B908156-F945-48B8-85EF-19C414F84D33}"/>
                </a:ext>
              </a:extLst>
            </p:cNvPr>
            <p:cNvSpPr/>
            <p:nvPr/>
          </p:nvSpPr>
          <p:spPr bwMode="auto">
            <a:xfrm>
              <a:off x="6002338" y="4900613"/>
              <a:ext cx="522288" cy="466725"/>
            </a:xfrm>
            <a:custGeom>
              <a:avLst/>
              <a:gdLst>
                <a:gd name="T0" fmla="*/ 31 w 98"/>
                <a:gd name="T1" fmla="*/ 25 h 88"/>
                <a:gd name="T2" fmla="*/ 3 w 98"/>
                <a:gd name="T3" fmla="*/ 76 h 88"/>
                <a:gd name="T4" fmla="*/ 4 w 98"/>
                <a:gd name="T5" fmla="*/ 88 h 88"/>
                <a:gd name="T6" fmla="*/ 4 w 98"/>
                <a:gd name="T7" fmla="*/ 88 h 88"/>
                <a:gd name="T8" fmla="*/ 98 w 98"/>
                <a:gd name="T9" fmla="*/ 25 h 88"/>
                <a:gd name="T10" fmla="*/ 67 w 98"/>
                <a:gd name="T11" fmla="*/ 0 h 88"/>
                <a:gd name="T12" fmla="*/ 31 w 98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8">
                  <a:moveTo>
                    <a:pt x="31" y="25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0" y="80"/>
                    <a:pt x="1" y="85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31" y="25"/>
                  </a:ln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íšḷíde">
              <a:extLst>
                <a:ext uri="{FF2B5EF4-FFF2-40B4-BE49-F238E27FC236}">
                  <a16:creationId xmlns:a16="http://schemas.microsoft.com/office/drawing/2014/main" id="{89A6149B-C6F2-43E1-9218-F55A0BED6056}"/>
                </a:ext>
              </a:extLst>
            </p:cNvPr>
            <p:cNvSpPr/>
            <p:nvPr/>
          </p:nvSpPr>
          <p:spPr bwMode="auto">
            <a:xfrm>
              <a:off x="6018213" y="5027613"/>
              <a:ext cx="542925" cy="393700"/>
            </a:xfrm>
            <a:custGeom>
              <a:avLst/>
              <a:gdLst>
                <a:gd name="T0" fmla="*/ 342 w 342"/>
                <a:gd name="T1" fmla="*/ 34 h 248"/>
                <a:gd name="T2" fmla="*/ 20 w 342"/>
                <a:gd name="T3" fmla="*/ 248 h 248"/>
                <a:gd name="T4" fmla="*/ 0 w 342"/>
                <a:gd name="T5" fmla="*/ 218 h 248"/>
                <a:gd name="T6" fmla="*/ 322 w 342"/>
                <a:gd name="T7" fmla="*/ 0 h 248"/>
                <a:gd name="T8" fmla="*/ 342 w 342"/>
                <a:gd name="T9" fmla="*/ 3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48">
                  <a:moveTo>
                    <a:pt x="342" y="34"/>
                  </a:moveTo>
                  <a:lnTo>
                    <a:pt x="20" y="248"/>
                  </a:lnTo>
                  <a:lnTo>
                    <a:pt x="0" y="218"/>
                  </a:lnTo>
                  <a:lnTo>
                    <a:pt x="322" y="0"/>
                  </a:lnTo>
                  <a:lnTo>
                    <a:pt x="342" y="34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îşḻiḋe">
              <a:extLst>
                <a:ext uri="{FF2B5EF4-FFF2-40B4-BE49-F238E27FC236}">
                  <a16:creationId xmlns:a16="http://schemas.microsoft.com/office/drawing/2014/main" id="{D363A1F3-B31E-4326-8C12-15EC069F04D9}"/>
                </a:ext>
              </a:extLst>
            </p:cNvPr>
            <p:cNvSpPr/>
            <p:nvPr/>
          </p:nvSpPr>
          <p:spPr bwMode="auto">
            <a:xfrm>
              <a:off x="5529263" y="3732213"/>
              <a:ext cx="846138" cy="1231900"/>
            </a:xfrm>
            <a:custGeom>
              <a:avLst/>
              <a:gdLst>
                <a:gd name="T0" fmla="*/ 82 w 159"/>
                <a:gd name="T1" fmla="*/ 26 h 232"/>
                <a:gd name="T2" fmla="*/ 159 w 159"/>
                <a:gd name="T3" fmla="*/ 199 h 232"/>
                <a:gd name="T4" fmla="*/ 104 w 159"/>
                <a:gd name="T5" fmla="*/ 232 h 232"/>
                <a:gd name="T6" fmla="*/ 14 w 159"/>
                <a:gd name="T7" fmla="*/ 66 h 232"/>
                <a:gd name="T8" fmla="*/ 31 w 159"/>
                <a:gd name="T9" fmla="*/ 8 h 232"/>
                <a:gd name="T10" fmla="*/ 31 w 159"/>
                <a:gd name="T11" fmla="*/ 8 h 232"/>
                <a:gd name="T12" fmla="*/ 82 w 159"/>
                <a:gd name="T13" fmla="*/ 2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232">
                  <a:moveTo>
                    <a:pt x="82" y="26"/>
                  </a:moveTo>
                  <a:cubicBezTo>
                    <a:pt x="159" y="199"/>
                    <a:pt x="159" y="199"/>
                    <a:pt x="159" y="199"/>
                  </a:cubicBezTo>
                  <a:cubicBezTo>
                    <a:pt x="104" y="232"/>
                    <a:pt x="104" y="232"/>
                    <a:pt x="104" y="232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0" y="45"/>
                    <a:pt x="9" y="1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50" y="0"/>
                    <a:pt x="72" y="8"/>
                    <a:pt x="82" y="26"/>
                  </a:cubicBezTo>
                  <a:close/>
                </a:path>
              </a:pathLst>
            </a:cu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îṥľîḋe">
              <a:extLst>
                <a:ext uri="{FF2B5EF4-FFF2-40B4-BE49-F238E27FC236}">
                  <a16:creationId xmlns:a16="http://schemas.microsoft.com/office/drawing/2014/main" id="{F6A55FC2-4232-4CE5-9778-2A26FE85A688}"/>
                </a:ext>
              </a:extLst>
            </p:cNvPr>
            <p:cNvSpPr/>
            <p:nvPr/>
          </p:nvSpPr>
          <p:spPr bwMode="auto">
            <a:xfrm flipH="1" flipV="1">
              <a:off x="5949951" y="4076701"/>
              <a:ext cx="138113" cy="69850"/>
            </a:xfrm>
            <a:prstGeom prst="line">
              <a:avLst/>
            </a:prstGeom>
            <a:noFill/>
            <a:ln w="15875" cap="flat">
              <a:solidFill>
                <a:srgbClr val="3A933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îşlíḑè">
              <a:extLst>
                <a:ext uri="{FF2B5EF4-FFF2-40B4-BE49-F238E27FC236}">
                  <a16:creationId xmlns:a16="http://schemas.microsoft.com/office/drawing/2014/main" id="{B16B87EB-9DB3-4509-8B0D-426EE6EAFD25}"/>
                </a:ext>
              </a:extLst>
            </p:cNvPr>
            <p:cNvSpPr/>
            <p:nvPr/>
          </p:nvSpPr>
          <p:spPr bwMode="auto">
            <a:xfrm>
              <a:off x="5662613" y="3343276"/>
              <a:ext cx="142875" cy="144463"/>
            </a:xfrm>
            <a:custGeom>
              <a:avLst/>
              <a:gdLst>
                <a:gd name="T0" fmla="*/ 0 w 90"/>
                <a:gd name="T1" fmla="*/ 7 h 91"/>
                <a:gd name="T2" fmla="*/ 90 w 90"/>
                <a:gd name="T3" fmla="*/ 0 h 91"/>
                <a:gd name="T4" fmla="*/ 87 w 90"/>
                <a:gd name="T5" fmla="*/ 91 h 91"/>
                <a:gd name="T6" fmla="*/ 10 w 90"/>
                <a:gd name="T7" fmla="*/ 91 h 91"/>
                <a:gd name="T8" fmla="*/ 0 w 90"/>
                <a:gd name="T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1">
                  <a:moveTo>
                    <a:pt x="0" y="7"/>
                  </a:moveTo>
                  <a:lnTo>
                    <a:pt x="90" y="0"/>
                  </a:lnTo>
                  <a:lnTo>
                    <a:pt x="87" y="91"/>
                  </a:lnTo>
                  <a:lnTo>
                    <a:pt x="10" y="9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CC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iSlíḓè">
              <a:extLst>
                <a:ext uri="{FF2B5EF4-FFF2-40B4-BE49-F238E27FC236}">
                  <a16:creationId xmlns:a16="http://schemas.microsoft.com/office/drawing/2014/main" id="{E5D8D5B2-3A8B-45CE-81C3-3F3F74E62AD2}"/>
                </a:ext>
              </a:extLst>
            </p:cNvPr>
            <p:cNvSpPr/>
            <p:nvPr/>
          </p:nvSpPr>
          <p:spPr bwMode="auto">
            <a:xfrm>
              <a:off x="5338763" y="3227388"/>
              <a:ext cx="355600" cy="260350"/>
            </a:xfrm>
            <a:custGeom>
              <a:avLst/>
              <a:gdLst>
                <a:gd name="T0" fmla="*/ 63 w 67"/>
                <a:gd name="T1" fmla="*/ 24 h 49"/>
                <a:gd name="T2" fmla="*/ 7 w 67"/>
                <a:gd name="T3" fmla="*/ 49 h 49"/>
                <a:gd name="T4" fmla="*/ 67 w 67"/>
                <a:gd name="T5" fmla="*/ 49 h 49"/>
                <a:gd name="T6" fmla="*/ 63 w 67"/>
                <a:gd name="T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9">
                  <a:moveTo>
                    <a:pt x="63" y="24"/>
                  </a:moveTo>
                  <a:cubicBezTo>
                    <a:pt x="63" y="24"/>
                    <a:pt x="0" y="0"/>
                    <a:pt x="7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3" y="24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îSľïḋé">
              <a:extLst>
                <a:ext uri="{FF2B5EF4-FFF2-40B4-BE49-F238E27FC236}">
                  <a16:creationId xmlns:a16="http://schemas.microsoft.com/office/drawing/2014/main" id="{2EF6FDEE-96DA-47B8-9F41-DC59043DA013}"/>
                </a:ext>
              </a:extLst>
            </p:cNvPr>
            <p:cNvSpPr/>
            <p:nvPr/>
          </p:nvSpPr>
          <p:spPr bwMode="auto">
            <a:xfrm>
              <a:off x="5976938" y="2754313"/>
              <a:ext cx="434975" cy="769938"/>
            </a:xfrm>
            <a:custGeom>
              <a:avLst/>
              <a:gdLst>
                <a:gd name="T0" fmla="*/ 35 w 82"/>
                <a:gd name="T1" fmla="*/ 0 h 145"/>
                <a:gd name="T2" fmla="*/ 1 w 82"/>
                <a:gd name="T3" fmla="*/ 118 h 145"/>
                <a:gd name="T4" fmla="*/ 12 w 82"/>
                <a:gd name="T5" fmla="*/ 136 h 145"/>
                <a:gd name="T6" fmla="*/ 12 w 82"/>
                <a:gd name="T7" fmla="*/ 136 h 145"/>
                <a:gd name="T8" fmla="*/ 48 w 82"/>
                <a:gd name="T9" fmla="*/ 122 h 145"/>
                <a:gd name="T10" fmla="*/ 79 w 82"/>
                <a:gd name="T11" fmla="*/ 7 h 145"/>
                <a:gd name="T12" fmla="*/ 35 w 82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45">
                  <a:moveTo>
                    <a:pt x="35" y="0"/>
                  </a:moveTo>
                  <a:cubicBezTo>
                    <a:pt x="35" y="0"/>
                    <a:pt x="7" y="58"/>
                    <a:pt x="1" y="118"/>
                  </a:cubicBezTo>
                  <a:cubicBezTo>
                    <a:pt x="0" y="125"/>
                    <a:pt x="7" y="132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24" y="145"/>
                    <a:pt x="44" y="136"/>
                    <a:pt x="48" y="122"/>
                  </a:cubicBezTo>
                  <a:cubicBezTo>
                    <a:pt x="48" y="122"/>
                    <a:pt x="82" y="9"/>
                    <a:pt x="79" y="7"/>
                  </a:cubicBezTo>
                  <a:cubicBezTo>
                    <a:pt x="78" y="6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íṧľïḍê">
              <a:extLst>
                <a:ext uri="{FF2B5EF4-FFF2-40B4-BE49-F238E27FC236}">
                  <a16:creationId xmlns:a16="http://schemas.microsoft.com/office/drawing/2014/main" id="{88270E07-F447-49CB-BC36-A5713BED0908}"/>
                </a:ext>
              </a:extLst>
            </p:cNvPr>
            <p:cNvSpPr/>
            <p:nvPr/>
          </p:nvSpPr>
          <p:spPr bwMode="auto">
            <a:xfrm>
              <a:off x="5608638" y="3259138"/>
              <a:ext cx="617538" cy="238125"/>
            </a:xfrm>
            <a:custGeom>
              <a:avLst/>
              <a:gdLst>
                <a:gd name="T0" fmla="*/ 86 w 116"/>
                <a:gd name="T1" fmla="*/ 2 h 45"/>
                <a:gd name="T2" fmla="*/ 0 w 116"/>
                <a:gd name="T3" fmla="*/ 0 h 45"/>
                <a:gd name="T4" fmla="*/ 7 w 116"/>
                <a:gd name="T5" fmla="*/ 44 h 45"/>
                <a:gd name="T6" fmla="*/ 93 w 116"/>
                <a:gd name="T7" fmla="*/ 45 h 45"/>
                <a:gd name="T8" fmla="*/ 102 w 116"/>
                <a:gd name="T9" fmla="*/ 42 h 45"/>
                <a:gd name="T10" fmla="*/ 110 w 116"/>
                <a:gd name="T11" fmla="*/ 13 h 45"/>
                <a:gd name="T12" fmla="*/ 110 w 116"/>
                <a:gd name="T13" fmla="*/ 13 h 45"/>
                <a:gd name="T14" fmla="*/ 86 w 116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45">
                  <a:moveTo>
                    <a:pt x="86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6" y="45"/>
                    <a:pt x="99" y="44"/>
                    <a:pt x="102" y="42"/>
                  </a:cubicBezTo>
                  <a:cubicBezTo>
                    <a:pt x="112" y="37"/>
                    <a:pt x="116" y="24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6" y="5"/>
                    <a:pt x="96" y="0"/>
                    <a:pt x="86" y="2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iS1ïḍe">
              <a:extLst>
                <a:ext uri="{FF2B5EF4-FFF2-40B4-BE49-F238E27FC236}">
                  <a16:creationId xmlns:a16="http://schemas.microsoft.com/office/drawing/2014/main" id="{0CE015E3-0EF7-48E7-8373-54457B75042E}"/>
                </a:ext>
              </a:extLst>
            </p:cNvPr>
            <p:cNvSpPr/>
            <p:nvPr/>
          </p:nvSpPr>
          <p:spPr bwMode="auto">
            <a:xfrm>
              <a:off x="6156326" y="2632076"/>
              <a:ext cx="866775" cy="1104900"/>
            </a:xfrm>
            <a:custGeom>
              <a:avLst/>
              <a:gdLst>
                <a:gd name="T0" fmla="*/ 68 w 163"/>
                <a:gd name="T1" fmla="*/ 0 h 208"/>
                <a:gd name="T2" fmla="*/ 10 w 163"/>
                <a:gd name="T3" fmla="*/ 16 h 208"/>
                <a:gd name="T4" fmla="*/ 0 w 163"/>
                <a:gd name="T5" fmla="*/ 28 h 208"/>
                <a:gd name="T6" fmla="*/ 38 w 163"/>
                <a:gd name="T7" fmla="*/ 184 h 208"/>
                <a:gd name="T8" fmla="*/ 163 w 163"/>
                <a:gd name="T9" fmla="*/ 184 h 208"/>
                <a:gd name="T10" fmla="*/ 148 w 163"/>
                <a:gd name="T11" fmla="*/ 24 h 208"/>
                <a:gd name="T12" fmla="*/ 135 w 163"/>
                <a:gd name="T13" fmla="*/ 8 h 208"/>
                <a:gd name="T14" fmla="*/ 68 w 163"/>
                <a:gd name="T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208">
                  <a:moveTo>
                    <a:pt x="68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4" y="16"/>
                    <a:pt x="0" y="22"/>
                    <a:pt x="0" y="28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59" y="208"/>
                    <a:pt x="163" y="18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9" y="18"/>
                    <a:pt x="141" y="8"/>
                    <a:pt x="135" y="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îŝ1ïdé">
              <a:extLst>
                <a:ext uri="{FF2B5EF4-FFF2-40B4-BE49-F238E27FC236}">
                  <a16:creationId xmlns:a16="http://schemas.microsoft.com/office/drawing/2014/main" id="{B60796A8-DE02-4AAD-A06C-324BE7A401AB}"/>
                </a:ext>
              </a:extLst>
            </p:cNvPr>
            <p:cNvSpPr/>
            <p:nvPr/>
          </p:nvSpPr>
          <p:spPr bwMode="auto">
            <a:xfrm>
              <a:off x="6210301" y="2971801"/>
              <a:ext cx="74613" cy="307975"/>
            </a:xfrm>
            <a:custGeom>
              <a:avLst/>
              <a:gdLst>
                <a:gd name="T0" fmla="*/ 13 w 14"/>
                <a:gd name="T1" fmla="*/ 53 h 58"/>
                <a:gd name="T2" fmla="*/ 0 w 14"/>
                <a:gd name="T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8">
                  <a:moveTo>
                    <a:pt x="13" y="53"/>
                  </a:moveTo>
                  <a:cubicBezTo>
                    <a:pt x="14" y="58"/>
                    <a:pt x="1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îSlíḋe">
              <a:extLst>
                <a:ext uri="{FF2B5EF4-FFF2-40B4-BE49-F238E27FC236}">
                  <a16:creationId xmlns:a16="http://schemas.microsoft.com/office/drawing/2014/main" id="{81F426CF-0BE1-4B73-8F5B-B4CFDFF5FFDC}"/>
                </a:ext>
              </a:extLst>
            </p:cNvPr>
            <p:cNvSpPr/>
            <p:nvPr/>
          </p:nvSpPr>
          <p:spPr bwMode="auto">
            <a:xfrm>
              <a:off x="5821363" y="3449638"/>
              <a:ext cx="554038" cy="58738"/>
            </a:xfrm>
            <a:custGeom>
              <a:avLst/>
              <a:gdLst>
                <a:gd name="T0" fmla="*/ 99 w 104"/>
                <a:gd name="T1" fmla="*/ 11 h 11"/>
                <a:gd name="T2" fmla="*/ 0 w 104"/>
                <a:gd name="T3" fmla="*/ 11 h 11"/>
                <a:gd name="T4" fmla="*/ 0 w 104"/>
                <a:gd name="T5" fmla="*/ 0 h 11"/>
                <a:gd name="T6" fmla="*/ 99 w 104"/>
                <a:gd name="T7" fmla="*/ 0 h 11"/>
                <a:gd name="T8" fmla="*/ 104 w 104"/>
                <a:gd name="T9" fmla="*/ 5 h 11"/>
                <a:gd name="T10" fmla="*/ 104 w 104"/>
                <a:gd name="T11" fmla="*/ 5 h 11"/>
                <a:gd name="T12" fmla="*/ 99 w 10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1">
                  <a:moveTo>
                    <a:pt x="99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8"/>
                    <a:pt x="102" y="11"/>
                    <a:pt x="99" y="11"/>
                  </a:cubicBezTo>
                  <a:close/>
                </a:path>
              </a:pathLst>
            </a:custGeom>
            <a:solidFill>
              <a:srgbClr val="919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líḋe">
              <a:extLst>
                <a:ext uri="{FF2B5EF4-FFF2-40B4-BE49-F238E27FC236}">
                  <a16:creationId xmlns:a16="http://schemas.microsoft.com/office/drawing/2014/main" id="{67BE452B-9BE3-4B64-8BC2-6B6EAFD50C42}"/>
                </a:ext>
              </a:extLst>
            </p:cNvPr>
            <p:cNvSpPr/>
            <p:nvPr/>
          </p:nvSpPr>
          <p:spPr bwMode="auto">
            <a:xfrm>
              <a:off x="4922838" y="2865438"/>
              <a:ext cx="968375" cy="642938"/>
            </a:xfrm>
            <a:custGeom>
              <a:avLst/>
              <a:gdLst>
                <a:gd name="T0" fmla="*/ 182 w 182"/>
                <a:gd name="T1" fmla="*/ 121 h 121"/>
                <a:gd name="T2" fmla="*/ 44 w 182"/>
                <a:gd name="T3" fmla="*/ 121 h 121"/>
                <a:gd name="T4" fmla="*/ 28 w 182"/>
                <a:gd name="T5" fmla="*/ 109 h 121"/>
                <a:gd name="T6" fmla="*/ 1 w 182"/>
                <a:gd name="T7" fmla="*/ 12 h 121"/>
                <a:gd name="T8" fmla="*/ 10 w 182"/>
                <a:gd name="T9" fmla="*/ 0 h 121"/>
                <a:gd name="T10" fmla="*/ 142 w 182"/>
                <a:gd name="T11" fmla="*/ 0 h 121"/>
                <a:gd name="T12" fmla="*/ 153 w 182"/>
                <a:gd name="T13" fmla="*/ 8 h 121"/>
                <a:gd name="T14" fmla="*/ 182 w 182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21">
                  <a:moveTo>
                    <a:pt x="182" y="121"/>
                  </a:moveTo>
                  <a:cubicBezTo>
                    <a:pt x="44" y="121"/>
                    <a:pt x="44" y="121"/>
                    <a:pt x="44" y="121"/>
                  </a:cubicBezTo>
                  <a:cubicBezTo>
                    <a:pt x="37" y="121"/>
                    <a:pt x="30" y="116"/>
                    <a:pt x="28" y="10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6"/>
                    <a:pt x="4" y="0"/>
                    <a:pt x="1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8" y="0"/>
                    <a:pt x="152" y="3"/>
                    <a:pt x="153" y="8"/>
                  </a:cubicBezTo>
                  <a:lnTo>
                    <a:pt x="182" y="121"/>
                  </a:lnTo>
                  <a:close/>
                </a:path>
              </a:pathLst>
            </a:custGeom>
            <a:solidFill>
              <a:srgbClr val="AF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îṥľïdé">
              <a:extLst>
                <a:ext uri="{FF2B5EF4-FFF2-40B4-BE49-F238E27FC236}">
                  <a16:creationId xmlns:a16="http://schemas.microsoft.com/office/drawing/2014/main" id="{5CC1CDC8-C8C7-438E-9683-E48BB533D13D}"/>
                </a:ext>
              </a:extLst>
            </p:cNvPr>
            <p:cNvSpPr/>
            <p:nvPr/>
          </p:nvSpPr>
          <p:spPr bwMode="auto">
            <a:xfrm>
              <a:off x="5284788" y="3121026"/>
              <a:ext cx="133350" cy="133350"/>
            </a:xfrm>
            <a:prstGeom prst="ellipse">
              <a:avLst/>
            </a:prstGeom>
            <a:noFill/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îṣļíḋé">
              <a:extLst>
                <a:ext uri="{FF2B5EF4-FFF2-40B4-BE49-F238E27FC236}">
                  <a16:creationId xmlns:a16="http://schemas.microsoft.com/office/drawing/2014/main" id="{4754B455-DEEE-4AFC-982B-B799C61E6081}"/>
                </a:ext>
              </a:extLst>
            </p:cNvPr>
            <p:cNvSpPr/>
            <p:nvPr/>
          </p:nvSpPr>
          <p:spPr bwMode="auto">
            <a:xfrm>
              <a:off x="6662738" y="2690813"/>
              <a:ext cx="584200" cy="806450"/>
            </a:xfrm>
            <a:custGeom>
              <a:avLst/>
              <a:gdLst>
                <a:gd name="T0" fmla="*/ 0 w 110"/>
                <a:gd name="T1" fmla="*/ 28 h 152"/>
                <a:gd name="T2" fmla="*/ 68 w 110"/>
                <a:gd name="T3" fmla="*/ 143 h 152"/>
                <a:gd name="T4" fmla="*/ 88 w 110"/>
                <a:gd name="T5" fmla="*/ 151 h 152"/>
                <a:gd name="T6" fmla="*/ 88 w 110"/>
                <a:gd name="T7" fmla="*/ 151 h 152"/>
                <a:gd name="T8" fmla="*/ 104 w 110"/>
                <a:gd name="T9" fmla="*/ 120 h 152"/>
                <a:gd name="T10" fmla="*/ 47 w 110"/>
                <a:gd name="T11" fmla="*/ 1 h 152"/>
                <a:gd name="T12" fmla="*/ 0 w 110"/>
                <a:gd name="T13" fmla="*/ 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52">
                  <a:moveTo>
                    <a:pt x="0" y="28"/>
                  </a:moveTo>
                  <a:cubicBezTo>
                    <a:pt x="0" y="28"/>
                    <a:pt x="32" y="92"/>
                    <a:pt x="68" y="143"/>
                  </a:cubicBezTo>
                  <a:cubicBezTo>
                    <a:pt x="72" y="149"/>
                    <a:pt x="81" y="152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ubicBezTo>
                    <a:pt x="104" y="151"/>
                    <a:pt x="110" y="133"/>
                    <a:pt x="104" y="120"/>
                  </a:cubicBezTo>
                  <a:cubicBezTo>
                    <a:pt x="104" y="120"/>
                    <a:pt x="54" y="2"/>
                    <a:pt x="47" y="1"/>
                  </a:cubicBezTo>
                  <a:cubicBezTo>
                    <a:pt x="46" y="0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iḓe">
              <a:extLst>
                <a:ext uri="{FF2B5EF4-FFF2-40B4-BE49-F238E27FC236}">
                  <a16:creationId xmlns:a16="http://schemas.microsoft.com/office/drawing/2014/main" id="{4740A19E-2CE4-44EE-A111-F3469E5C9FED}"/>
                </a:ext>
              </a:extLst>
            </p:cNvPr>
            <p:cNvSpPr/>
            <p:nvPr/>
          </p:nvSpPr>
          <p:spPr bwMode="auto">
            <a:xfrm>
              <a:off x="6470651" y="3359151"/>
              <a:ext cx="144463" cy="149225"/>
            </a:xfrm>
            <a:custGeom>
              <a:avLst/>
              <a:gdLst>
                <a:gd name="T0" fmla="*/ 0 w 91"/>
                <a:gd name="T1" fmla="*/ 10 h 94"/>
                <a:gd name="T2" fmla="*/ 91 w 91"/>
                <a:gd name="T3" fmla="*/ 0 h 94"/>
                <a:gd name="T4" fmla="*/ 91 w 91"/>
                <a:gd name="T5" fmla="*/ 94 h 94"/>
                <a:gd name="T6" fmla="*/ 10 w 91"/>
                <a:gd name="T7" fmla="*/ 94 h 94"/>
                <a:gd name="T8" fmla="*/ 0 w 91"/>
                <a:gd name="T9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4">
                  <a:moveTo>
                    <a:pt x="0" y="10"/>
                  </a:moveTo>
                  <a:lnTo>
                    <a:pt x="91" y="0"/>
                  </a:lnTo>
                  <a:lnTo>
                    <a:pt x="91" y="94"/>
                  </a:lnTo>
                  <a:lnTo>
                    <a:pt x="10" y="9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šḻîḋe">
              <a:extLst>
                <a:ext uri="{FF2B5EF4-FFF2-40B4-BE49-F238E27FC236}">
                  <a16:creationId xmlns:a16="http://schemas.microsoft.com/office/drawing/2014/main" id="{C5218D6A-65C2-4AB5-9257-D479A7AFC9D0}"/>
                </a:ext>
              </a:extLst>
            </p:cNvPr>
            <p:cNvSpPr/>
            <p:nvPr/>
          </p:nvSpPr>
          <p:spPr bwMode="auto">
            <a:xfrm>
              <a:off x="6151563" y="3243263"/>
              <a:ext cx="357188" cy="265113"/>
            </a:xfrm>
            <a:custGeom>
              <a:avLst/>
              <a:gdLst>
                <a:gd name="T0" fmla="*/ 62 w 67"/>
                <a:gd name="T1" fmla="*/ 25 h 50"/>
                <a:gd name="T2" fmla="*/ 7 w 67"/>
                <a:gd name="T3" fmla="*/ 50 h 50"/>
                <a:gd name="T4" fmla="*/ 67 w 67"/>
                <a:gd name="T5" fmla="*/ 50 h 50"/>
                <a:gd name="T6" fmla="*/ 62 w 67"/>
                <a:gd name="T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0">
                  <a:moveTo>
                    <a:pt x="62" y="25"/>
                  </a:moveTo>
                  <a:cubicBezTo>
                    <a:pt x="62" y="25"/>
                    <a:pt x="0" y="0"/>
                    <a:pt x="7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íšļíḋe">
              <a:extLst>
                <a:ext uri="{FF2B5EF4-FFF2-40B4-BE49-F238E27FC236}">
                  <a16:creationId xmlns:a16="http://schemas.microsoft.com/office/drawing/2014/main" id="{C19C8022-A551-4C37-88EB-6DAC637E1816}"/>
                </a:ext>
              </a:extLst>
            </p:cNvPr>
            <p:cNvSpPr/>
            <p:nvPr/>
          </p:nvSpPr>
          <p:spPr bwMode="auto">
            <a:xfrm>
              <a:off x="6577013" y="3259138"/>
              <a:ext cx="669925" cy="260350"/>
            </a:xfrm>
            <a:custGeom>
              <a:avLst/>
              <a:gdLst>
                <a:gd name="T0" fmla="*/ 97 w 126"/>
                <a:gd name="T1" fmla="*/ 2 h 49"/>
                <a:gd name="T2" fmla="*/ 0 w 126"/>
                <a:gd name="T3" fmla="*/ 5 h 49"/>
                <a:gd name="T4" fmla="*/ 1 w 126"/>
                <a:gd name="T5" fmla="*/ 49 h 49"/>
                <a:gd name="T6" fmla="*/ 103 w 126"/>
                <a:gd name="T7" fmla="*/ 47 h 49"/>
                <a:gd name="T8" fmla="*/ 121 w 126"/>
                <a:gd name="T9" fmla="*/ 16 h 49"/>
                <a:gd name="T10" fmla="*/ 121 w 126"/>
                <a:gd name="T11" fmla="*/ 16 h 49"/>
                <a:gd name="T12" fmla="*/ 97 w 126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9">
                  <a:moveTo>
                    <a:pt x="97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18" y="45"/>
                    <a:pt x="126" y="30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17" y="6"/>
                    <a:pt x="108" y="0"/>
                    <a:pt x="97" y="2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îṧḷïḋê">
              <a:extLst>
                <a:ext uri="{FF2B5EF4-FFF2-40B4-BE49-F238E27FC236}">
                  <a16:creationId xmlns:a16="http://schemas.microsoft.com/office/drawing/2014/main" id="{E3E5BC47-D870-42B8-9E4D-A0E360EA2B16}"/>
                </a:ext>
              </a:extLst>
            </p:cNvPr>
            <p:cNvSpPr/>
            <p:nvPr/>
          </p:nvSpPr>
          <p:spPr bwMode="auto">
            <a:xfrm>
              <a:off x="6572251" y="2971801"/>
              <a:ext cx="328613" cy="387350"/>
            </a:xfrm>
            <a:custGeom>
              <a:avLst/>
              <a:gdLst>
                <a:gd name="T0" fmla="*/ 120 w 207"/>
                <a:gd name="T1" fmla="*/ 0 h 244"/>
                <a:gd name="T2" fmla="*/ 207 w 207"/>
                <a:gd name="T3" fmla="*/ 191 h 244"/>
                <a:gd name="T4" fmla="*/ 3 w 207"/>
                <a:gd name="T5" fmla="*/ 198 h 244"/>
                <a:gd name="T6" fmla="*/ 0 w 207"/>
                <a:gd name="T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44">
                  <a:moveTo>
                    <a:pt x="120" y="0"/>
                  </a:moveTo>
                  <a:lnTo>
                    <a:pt x="207" y="191"/>
                  </a:lnTo>
                  <a:lnTo>
                    <a:pt x="3" y="198"/>
                  </a:lnTo>
                  <a:lnTo>
                    <a:pt x="0" y="244"/>
                  </a:lnTo>
                </a:path>
              </a:pathLst>
            </a:cu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ṧļîḋè">
              <a:extLst>
                <a:ext uri="{FF2B5EF4-FFF2-40B4-BE49-F238E27FC236}">
                  <a16:creationId xmlns:a16="http://schemas.microsoft.com/office/drawing/2014/main" id="{76226343-9E2B-45EB-943F-C2C9D157B931}"/>
                </a:ext>
              </a:extLst>
            </p:cNvPr>
            <p:cNvSpPr/>
            <p:nvPr/>
          </p:nvSpPr>
          <p:spPr bwMode="auto">
            <a:xfrm>
              <a:off x="6900863" y="3275013"/>
              <a:ext cx="74613" cy="31750"/>
            </a:xfrm>
            <a:prstGeom prst="line">
              <a:avLst/>
            </a:pr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iṡḻïḋe">
              <a:extLst>
                <a:ext uri="{FF2B5EF4-FFF2-40B4-BE49-F238E27FC236}">
                  <a16:creationId xmlns:a16="http://schemas.microsoft.com/office/drawing/2014/main" id="{4EF9FBEA-1DB5-4A0B-B277-2D06F11FC808}"/>
                </a:ext>
              </a:extLst>
            </p:cNvPr>
            <p:cNvSpPr/>
            <p:nvPr/>
          </p:nvSpPr>
          <p:spPr bwMode="auto">
            <a:xfrm>
              <a:off x="6013451" y="2058988"/>
              <a:ext cx="276225" cy="238125"/>
            </a:xfrm>
            <a:custGeom>
              <a:avLst/>
              <a:gdLst>
                <a:gd name="T0" fmla="*/ 30 w 52"/>
                <a:gd name="T1" fmla="*/ 0 h 45"/>
                <a:gd name="T2" fmla="*/ 30 w 52"/>
                <a:gd name="T3" fmla="*/ 45 h 45"/>
                <a:gd name="T4" fmla="*/ 52 w 52"/>
                <a:gd name="T5" fmla="*/ 5 h 45"/>
                <a:gd name="T6" fmla="*/ 30 w 5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5">
                  <a:moveTo>
                    <a:pt x="30" y="0"/>
                  </a:moveTo>
                  <a:cubicBezTo>
                    <a:pt x="29" y="1"/>
                    <a:pt x="0" y="11"/>
                    <a:pt x="30" y="45"/>
                  </a:cubicBezTo>
                  <a:cubicBezTo>
                    <a:pt x="52" y="5"/>
                    <a:pt x="52" y="5"/>
                    <a:pt x="52" y="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íṣļidè">
              <a:extLst>
                <a:ext uri="{FF2B5EF4-FFF2-40B4-BE49-F238E27FC236}">
                  <a16:creationId xmlns:a16="http://schemas.microsoft.com/office/drawing/2014/main" id="{40885D51-C4FC-4F1C-B693-B77CD9556FCA}"/>
                </a:ext>
              </a:extLst>
            </p:cNvPr>
            <p:cNvSpPr/>
            <p:nvPr/>
          </p:nvSpPr>
          <p:spPr bwMode="auto">
            <a:xfrm>
              <a:off x="6108701" y="1871663"/>
              <a:ext cx="563563" cy="388938"/>
            </a:xfrm>
            <a:custGeom>
              <a:avLst/>
              <a:gdLst>
                <a:gd name="T0" fmla="*/ 25 w 106"/>
                <a:gd name="T1" fmla="*/ 43 h 73"/>
                <a:gd name="T2" fmla="*/ 10 w 106"/>
                <a:gd name="T3" fmla="*/ 56 h 73"/>
                <a:gd name="T4" fmla="*/ 9 w 106"/>
                <a:gd name="T5" fmla="*/ 42 h 73"/>
                <a:gd name="T6" fmla="*/ 15 w 106"/>
                <a:gd name="T7" fmla="*/ 13 h 73"/>
                <a:gd name="T8" fmla="*/ 56 w 106"/>
                <a:gd name="T9" fmla="*/ 14 h 73"/>
                <a:gd name="T10" fmla="*/ 86 w 106"/>
                <a:gd name="T11" fmla="*/ 35 h 73"/>
                <a:gd name="T12" fmla="*/ 89 w 106"/>
                <a:gd name="T13" fmla="*/ 71 h 73"/>
                <a:gd name="T14" fmla="*/ 74 w 106"/>
                <a:gd name="T15" fmla="*/ 73 h 73"/>
                <a:gd name="T16" fmla="*/ 65 w 106"/>
                <a:gd name="T17" fmla="*/ 51 h 73"/>
                <a:gd name="T18" fmla="*/ 43 w 106"/>
                <a:gd name="T19" fmla="*/ 43 h 73"/>
                <a:gd name="T20" fmla="*/ 25 w 106"/>
                <a:gd name="T21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73">
                  <a:moveTo>
                    <a:pt x="25" y="43"/>
                  </a:moveTo>
                  <a:cubicBezTo>
                    <a:pt x="25" y="43"/>
                    <a:pt x="11" y="48"/>
                    <a:pt x="10" y="56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0" y="23"/>
                    <a:pt x="15" y="13"/>
                  </a:cubicBezTo>
                  <a:cubicBezTo>
                    <a:pt x="33" y="0"/>
                    <a:pt x="51" y="10"/>
                    <a:pt x="56" y="14"/>
                  </a:cubicBezTo>
                  <a:cubicBezTo>
                    <a:pt x="61" y="18"/>
                    <a:pt x="86" y="35"/>
                    <a:pt x="86" y="35"/>
                  </a:cubicBezTo>
                  <a:cubicBezTo>
                    <a:pt x="86" y="35"/>
                    <a:pt x="106" y="41"/>
                    <a:pt x="89" y="71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2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íşliḑe">
              <a:extLst>
                <a:ext uri="{FF2B5EF4-FFF2-40B4-BE49-F238E27FC236}">
                  <a16:creationId xmlns:a16="http://schemas.microsoft.com/office/drawing/2014/main" id="{9727D2EE-E88F-418C-A1E8-7F9D9F70A14A}"/>
                </a:ext>
              </a:extLst>
            </p:cNvPr>
            <p:cNvSpPr/>
            <p:nvPr/>
          </p:nvSpPr>
          <p:spPr bwMode="auto">
            <a:xfrm>
              <a:off x="6135688" y="2265363"/>
              <a:ext cx="153988" cy="158750"/>
            </a:xfrm>
            <a:custGeom>
              <a:avLst/>
              <a:gdLst>
                <a:gd name="T0" fmla="*/ 27 w 29"/>
                <a:gd name="T1" fmla="*/ 12 h 30"/>
                <a:gd name="T2" fmla="*/ 17 w 29"/>
                <a:gd name="T3" fmla="*/ 28 h 30"/>
                <a:gd name="T4" fmla="*/ 1 w 29"/>
                <a:gd name="T5" fmla="*/ 17 h 30"/>
                <a:gd name="T6" fmla="*/ 12 w 29"/>
                <a:gd name="T7" fmla="*/ 2 h 30"/>
                <a:gd name="T8" fmla="*/ 27 w 29"/>
                <a:gd name="T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7" y="12"/>
                  </a:moveTo>
                  <a:cubicBezTo>
                    <a:pt x="29" y="20"/>
                    <a:pt x="24" y="27"/>
                    <a:pt x="17" y="28"/>
                  </a:cubicBezTo>
                  <a:cubicBezTo>
                    <a:pt x="9" y="30"/>
                    <a:pt x="2" y="25"/>
                    <a:pt x="1" y="17"/>
                  </a:cubicBezTo>
                  <a:cubicBezTo>
                    <a:pt x="0" y="10"/>
                    <a:pt x="5" y="3"/>
                    <a:pt x="12" y="2"/>
                  </a:cubicBezTo>
                  <a:cubicBezTo>
                    <a:pt x="19" y="0"/>
                    <a:pt x="26" y="5"/>
                    <a:pt x="27" y="12"/>
                  </a:cubicBezTo>
                  <a:close/>
                </a:path>
              </a:pathLst>
            </a:custGeom>
            <a:solidFill>
              <a:srgbClr val="EF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ïṡľíḓè">
              <a:extLst>
                <a:ext uri="{FF2B5EF4-FFF2-40B4-BE49-F238E27FC236}">
                  <a16:creationId xmlns:a16="http://schemas.microsoft.com/office/drawing/2014/main" id="{1188C407-65B9-4B60-849B-C4641F370DA9}"/>
                </a:ext>
              </a:extLst>
            </p:cNvPr>
            <p:cNvSpPr/>
            <p:nvPr/>
          </p:nvSpPr>
          <p:spPr bwMode="auto">
            <a:xfrm>
              <a:off x="6321426" y="2376488"/>
              <a:ext cx="276225" cy="388938"/>
            </a:xfrm>
            <a:custGeom>
              <a:avLst/>
              <a:gdLst>
                <a:gd name="T0" fmla="*/ 0 w 52"/>
                <a:gd name="T1" fmla="*/ 12 h 73"/>
                <a:gd name="T2" fmla="*/ 10 w 52"/>
                <a:gd name="T3" fmla="*/ 59 h 73"/>
                <a:gd name="T4" fmla="*/ 33 w 52"/>
                <a:gd name="T5" fmla="*/ 70 h 73"/>
                <a:gd name="T6" fmla="*/ 33 w 52"/>
                <a:gd name="T7" fmla="*/ 70 h 73"/>
                <a:gd name="T8" fmla="*/ 51 w 52"/>
                <a:gd name="T9" fmla="*/ 51 h 73"/>
                <a:gd name="T10" fmla="*/ 42 w 52"/>
                <a:gd name="T11" fmla="*/ 0 h 73"/>
                <a:gd name="T12" fmla="*/ 0 w 52"/>
                <a:gd name="T13" fmla="*/ 1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3">
                  <a:moveTo>
                    <a:pt x="0" y="12"/>
                  </a:moveTo>
                  <a:cubicBezTo>
                    <a:pt x="10" y="59"/>
                    <a:pt x="10" y="59"/>
                    <a:pt x="10" y="59"/>
                  </a:cubicBezTo>
                  <a:cubicBezTo>
                    <a:pt x="12" y="73"/>
                    <a:pt x="21" y="72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44" y="68"/>
                    <a:pt x="52" y="63"/>
                    <a:pt x="51" y="51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îṡḻïḋe">
              <a:extLst>
                <a:ext uri="{FF2B5EF4-FFF2-40B4-BE49-F238E27FC236}">
                  <a16:creationId xmlns:a16="http://schemas.microsoft.com/office/drawing/2014/main" id="{29F86B31-67AB-496A-9B6D-5B3B08AF8346}"/>
                </a:ext>
              </a:extLst>
            </p:cNvPr>
            <p:cNvSpPr/>
            <p:nvPr/>
          </p:nvSpPr>
          <p:spPr bwMode="auto">
            <a:xfrm>
              <a:off x="6332538" y="2424113"/>
              <a:ext cx="196850" cy="203200"/>
            </a:xfrm>
            <a:custGeom>
              <a:avLst/>
              <a:gdLst>
                <a:gd name="T0" fmla="*/ 5 w 37"/>
                <a:gd name="T1" fmla="*/ 38 h 38"/>
                <a:gd name="T2" fmla="*/ 35 w 37"/>
                <a:gd name="T3" fmla="*/ 0 h 38"/>
                <a:gd name="T4" fmla="*/ 0 w 37"/>
                <a:gd name="T5" fmla="*/ 13 h 38"/>
                <a:gd name="T6" fmla="*/ 5 w 3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8">
                  <a:moveTo>
                    <a:pt x="5" y="38"/>
                  </a:moveTo>
                  <a:cubicBezTo>
                    <a:pt x="5" y="38"/>
                    <a:pt x="37" y="24"/>
                    <a:pt x="35" y="0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5" y="38"/>
                  </a:lnTo>
                  <a:close/>
                </a:path>
              </a:pathLst>
            </a:custGeom>
            <a:solidFill>
              <a:srgbClr val="DD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íšļíḑê">
              <a:extLst>
                <a:ext uri="{FF2B5EF4-FFF2-40B4-BE49-F238E27FC236}">
                  <a16:creationId xmlns:a16="http://schemas.microsoft.com/office/drawing/2014/main" id="{3355133A-5460-4530-B3B2-98807464B6F7}"/>
                </a:ext>
              </a:extLst>
            </p:cNvPr>
            <p:cNvSpPr/>
            <p:nvPr/>
          </p:nvSpPr>
          <p:spPr bwMode="auto">
            <a:xfrm>
              <a:off x="6140451" y="2005013"/>
              <a:ext cx="415925" cy="547688"/>
            </a:xfrm>
            <a:custGeom>
              <a:avLst/>
              <a:gdLst>
                <a:gd name="T0" fmla="*/ 56 w 78"/>
                <a:gd name="T1" fmla="*/ 97 h 103"/>
                <a:gd name="T2" fmla="*/ 41 w 78"/>
                <a:gd name="T3" fmla="*/ 100 h 103"/>
                <a:gd name="T4" fmla="*/ 8 w 78"/>
                <a:gd name="T5" fmla="*/ 76 h 103"/>
                <a:gd name="T6" fmla="*/ 3 w 78"/>
                <a:gd name="T7" fmla="*/ 41 h 103"/>
                <a:gd name="T8" fmla="*/ 29 w 78"/>
                <a:gd name="T9" fmla="*/ 3 h 103"/>
                <a:gd name="T10" fmla="*/ 29 w 78"/>
                <a:gd name="T11" fmla="*/ 3 h 103"/>
                <a:gd name="T12" fmla="*/ 71 w 78"/>
                <a:gd name="T13" fmla="*/ 29 h 103"/>
                <a:gd name="T14" fmla="*/ 76 w 78"/>
                <a:gd name="T15" fmla="*/ 70 h 103"/>
                <a:gd name="T16" fmla="*/ 56 w 78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3">
                  <a:moveTo>
                    <a:pt x="56" y="97"/>
                  </a:moveTo>
                  <a:cubicBezTo>
                    <a:pt x="41" y="100"/>
                    <a:pt x="41" y="100"/>
                    <a:pt x="41" y="100"/>
                  </a:cubicBezTo>
                  <a:cubicBezTo>
                    <a:pt x="25" y="103"/>
                    <a:pt x="11" y="92"/>
                    <a:pt x="8" y="7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23"/>
                    <a:pt x="12" y="6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7" y="0"/>
                    <a:pt x="67" y="11"/>
                    <a:pt x="71" y="29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8" y="83"/>
                    <a:pt x="69" y="95"/>
                    <a:pt x="56" y="97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íṩḷíďé">
              <a:extLst>
                <a:ext uri="{FF2B5EF4-FFF2-40B4-BE49-F238E27FC236}">
                  <a16:creationId xmlns:a16="http://schemas.microsoft.com/office/drawing/2014/main" id="{558F2022-D5E7-472B-9871-BE1E6E2F3AF0}"/>
                </a:ext>
              </a:extLst>
            </p:cNvPr>
            <p:cNvSpPr/>
            <p:nvPr/>
          </p:nvSpPr>
          <p:spPr bwMode="auto">
            <a:xfrm>
              <a:off x="6262688" y="2344738"/>
              <a:ext cx="33338" cy="47625"/>
            </a:xfrm>
            <a:custGeom>
              <a:avLst/>
              <a:gdLst>
                <a:gd name="T0" fmla="*/ 0 w 6"/>
                <a:gd name="T1" fmla="*/ 0 h 9"/>
                <a:gd name="T2" fmla="*/ 0 w 6"/>
                <a:gd name="T3" fmla="*/ 7 h 9"/>
                <a:gd name="T4" fmla="*/ 3 w 6"/>
                <a:gd name="T5" fmla="*/ 9 h 9"/>
                <a:gd name="T6" fmla="*/ 6 w 6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</a:path>
              </a:pathLst>
            </a:custGeom>
            <a:noFill/>
            <a:ln w="11113" cap="rnd">
              <a:solidFill>
                <a:srgbClr val="1313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îṩḷíḑè">
              <a:extLst>
                <a:ext uri="{FF2B5EF4-FFF2-40B4-BE49-F238E27FC236}">
                  <a16:creationId xmlns:a16="http://schemas.microsoft.com/office/drawing/2014/main" id="{86FD169C-D849-4A10-A20F-3184204B5BBA}"/>
                </a:ext>
              </a:extLst>
            </p:cNvPr>
            <p:cNvSpPr/>
            <p:nvPr/>
          </p:nvSpPr>
          <p:spPr bwMode="auto">
            <a:xfrm>
              <a:off x="6305551" y="2206626"/>
              <a:ext cx="85725" cy="38100"/>
            </a:xfrm>
            <a:custGeom>
              <a:avLst/>
              <a:gdLst>
                <a:gd name="T0" fmla="*/ 8 w 16"/>
                <a:gd name="T1" fmla="*/ 0 h 7"/>
                <a:gd name="T2" fmla="*/ 1 w 16"/>
                <a:gd name="T3" fmla="*/ 4 h 7"/>
                <a:gd name="T4" fmla="*/ 8 w 16"/>
                <a:gd name="T5" fmla="*/ 7 h 7"/>
                <a:gd name="T6" fmla="*/ 16 w 16"/>
                <a:gd name="T7" fmla="*/ 3 h 7"/>
                <a:gd name="T8" fmla="*/ 8 w 1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8" y="0"/>
                  </a:moveTo>
                  <a:cubicBezTo>
                    <a:pt x="8" y="0"/>
                    <a:pt x="0" y="1"/>
                    <a:pt x="1" y="4"/>
                  </a:cubicBezTo>
                  <a:cubicBezTo>
                    <a:pt x="1" y="4"/>
                    <a:pt x="1" y="7"/>
                    <a:pt x="8" y="7"/>
                  </a:cubicBezTo>
                  <a:cubicBezTo>
                    <a:pt x="14" y="6"/>
                    <a:pt x="16" y="6"/>
                    <a:pt x="16" y="3"/>
                  </a:cubicBezTo>
                  <a:cubicBezTo>
                    <a:pt x="16" y="0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îṣ1íḑê">
              <a:extLst>
                <a:ext uri="{FF2B5EF4-FFF2-40B4-BE49-F238E27FC236}">
                  <a16:creationId xmlns:a16="http://schemas.microsoft.com/office/drawing/2014/main" id="{699D57B2-3108-4B1E-B8D3-B8953C04651F}"/>
                </a:ext>
              </a:extLst>
            </p:cNvPr>
            <p:cNvSpPr/>
            <p:nvPr/>
          </p:nvSpPr>
          <p:spPr bwMode="auto">
            <a:xfrm>
              <a:off x="6167438" y="2249488"/>
              <a:ext cx="69850" cy="42863"/>
            </a:xfrm>
            <a:custGeom>
              <a:avLst/>
              <a:gdLst>
                <a:gd name="T0" fmla="*/ 6 w 13"/>
                <a:gd name="T1" fmla="*/ 1 h 8"/>
                <a:gd name="T2" fmla="*/ 13 w 13"/>
                <a:gd name="T3" fmla="*/ 3 h 8"/>
                <a:gd name="T4" fmla="*/ 8 w 13"/>
                <a:gd name="T5" fmla="*/ 7 h 8"/>
                <a:gd name="T6" fmla="*/ 0 w 13"/>
                <a:gd name="T7" fmla="*/ 6 h 8"/>
                <a:gd name="T8" fmla="*/ 6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6" y="1"/>
                  </a:moveTo>
                  <a:cubicBezTo>
                    <a:pt x="6" y="1"/>
                    <a:pt x="12" y="0"/>
                    <a:pt x="13" y="3"/>
                  </a:cubicBezTo>
                  <a:cubicBezTo>
                    <a:pt x="13" y="3"/>
                    <a:pt x="13" y="6"/>
                    <a:pt x="8" y="7"/>
                  </a:cubicBezTo>
                  <a:cubicBezTo>
                    <a:pt x="3" y="8"/>
                    <a:pt x="1" y="8"/>
                    <a:pt x="0" y="6"/>
                  </a:cubicBezTo>
                  <a:cubicBezTo>
                    <a:pt x="0" y="3"/>
                    <a:pt x="3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iṣḷídê">
              <a:extLst>
                <a:ext uri="{FF2B5EF4-FFF2-40B4-BE49-F238E27FC236}">
                  <a16:creationId xmlns:a16="http://schemas.microsoft.com/office/drawing/2014/main" id="{CB15360E-EE38-4FFB-814D-EE421AA0980C}"/>
                </a:ext>
              </a:extLst>
            </p:cNvPr>
            <p:cNvSpPr/>
            <p:nvPr/>
          </p:nvSpPr>
          <p:spPr bwMode="auto">
            <a:xfrm>
              <a:off x="6327776" y="2292351"/>
              <a:ext cx="25400" cy="31750"/>
            </a:xfrm>
            <a:custGeom>
              <a:avLst/>
              <a:gdLst>
                <a:gd name="T0" fmla="*/ 0 w 5"/>
                <a:gd name="T1" fmla="*/ 4 h 6"/>
                <a:gd name="T2" fmla="*/ 3 w 5"/>
                <a:gd name="T3" fmla="*/ 6 h 6"/>
                <a:gd name="T4" fmla="*/ 5 w 5"/>
                <a:gd name="T5" fmla="*/ 3 h 6"/>
                <a:gd name="T6" fmla="*/ 2 w 5"/>
                <a:gd name="T7" fmla="*/ 1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4"/>
                    <a:pt x="5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iṣlíḓe">
              <a:extLst>
                <a:ext uri="{FF2B5EF4-FFF2-40B4-BE49-F238E27FC236}">
                  <a16:creationId xmlns:a16="http://schemas.microsoft.com/office/drawing/2014/main" id="{861C2454-CE2D-47A0-A67E-E0F684ABFD5F}"/>
                </a:ext>
              </a:extLst>
            </p:cNvPr>
            <p:cNvSpPr/>
            <p:nvPr/>
          </p:nvSpPr>
          <p:spPr bwMode="auto">
            <a:xfrm>
              <a:off x="6199188" y="2312988"/>
              <a:ext cx="31750" cy="31750"/>
            </a:xfrm>
            <a:custGeom>
              <a:avLst/>
              <a:gdLst>
                <a:gd name="T0" fmla="*/ 0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2 w 6"/>
                <a:gd name="T7" fmla="*/ 0 h 6"/>
                <a:gd name="T8" fmla="*/ 0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3"/>
                  </a:moveTo>
                  <a:cubicBezTo>
                    <a:pt x="0" y="5"/>
                    <a:pt x="2" y="6"/>
                    <a:pt x="3" y="5"/>
                  </a:cubicBezTo>
                  <a:cubicBezTo>
                    <a:pt x="5" y="5"/>
                    <a:pt x="6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4" name="ïšľíďe">
              <a:extLst>
                <a:ext uri="{FF2B5EF4-FFF2-40B4-BE49-F238E27FC236}">
                  <a16:creationId xmlns:a16="http://schemas.microsoft.com/office/drawing/2014/main" id="{02015862-E523-4527-8169-E283E8C4A5F4}"/>
                </a:ext>
              </a:extLst>
            </p:cNvPr>
            <p:cNvSpPr/>
            <p:nvPr/>
          </p:nvSpPr>
          <p:spPr bwMode="auto">
            <a:xfrm>
              <a:off x="6237288" y="2403476"/>
              <a:ext cx="142875" cy="42863"/>
            </a:xfrm>
            <a:custGeom>
              <a:avLst/>
              <a:gdLst>
                <a:gd name="T0" fmla="*/ 0 w 27"/>
                <a:gd name="T1" fmla="*/ 8 h 8"/>
                <a:gd name="T2" fmla="*/ 1 w 27"/>
                <a:gd name="T3" fmla="*/ 3 h 8"/>
                <a:gd name="T4" fmla="*/ 6 w 27"/>
                <a:gd name="T5" fmla="*/ 1 h 8"/>
                <a:gd name="T6" fmla="*/ 19 w 27"/>
                <a:gd name="T7" fmla="*/ 0 h 8"/>
                <a:gd name="T8" fmla="*/ 23 w 27"/>
                <a:gd name="T9" fmla="*/ 1 h 8"/>
                <a:gd name="T10" fmla="*/ 27 w 27"/>
                <a:gd name="T11" fmla="*/ 6 h 8"/>
                <a:gd name="T12" fmla="*/ 0 w 2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7" y="6"/>
                    <a:pt x="27" y="6"/>
                    <a:pt x="27" y="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5" name="îṥļïďe">
              <a:extLst>
                <a:ext uri="{FF2B5EF4-FFF2-40B4-BE49-F238E27FC236}">
                  <a16:creationId xmlns:a16="http://schemas.microsoft.com/office/drawing/2014/main" id="{053F3667-5513-4EF9-89CC-2007C0F641DC}"/>
                </a:ext>
              </a:extLst>
            </p:cNvPr>
            <p:cNvSpPr/>
            <p:nvPr/>
          </p:nvSpPr>
          <p:spPr bwMode="auto">
            <a:xfrm>
              <a:off x="6237288" y="1993901"/>
              <a:ext cx="303213" cy="298450"/>
            </a:xfrm>
            <a:custGeom>
              <a:avLst/>
              <a:gdLst>
                <a:gd name="T0" fmla="*/ 46 w 57"/>
                <a:gd name="T1" fmla="*/ 56 h 56"/>
                <a:gd name="T2" fmla="*/ 39 w 57"/>
                <a:gd name="T3" fmla="*/ 31 h 56"/>
                <a:gd name="T4" fmla="*/ 0 w 57"/>
                <a:gd name="T5" fmla="*/ 15 h 56"/>
                <a:gd name="T6" fmla="*/ 14 w 57"/>
                <a:gd name="T7" fmla="*/ 0 h 56"/>
                <a:gd name="T8" fmla="*/ 46 w 57"/>
                <a:gd name="T9" fmla="*/ 5 h 56"/>
                <a:gd name="T10" fmla="*/ 57 w 57"/>
                <a:gd name="T11" fmla="*/ 26 h 56"/>
                <a:gd name="T12" fmla="*/ 56 w 57"/>
                <a:gd name="T13" fmla="*/ 44 h 56"/>
                <a:gd name="T14" fmla="*/ 46 w 57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6">
                  <a:moveTo>
                    <a:pt x="46" y="56"/>
                  </a:moveTo>
                  <a:cubicBezTo>
                    <a:pt x="46" y="56"/>
                    <a:pt x="33" y="55"/>
                    <a:pt x="39" y="31"/>
                  </a:cubicBezTo>
                  <a:cubicBezTo>
                    <a:pt x="39" y="31"/>
                    <a:pt x="8" y="37"/>
                    <a:pt x="0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6" y="44"/>
                    <a:pt x="56" y="44"/>
                    <a:pt x="56" y="44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îṡḷîḋé">
              <a:extLst>
                <a:ext uri="{FF2B5EF4-FFF2-40B4-BE49-F238E27FC236}">
                  <a16:creationId xmlns:a16="http://schemas.microsoft.com/office/drawing/2014/main" id="{7F93E3A4-9398-4A42-BBB9-BEE7BBE5272C}"/>
                </a:ext>
              </a:extLst>
            </p:cNvPr>
            <p:cNvSpPr/>
            <p:nvPr/>
          </p:nvSpPr>
          <p:spPr bwMode="auto">
            <a:xfrm>
              <a:off x="6475413" y="2201863"/>
              <a:ext cx="155575" cy="158750"/>
            </a:xfrm>
            <a:custGeom>
              <a:avLst/>
              <a:gdLst>
                <a:gd name="T0" fmla="*/ 28 w 29"/>
                <a:gd name="T1" fmla="*/ 12 h 30"/>
                <a:gd name="T2" fmla="*/ 17 w 29"/>
                <a:gd name="T3" fmla="*/ 28 h 30"/>
                <a:gd name="T4" fmla="*/ 1 w 29"/>
                <a:gd name="T5" fmla="*/ 17 h 30"/>
                <a:gd name="T6" fmla="*/ 12 w 29"/>
                <a:gd name="T7" fmla="*/ 2 h 30"/>
                <a:gd name="T8" fmla="*/ 28 w 29"/>
                <a:gd name="T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8" y="12"/>
                  </a:moveTo>
                  <a:cubicBezTo>
                    <a:pt x="29" y="20"/>
                    <a:pt x="24" y="27"/>
                    <a:pt x="17" y="28"/>
                  </a:cubicBezTo>
                  <a:cubicBezTo>
                    <a:pt x="10" y="30"/>
                    <a:pt x="3" y="25"/>
                    <a:pt x="1" y="17"/>
                  </a:cubicBezTo>
                  <a:cubicBezTo>
                    <a:pt x="0" y="10"/>
                    <a:pt x="5" y="3"/>
                    <a:pt x="12" y="2"/>
                  </a:cubicBezTo>
                  <a:cubicBezTo>
                    <a:pt x="19" y="0"/>
                    <a:pt x="26" y="5"/>
                    <a:pt x="28" y="12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ïslïḍê">
              <a:extLst>
                <a:ext uri="{FF2B5EF4-FFF2-40B4-BE49-F238E27FC236}">
                  <a16:creationId xmlns:a16="http://schemas.microsoft.com/office/drawing/2014/main" id="{BD26B51C-6ED8-40CE-8538-A7C7AABA03E6}"/>
                </a:ext>
              </a:extLst>
            </p:cNvPr>
            <p:cNvSpPr/>
            <p:nvPr/>
          </p:nvSpPr>
          <p:spPr bwMode="auto">
            <a:xfrm>
              <a:off x="6524626" y="2254251"/>
              <a:ext cx="47625" cy="53975"/>
            </a:xfrm>
            <a:custGeom>
              <a:avLst/>
              <a:gdLst>
                <a:gd name="T0" fmla="*/ 2 w 9"/>
                <a:gd name="T1" fmla="*/ 10 h 10"/>
                <a:gd name="T2" fmla="*/ 9 w 9"/>
                <a:gd name="T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cubicBezTo>
                    <a:pt x="2" y="10"/>
                    <a:pt x="0" y="0"/>
                    <a:pt x="9" y="0"/>
                  </a:cubicBezTo>
                </a:path>
              </a:pathLst>
            </a:custGeom>
            <a:noFill/>
            <a:ln w="11113" cap="rnd">
              <a:solidFill>
                <a:srgbClr val="1313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išľïḋe">
              <a:extLst>
                <a:ext uri="{FF2B5EF4-FFF2-40B4-BE49-F238E27FC236}">
                  <a16:creationId xmlns:a16="http://schemas.microsoft.com/office/drawing/2014/main" id="{81992825-264A-432E-A7E7-497D87E749B1}"/>
                </a:ext>
              </a:extLst>
            </p:cNvPr>
            <p:cNvSpPr/>
            <p:nvPr/>
          </p:nvSpPr>
          <p:spPr bwMode="auto">
            <a:xfrm>
              <a:off x="6162676" y="1952626"/>
              <a:ext cx="201613" cy="185738"/>
            </a:xfrm>
            <a:custGeom>
              <a:avLst/>
              <a:gdLst>
                <a:gd name="T0" fmla="*/ 14 w 38"/>
                <a:gd name="T1" fmla="*/ 23 h 35"/>
                <a:gd name="T2" fmla="*/ 0 w 38"/>
                <a:gd name="T3" fmla="*/ 35 h 35"/>
                <a:gd name="T4" fmla="*/ 4 w 38"/>
                <a:gd name="T5" fmla="*/ 6 h 35"/>
                <a:gd name="T6" fmla="*/ 23 w 38"/>
                <a:gd name="T7" fmla="*/ 0 h 35"/>
                <a:gd name="T8" fmla="*/ 38 w 38"/>
                <a:gd name="T9" fmla="*/ 4 h 35"/>
                <a:gd name="T10" fmla="*/ 35 w 38"/>
                <a:gd name="T11" fmla="*/ 23 h 35"/>
                <a:gd name="T12" fmla="*/ 14 w 38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4" y="23"/>
                  </a:moveTo>
                  <a:cubicBezTo>
                    <a:pt x="14" y="23"/>
                    <a:pt x="4" y="25"/>
                    <a:pt x="0" y="3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23"/>
                    <a:pt x="35" y="23"/>
                    <a:pt x="35" y="23"/>
                  </a:cubicBezTo>
                  <a:lnTo>
                    <a:pt x="14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iSḷîḑé">
              <a:extLst>
                <a:ext uri="{FF2B5EF4-FFF2-40B4-BE49-F238E27FC236}">
                  <a16:creationId xmlns:a16="http://schemas.microsoft.com/office/drawing/2014/main" id="{40C15FA3-A631-4F8C-9FA3-5D4FBE3A1442}"/>
                </a:ext>
              </a:extLst>
            </p:cNvPr>
            <p:cNvSpPr/>
            <p:nvPr/>
          </p:nvSpPr>
          <p:spPr bwMode="auto">
            <a:xfrm>
              <a:off x="6257926" y="2636838"/>
              <a:ext cx="373063" cy="153988"/>
            </a:xfrm>
            <a:custGeom>
              <a:avLst/>
              <a:gdLst>
                <a:gd name="T0" fmla="*/ 14 w 70"/>
                <a:gd name="T1" fmla="*/ 8 h 29"/>
                <a:gd name="T2" fmla="*/ 35 w 70"/>
                <a:gd name="T3" fmla="*/ 2 h 29"/>
                <a:gd name="T4" fmla="*/ 61 w 70"/>
                <a:gd name="T5" fmla="*/ 0 h 29"/>
                <a:gd name="T6" fmla="*/ 70 w 70"/>
                <a:gd name="T7" fmla="*/ 1 h 29"/>
                <a:gd name="T8" fmla="*/ 32 w 70"/>
                <a:gd name="T9" fmla="*/ 26 h 29"/>
                <a:gd name="T10" fmla="*/ 14 w 70"/>
                <a:gd name="T1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9">
                  <a:moveTo>
                    <a:pt x="14" y="8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69" y="22"/>
                    <a:pt x="32" y="26"/>
                  </a:cubicBezTo>
                  <a:cubicBezTo>
                    <a:pt x="0" y="29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ïsḷiḓe">
              <a:extLst>
                <a:ext uri="{FF2B5EF4-FFF2-40B4-BE49-F238E27FC236}">
                  <a16:creationId xmlns:a16="http://schemas.microsoft.com/office/drawing/2014/main" id="{2C416980-DDFD-4431-A499-9E814BC3C7C4}"/>
                </a:ext>
              </a:extLst>
            </p:cNvPr>
            <p:cNvSpPr/>
            <p:nvPr/>
          </p:nvSpPr>
          <p:spPr bwMode="auto">
            <a:xfrm flipH="1">
              <a:off x="3471863" y="5410201"/>
              <a:ext cx="5078413" cy="0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ísḷîḓé">
              <a:extLst>
                <a:ext uri="{FF2B5EF4-FFF2-40B4-BE49-F238E27FC236}">
                  <a16:creationId xmlns:a16="http://schemas.microsoft.com/office/drawing/2014/main" id="{1D91E7A9-EBAC-4EDA-9196-414D70911E5C}"/>
                </a:ext>
              </a:extLst>
            </p:cNvPr>
            <p:cNvSpPr/>
            <p:nvPr/>
          </p:nvSpPr>
          <p:spPr bwMode="auto">
            <a:xfrm>
              <a:off x="4349751" y="3551238"/>
              <a:ext cx="493713" cy="1858963"/>
            </a:xfrm>
            <a:custGeom>
              <a:avLst/>
              <a:gdLst>
                <a:gd name="T0" fmla="*/ 180 w 311"/>
                <a:gd name="T1" fmla="*/ 20 h 1171"/>
                <a:gd name="T2" fmla="*/ 0 w 311"/>
                <a:gd name="T3" fmla="*/ 1171 h 1171"/>
                <a:gd name="T4" fmla="*/ 53 w 311"/>
                <a:gd name="T5" fmla="*/ 1171 h 1171"/>
                <a:gd name="T6" fmla="*/ 311 w 311"/>
                <a:gd name="T7" fmla="*/ 0 h 1171"/>
                <a:gd name="T8" fmla="*/ 180 w 311"/>
                <a:gd name="T9" fmla="*/ 2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1171">
                  <a:moveTo>
                    <a:pt x="180" y="20"/>
                  </a:moveTo>
                  <a:lnTo>
                    <a:pt x="0" y="1171"/>
                  </a:lnTo>
                  <a:lnTo>
                    <a:pt x="53" y="1171"/>
                  </a:lnTo>
                  <a:lnTo>
                    <a:pt x="311" y="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rgbClr val="43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iṣľîḑé">
              <a:extLst>
                <a:ext uri="{FF2B5EF4-FFF2-40B4-BE49-F238E27FC236}">
                  <a16:creationId xmlns:a16="http://schemas.microsoft.com/office/drawing/2014/main" id="{A990AF38-19CB-482B-B0ED-7403C312015E}"/>
                </a:ext>
              </a:extLst>
            </p:cNvPr>
            <p:cNvSpPr/>
            <p:nvPr/>
          </p:nvSpPr>
          <p:spPr bwMode="auto">
            <a:xfrm>
              <a:off x="7077076" y="3551238"/>
              <a:ext cx="500063" cy="1858963"/>
            </a:xfrm>
            <a:custGeom>
              <a:avLst/>
              <a:gdLst>
                <a:gd name="T0" fmla="*/ 131 w 315"/>
                <a:gd name="T1" fmla="*/ 20 h 1171"/>
                <a:gd name="T2" fmla="*/ 315 w 315"/>
                <a:gd name="T3" fmla="*/ 1171 h 1171"/>
                <a:gd name="T4" fmla="*/ 258 w 315"/>
                <a:gd name="T5" fmla="*/ 1171 h 1171"/>
                <a:gd name="T6" fmla="*/ 0 w 315"/>
                <a:gd name="T7" fmla="*/ 0 h 1171"/>
                <a:gd name="T8" fmla="*/ 131 w 315"/>
                <a:gd name="T9" fmla="*/ 2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1171">
                  <a:moveTo>
                    <a:pt x="131" y="20"/>
                  </a:moveTo>
                  <a:lnTo>
                    <a:pt x="315" y="1171"/>
                  </a:lnTo>
                  <a:lnTo>
                    <a:pt x="258" y="1171"/>
                  </a:lnTo>
                  <a:lnTo>
                    <a:pt x="0" y="0"/>
                  </a:lnTo>
                  <a:lnTo>
                    <a:pt x="131" y="20"/>
                  </a:lnTo>
                  <a:close/>
                </a:path>
              </a:pathLst>
            </a:custGeom>
            <a:solidFill>
              <a:srgbClr val="43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ïşľíḋe">
              <a:extLst>
                <a:ext uri="{FF2B5EF4-FFF2-40B4-BE49-F238E27FC236}">
                  <a16:creationId xmlns:a16="http://schemas.microsoft.com/office/drawing/2014/main" id="{10D1C8A8-FE4A-41A6-8C05-7A504E94B690}"/>
                </a:ext>
              </a:extLst>
            </p:cNvPr>
            <p:cNvSpPr/>
            <p:nvPr/>
          </p:nvSpPr>
          <p:spPr bwMode="auto">
            <a:xfrm>
              <a:off x="4046538" y="3508376"/>
              <a:ext cx="3806825" cy="160338"/>
            </a:xfrm>
            <a:prstGeom prst="rect">
              <a:avLst/>
            </a:prstGeom>
            <a:solidFill>
              <a:srgbClr val="213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îṧlíḓê">
              <a:extLst>
                <a:ext uri="{FF2B5EF4-FFF2-40B4-BE49-F238E27FC236}">
                  <a16:creationId xmlns:a16="http://schemas.microsoft.com/office/drawing/2014/main" id="{6306B426-0ACA-4DDA-AF3A-C68956C3B7D1}"/>
                </a:ext>
              </a:extLst>
            </p:cNvPr>
            <p:cNvSpPr/>
            <p:nvPr/>
          </p:nvSpPr>
          <p:spPr bwMode="auto">
            <a:xfrm>
              <a:off x="4535488" y="3221038"/>
              <a:ext cx="393700" cy="287338"/>
            </a:xfrm>
            <a:custGeom>
              <a:avLst/>
              <a:gdLst>
                <a:gd name="T0" fmla="*/ 66 w 74"/>
                <a:gd name="T1" fmla="*/ 1 h 54"/>
                <a:gd name="T2" fmla="*/ 37 w 74"/>
                <a:gd name="T3" fmla="*/ 52 h 54"/>
                <a:gd name="T4" fmla="*/ 8 w 74"/>
                <a:gd name="T5" fmla="*/ 0 h 54"/>
                <a:gd name="T6" fmla="*/ 66 w 74"/>
                <a:gd name="T7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54">
                  <a:moveTo>
                    <a:pt x="66" y="1"/>
                  </a:moveTo>
                  <a:cubicBezTo>
                    <a:pt x="66" y="1"/>
                    <a:pt x="74" y="51"/>
                    <a:pt x="37" y="52"/>
                  </a:cubicBezTo>
                  <a:cubicBezTo>
                    <a:pt x="0" y="54"/>
                    <a:pt x="8" y="0"/>
                    <a:pt x="8" y="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ísḷiḓe">
              <a:extLst>
                <a:ext uri="{FF2B5EF4-FFF2-40B4-BE49-F238E27FC236}">
                  <a16:creationId xmlns:a16="http://schemas.microsoft.com/office/drawing/2014/main" id="{E69831F5-4B97-481D-BC1A-B9D5DDF92C16}"/>
                </a:ext>
              </a:extLst>
            </p:cNvPr>
            <p:cNvSpPr/>
            <p:nvPr/>
          </p:nvSpPr>
          <p:spPr bwMode="auto">
            <a:xfrm>
              <a:off x="4460876" y="3254376"/>
              <a:ext cx="192088" cy="190500"/>
            </a:xfrm>
            <a:custGeom>
              <a:avLst/>
              <a:gdLst>
                <a:gd name="T0" fmla="*/ 18 w 36"/>
                <a:gd name="T1" fmla="*/ 35 h 36"/>
                <a:gd name="T2" fmla="*/ 0 w 36"/>
                <a:gd name="T3" fmla="*/ 18 h 36"/>
                <a:gd name="T4" fmla="*/ 17 w 36"/>
                <a:gd name="T5" fmla="*/ 0 h 36"/>
                <a:gd name="T6" fmla="*/ 35 w 36"/>
                <a:gd name="T7" fmla="*/ 17 h 36"/>
                <a:gd name="T8" fmla="*/ 18 w 36"/>
                <a:gd name="T9" fmla="*/ 35 h 36"/>
                <a:gd name="T10" fmla="*/ 18 w 36"/>
                <a:gd name="T11" fmla="*/ 6 h 36"/>
                <a:gd name="T12" fmla="*/ 6 w 36"/>
                <a:gd name="T13" fmla="*/ 18 h 36"/>
                <a:gd name="T14" fmla="*/ 18 w 36"/>
                <a:gd name="T15" fmla="*/ 30 h 36"/>
                <a:gd name="T16" fmla="*/ 30 w 36"/>
                <a:gd name="T17" fmla="*/ 17 h 36"/>
                <a:gd name="T18" fmla="*/ 18 w 36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9" y="36"/>
                    <a:pt x="1" y="2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2" y="30"/>
                    <a:pt x="18" y="30"/>
                  </a:cubicBezTo>
                  <a:cubicBezTo>
                    <a:pt x="25" y="30"/>
                    <a:pt x="30" y="24"/>
                    <a:pt x="30" y="17"/>
                  </a:cubicBezTo>
                  <a:cubicBezTo>
                    <a:pt x="30" y="11"/>
                    <a:pt x="24" y="5"/>
                    <a:pt x="18" y="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ïšliḍè">
              <a:extLst>
                <a:ext uri="{FF2B5EF4-FFF2-40B4-BE49-F238E27FC236}">
                  <a16:creationId xmlns:a16="http://schemas.microsoft.com/office/drawing/2014/main" id="{710D7609-5BFE-4249-BD45-F943F1DC19EA}"/>
                </a:ext>
              </a:extLst>
            </p:cNvPr>
            <p:cNvSpPr/>
            <p:nvPr/>
          </p:nvSpPr>
          <p:spPr bwMode="auto">
            <a:xfrm>
              <a:off x="4610101" y="2520951"/>
              <a:ext cx="249238" cy="514350"/>
            </a:xfrm>
            <a:custGeom>
              <a:avLst/>
              <a:gdLst>
                <a:gd name="T0" fmla="*/ 30 w 47"/>
                <a:gd name="T1" fmla="*/ 97 h 97"/>
                <a:gd name="T2" fmla="*/ 26 w 47"/>
                <a:gd name="T3" fmla="*/ 56 h 97"/>
                <a:gd name="T4" fmla="*/ 37 w 47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7">
                  <a:moveTo>
                    <a:pt x="30" y="97"/>
                  </a:moveTo>
                  <a:cubicBezTo>
                    <a:pt x="30" y="97"/>
                    <a:pt x="47" y="72"/>
                    <a:pt x="26" y="56"/>
                  </a:cubicBezTo>
                  <a:cubicBezTo>
                    <a:pt x="0" y="37"/>
                    <a:pt x="37" y="0"/>
                    <a:pt x="37" y="0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iṣ1ïḑé">
              <a:extLst>
                <a:ext uri="{FF2B5EF4-FFF2-40B4-BE49-F238E27FC236}">
                  <a16:creationId xmlns:a16="http://schemas.microsoft.com/office/drawing/2014/main" id="{D57FA521-35C6-4BA6-AC53-370EBCF1B1EE}"/>
                </a:ext>
              </a:extLst>
            </p:cNvPr>
            <p:cNvSpPr/>
            <p:nvPr/>
          </p:nvSpPr>
          <p:spPr bwMode="auto">
            <a:xfrm>
              <a:off x="4481513" y="2647951"/>
              <a:ext cx="260350" cy="446088"/>
            </a:xfrm>
            <a:custGeom>
              <a:avLst/>
              <a:gdLst>
                <a:gd name="T0" fmla="*/ 22 w 49"/>
                <a:gd name="T1" fmla="*/ 0 h 84"/>
                <a:gd name="T2" fmla="*/ 26 w 49"/>
                <a:gd name="T3" fmla="*/ 50 h 84"/>
                <a:gd name="T4" fmla="*/ 32 w 49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84">
                  <a:moveTo>
                    <a:pt x="22" y="0"/>
                  </a:moveTo>
                  <a:cubicBezTo>
                    <a:pt x="22" y="0"/>
                    <a:pt x="0" y="35"/>
                    <a:pt x="26" y="50"/>
                  </a:cubicBezTo>
                  <a:cubicBezTo>
                    <a:pt x="49" y="64"/>
                    <a:pt x="32" y="84"/>
                    <a:pt x="32" y="84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9" name="d9411e43-cf17-4218-8ca7-8004e5c639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764D19-3C1C-49B1-B3C4-24DF445D3CF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7090612">
            <a:off x="4348657" y="1757297"/>
            <a:ext cx="732475" cy="964697"/>
            <a:chOff x="4489450" y="1492250"/>
            <a:chExt cx="3214688" cy="423386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0" name="í$1íďê">
              <a:extLst>
                <a:ext uri="{FF2B5EF4-FFF2-40B4-BE49-F238E27FC236}">
                  <a16:creationId xmlns:a16="http://schemas.microsoft.com/office/drawing/2014/main" id="{5CD700BC-BD2E-4F54-ACDC-010A2C7E5F9C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ïṩḻïďé">
              <a:extLst>
                <a:ext uri="{FF2B5EF4-FFF2-40B4-BE49-F238E27FC236}">
                  <a16:creationId xmlns:a16="http://schemas.microsoft.com/office/drawing/2014/main" id="{FC0D8E8D-D3A7-427C-B7A9-0025A5A14200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 w="38100" cap="rnd">
              <a:solidFill>
                <a:srgbClr val="57302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ïṥ1íḋe">
              <a:extLst>
                <a:ext uri="{FF2B5EF4-FFF2-40B4-BE49-F238E27FC236}">
                  <a16:creationId xmlns:a16="http://schemas.microsoft.com/office/drawing/2014/main" id="{92FFC9A6-24AC-4EB2-8C59-6D80CB342CFB}"/>
                </a:ext>
              </a:extLst>
            </p:cNvPr>
            <p:cNvSpPr/>
            <p:nvPr/>
          </p:nvSpPr>
          <p:spPr bwMode="auto">
            <a:xfrm>
              <a:off x="4497388" y="5065713"/>
              <a:ext cx="1230313" cy="627062"/>
            </a:xfrm>
            <a:custGeom>
              <a:avLst/>
              <a:gdLst>
                <a:gd name="T0" fmla="*/ 13 w 147"/>
                <a:gd name="T1" fmla="*/ 70 h 75"/>
                <a:gd name="T2" fmla="*/ 44 w 147"/>
                <a:gd name="T3" fmla="*/ 49 h 75"/>
                <a:gd name="T4" fmla="*/ 80 w 147"/>
                <a:gd name="T5" fmla="*/ 32 h 75"/>
                <a:gd name="T6" fmla="*/ 139 w 147"/>
                <a:gd name="T7" fmla="*/ 7 h 75"/>
                <a:gd name="T8" fmla="*/ 135 w 147"/>
                <a:gd name="T9" fmla="*/ 2 h 75"/>
                <a:gd name="T10" fmla="*/ 48 w 147"/>
                <a:gd name="T11" fmla="*/ 41 h 75"/>
                <a:gd name="T12" fmla="*/ 2 w 147"/>
                <a:gd name="T13" fmla="*/ 72 h 75"/>
                <a:gd name="T14" fmla="*/ 13 w 147"/>
                <a:gd name="T15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5">
                  <a:moveTo>
                    <a:pt x="13" y="70"/>
                  </a:moveTo>
                  <a:cubicBezTo>
                    <a:pt x="18" y="60"/>
                    <a:pt x="35" y="54"/>
                    <a:pt x="44" y="49"/>
                  </a:cubicBezTo>
                  <a:cubicBezTo>
                    <a:pt x="56" y="43"/>
                    <a:pt x="68" y="38"/>
                    <a:pt x="80" y="32"/>
                  </a:cubicBezTo>
                  <a:cubicBezTo>
                    <a:pt x="100" y="23"/>
                    <a:pt x="120" y="15"/>
                    <a:pt x="139" y="7"/>
                  </a:cubicBezTo>
                  <a:cubicBezTo>
                    <a:pt x="147" y="4"/>
                    <a:pt x="140" y="0"/>
                    <a:pt x="135" y="2"/>
                  </a:cubicBezTo>
                  <a:cubicBezTo>
                    <a:pt x="106" y="15"/>
                    <a:pt x="77" y="27"/>
                    <a:pt x="48" y="41"/>
                  </a:cubicBezTo>
                  <a:cubicBezTo>
                    <a:pt x="33" y="48"/>
                    <a:pt x="9" y="55"/>
                    <a:pt x="2" y="72"/>
                  </a:cubicBezTo>
                  <a:cubicBezTo>
                    <a:pt x="0" y="75"/>
                    <a:pt x="12" y="74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íṣḻîďe">
              <a:extLst>
                <a:ext uri="{FF2B5EF4-FFF2-40B4-BE49-F238E27FC236}">
                  <a16:creationId xmlns:a16="http://schemas.microsoft.com/office/drawing/2014/main" id="{1AA87F8F-CC92-4401-B8AC-5120F8C805EA}"/>
                </a:ext>
              </a:extLst>
            </p:cNvPr>
            <p:cNvSpPr/>
            <p:nvPr/>
          </p:nvSpPr>
          <p:spPr bwMode="auto">
            <a:xfrm>
              <a:off x="4597400" y="4765675"/>
              <a:ext cx="1138238" cy="576262"/>
            </a:xfrm>
            <a:custGeom>
              <a:avLst/>
              <a:gdLst>
                <a:gd name="T0" fmla="*/ 12 w 136"/>
                <a:gd name="T1" fmla="*/ 67 h 69"/>
                <a:gd name="T2" fmla="*/ 129 w 136"/>
                <a:gd name="T3" fmla="*/ 10 h 69"/>
                <a:gd name="T4" fmla="*/ 124 w 136"/>
                <a:gd name="T5" fmla="*/ 3 h 69"/>
                <a:gd name="T6" fmla="*/ 7 w 136"/>
                <a:gd name="T7" fmla="*/ 60 h 69"/>
                <a:gd name="T8" fmla="*/ 12 w 136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9">
                  <a:moveTo>
                    <a:pt x="12" y="67"/>
                  </a:moveTo>
                  <a:cubicBezTo>
                    <a:pt x="52" y="49"/>
                    <a:pt x="91" y="31"/>
                    <a:pt x="129" y="10"/>
                  </a:cubicBezTo>
                  <a:cubicBezTo>
                    <a:pt x="136" y="6"/>
                    <a:pt x="130" y="0"/>
                    <a:pt x="124" y="3"/>
                  </a:cubicBezTo>
                  <a:cubicBezTo>
                    <a:pt x="86" y="24"/>
                    <a:pt x="47" y="43"/>
                    <a:pt x="7" y="60"/>
                  </a:cubicBezTo>
                  <a:cubicBezTo>
                    <a:pt x="0" y="63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işḻiḍe">
              <a:extLst>
                <a:ext uri="{FF2B5EF4-FFF2-40B4-BE49-F238E27FC236}">
                  <a16:creationId xmlns:a16="http://schemas.microsoft.com/office/drawing/2014/main" id="{766772B3-74A6-4A87-B26E-C849094758AC}"/>
                </a:ext>
              </a:extLst>
            </p:cNvPr>
            <p:cNvSpPr/>
            <p:nvPr/>
          </p:nvSpPr>
          <p:spPr bwMode="auto">
            <a:xfrm>
              <a:off x="4673600" y="4422775"/>
              <a:ext cx="1230313" cy="576262"/>
            </a:xfrm>
            <a:custGeom>
              <a:avLst/>
              <a:gdLst>
                <a:gd name="T0" fmla="*/ 12 w 147"/>
                <a:gd name="T1" fmla="*/ 67 h 69"/>
                <a:gd name="T2" fmla="*/ 139 w 147"/>
                <a:gd name="T3" fmla="*/ 8 h 69"/>
                <a:gd name="T4" fmla="*/ 135 w 147"/>
                <a:gd name="T5" fmla="*/ 3 h 69"/>
                <a:gd name="T6" fmla="*/ 7 w 147"/>
                <a:gd name="T7" fmla="*/ 62 h 69"/>
                <a:gd name="T8" fmla="*/ 12 w 147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2" y="67"/>
                  </a:moveTo>
                  <a:cubicBezTo>
                    <a:pt x="54" y="47"/>
                    <a:pt x="97" y="28"/>
                    <a:pt x="139" y="8"/>
                  </a:cubicBezTo>
                  <a:cubicBezTo>
                    <a:pt x="147" y="4"/>
                    <a:pt x="140" y="0"/>
                    <a:pt x="135" y="3"/>
                  </a:cubicBezTo>
                  <a:cubicBezTo>
                    <a:pt x="92" y="22"/>
                    <a:pt x="49" y="42"/>
                    <a:pt x="7" y="62"/>
                  </a:cubicBezTo>
                  <a:cubicBezTo>
                    <a:pt x="0" y="65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íSļïḋe">
              <a:extLst>
                <a:ext uri="{FF2B5EF4-FFF2-40B4-BE49-F238E27FC236}">
                  <a16:creationId xmlns:a16="http://schemas.microsoft.com/office/drawing/2014/main" id="{8665E32B-91D1-41DD-98CE-4706D2FF0E48}"/>
                </a:ext>
              </a:extLst>
            </p:cNvPr>
            <p:cNvSpPr/>
            <p:nvPr/>
          </p:nvSpPr>
          <p:spPr bwMode="auto">
            <a:xfrm>
              <a:off x="4748213" y="4522788"/>
              <a:ext cx="342900" cy="158750"/>
            </a:xfrm>
            <a:custGeom>
              <a:avLst/>
              <a:gdLst>
                <a:gd name="T0" fmla="*/ 7 w 41"/>
                <a:gd name="T1" fmla="*/ 18 h 19"/>
                <a:gd name="T2" fmla="*/ 38 w 41"/>
                <a:gd name="T3" fmla="*/ 5 h 19"/>
                <a:gd name="T4" fmla="*/ 39 w 41"/>
                <a:gd name="T5" fmla="*/ 1 h 19"/>
                <a:gd name="T6" fmla="*/ 30 w 41"/>
                <a:gd name="T7" fmla="*/ 3 h 19"/>
                <a:gd name="T8" fmla="*/ 5 w 41"/>
                <a:gd name="T9" fmla="*/ 13 h 19"/>
                <a:gd name="T10" fmla="*/ 0 w 41"/>
                <a:gd name="T11" fmla="*/ 17 h 19"/>
                <a:gd name="T12" fmla="*/ 7 w 41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9">
                  <a:moveTo>
                    <a:pt x="7" y="18"/>
                  </a:moveTo>
                  <a:cubicBezTo>
                    <a:pt x="17" y="14"/>
                    <a:pt x="28" y="10"/>
                    <a:pt x="38" y="5"/>
                  </a:cubicBezTo>
                  <a:cubicBezTo>
                    <a:pt x="39" y="5"/>
                    <a:pt x="41" y="3"/>
                    <a:pt x="39" y="1"/>
                  </a:cubicBezTo>
                  <a:cubicBezTo>
                    <a:pt x="36" y="0"/>
                    <a:pt x="32" y="2"/>
                    <a:pt x="30" y="3"/>
                  </a:cubicBezTo>
                  <a:cubicBezTo>
                    <a:pt x="22" y="7"/>
                    <a:pt x="14" y="10"/>
                    <a:pt x="5" y="13"/>
                  </a:cubicBezTo>
                  <a:cubicBezTo>
                    <a:pt x="4" y="13"/>
                    <a:pt x="0" y="14"/>
                    <a:pt x="0" y="17"/>
                  </a:cubicBezTo>
                  <a:cubicBezTo>
                    <a:pt x="1" y="19"/>
                    <a:pt x="5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îṣlíḍè">
              <a:extLst>
                <a:ext uri="{FF2B5EF4-FFF2-40B4-BE49-F238E27FC236}">
                  <a16:creationId xmlns:a16="http://schemas.microsoft.com/office/drawing/2014/main" id="{AE2819EF-EE02-475B-B994-1A4F8FC87036}"/>
                </a:ext>
              </a:extLst>
            </p:cNvPr>
            <p:cNvSpPr/>
            <p:nvPr/>
          </p:nvSpPr>
          <p:spPr bwMode="auto">
            <a:xfrm>
              <a:off x="5251450" y="4164013"/>
              <a:ext cx="727075" cy="292100"/>
            </a:xfrm>
            <a:custGeom>
              <a:avLst/>
              <a:gdLst>
                <a:gd name="T0" fmla="*/ 8 w 87"/>
                <a:gd name="T1" fmla="*/ 35 h 35"/>
                <a:gd name="T2" fmla="*/ 80 w 87"/>
                <a:gd name="T3" fmla="*/ 7 h 35"/>
                <a:gd name="T4" fmla="*/ 75 w 87"/>
                <a:gd name="T5" fmla="*/ 2 h 35"/>
                <a:gd name="T6" fmla="*/ 45 w 87"/>
                <a:gd name="T7" fmla="*/ 16 h 35"/>
                <a:gd name="T8" fmla="*/ 10 w 87"/>
                <a:gd name="T9" fmla="*/ 28 h 35"/>
                <a:gd name="T10" fmla="*/ 8 w 87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5">
                  <a:moveTo>
                    <a:pt x="8" y="35"/>
                  </a:moveTo>
                  <a:cubicBezTo>
                    <a:pt x="33" y="32"/>
                    <a:pt x="58" y="17"/>
                    <a:pt x="80" y="7"/>
                  </a:cubicBezTo>
                  <a:cubicBezTo>
                    <a:pt x="87" y="4"/>
                    <a:pt x="81" y="0"/>
                    <a:pt x="75" y="2"/>
                  </a:cubicBezTo>
                  <a:cubicBezTo>
                    <a:pt x="65" y="7"/>
                    <a:pt x="55" y="11"/>
                    <a:pt x="45" y="16"/>
                  </a:cubicBezTo>
                  <a:cubicBezTo>
                    <a:pt x="34" y="21"/>
                    <a:pt x="22" y="27"/>
                    <a:pt x="10" y="28"/>
                  </a:cubicBezTo>
                  <a:cubicBezTo>
                    <a:pt x="4" y="29"/>
                    <a:pt x="0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iṥļïḑe">
              <a:extLst>
                <a:ext uri="{FF2B5EF4-FFF2-40B4-BE49-F238E27FC236}">
                  <a16:creationId xmlns:a16="http://schemas.microsoft.com/office/drawing/2014/main" id="{CF1456A3-9256-48E2-B758-DD4C101E6968}"/>
                </a:ext>
              </a:extLst>
            </p:cNvPr>
            <p:cNvSpPr/>
            <p:nvPr/>
          </p:nvSpPr>
          <p:spPr bwMode="auto">
            <a:xfrm>
              <a:off x="5392738" y="3922713"/>
              <a:ext cx="703263" cy="266700"/>
            </a:xfrm>
            <a:custGeom>
              <a:avLst/>
              <a:gdLst>
                <a:gd name="T0" fmla="*/ 8 w 84"/>
                <a:gd name="T1" fmla="*/ 30 h 32"/>
                <a:gd name="T2" fmla="*/ 78 w 84"/>
                <a:gd name="T3" fmla="*/ 3 h 32"/>
                <a:gd name="T4" fmla="*/ 71 w 84"/>
                <a:gd name="T5" fmla="*/ 1 h 32"/>
                <a:gd name="T6" fmla="*/ 6 w 84"/>
                <a:gd name="T7" fmla="*/ 26 h 32"/>
                <a:gd name="T8" fmla="*/ 8 w 84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8" y="30"/>
                  </a:moveTo>
                  <a:cubicBezTo>
                    <a:pt x="32" y="23"/>
                    <a:pt x="55" y="14"/>
                    <a:pt x="78" y="3"/>
                  </a:cubicBezTo>
                  <a:cubicBezTo>
                    <a:pt x="84" y="0"/>
                    <a:pt x="74" y="0"/>
                    <a:pt x="71" y="1"/>
                  </a:cubicBezTo>
                  <a:cubicBezTo>
                    <a:pt x="50" y="11"/>
                    <a:pt x="29" y="20"/>
                    <a:pt x="6" y="26"/>
                  </a:cubicBezTo>
                  <a:cubicBezTo>
                    <a:pt x="0" y="28"/>
                    <a:pt x="1" y="32"/>
                    <a:pt x="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ï$1ïḑè">
              <a:extLst>
                <a:ext uri="{FF2B5EF4-FFF2-40B4-BE49-F238E27FC236}">
                  <a16:creationId xmlns:a16="http://schemas.microsoft.com/office/drawing/2014/main" id="{C4170079-C146-4B62-820F-6154C14474D0}"/>
                </a:ext>
              </a:extLst>
            </p:cNvPr>
            <p:cNvSpPr/>
            <p:nvPr/>
          </p:nvSpPr>
          <p:spPr bwMode="auto">
            <a:xfrm>
              <a:off x="5426075" y="3705225"/>
              <a:ext cx="736600" cy="292100"/>
            </a:xfrm>
            <a:custGeom>
              <a:avLst/>
              <a:gdLst>
                <a:gd name="T0" fmla="*/ 12 w 88"/>
                <a:gd name="T1" fmla="*/ 33 h 35"/>
                <a:gd name="T2" fmla="*/ 80 w 88"/>
                <a:gd name="T3" fmla="*/ 5 h 35"/>
                <a:gd name="T4" fmla="*/ 76 w 88"/>
                <a:gd name="T5" fmla="*/ 1 h 35"/>
                <a:gd name="T6" fmla="*/ 8 w 88"/>
                <a:gd name="T7" fmla="*/ 30 h 35"/>
                <a:gd name="T8" fmla="*/ 12 w 8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5">
                  <a:moveTo>
                    <a:pt x="12" y="33"/>
                  </a:moveTo>
                  <a:cubicBezTo>
                    <a:pt x="35" y="24"/>
                    <a:pt x="57" y="14"/>
                    <a:pt x="80" y="5"/>
                  </a:cubicBezTo>
                  <a:cubicBezTo>
                    <a:pt x="88" y="2"/>
                    <a:pt x="81" y="0"/>
                    <a:pt x="76" y="1"/>
                  </a:cubicBezTo>
                  <a:cubicBezTo>
                    <a:pt x="53" y="11"/>
                    <a:pt x="31" y="21"/>
                    <a:pt x="8" y="30"/>
                  </a:cubicBezTo>
                  <a:cubicBezTo>
                    <a:pt x="0" y="33"/>
                    <a:pt x="7" y="35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íṣlïḍê">
              <a:extLst>
                <a:ext uri="{FF2B5EF4-FFF2-40B4-BE49-F238E27FC236}">
                  <a16:creationId xmlns:a16="http://schemas.microsoft.com/office/drawing/2014/main" id="{22E5EBF4-751F-45B8-85D3-E0CF39155F82}"/>
                </a:ext>
              </a:extLst>
            </p:cNvPr>
            <p:cNvSpPr/>
            <p:nvPr/>
          </p:nvSpPr>
          <p:spPr bwMode="auto">
            <a:xfrm>
              <a:off x="5494338" y="3405188"/>
              <a:ext cx="785813" cy="341312"/>
            </a:xfrm>
            <a:custGeom>
              <a:avLst/>
              <a:gdLst>
                <a:gd name="T0" fmla="*/ 13 w 94"/>
                <a:gd name="T1" fmla="*/ 39 h 41"/>
                <a:gd name="T2" fmla="*/ 86 w 94"/>
                <a:gd name="T3" fmla="*/ 9 h 41"/>
                <a:gd name="T4" fmla="*/ 81 w 94"/>
                <a:gd name="T5" fmla="*/ 2 h 41"/>
                <a:gd name="T6" fmla="*/ 8 w 94"/>
                <a:gd name="T7" fmla="*/ 32 h 41"/>
                <a:gd name="T8" fmla="*/ 13 w 94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13" y="39"/>
                  </a:moveTo>
                  <a:cubicBezTo>
                    <a:pt x="37" y="28"/>
                    <a:pt x="62" y="18"/>
                    <a:pt x="86" y="9"/>
                  </a:cubicBezTo>
                  <a:cubicBezTo>
                    <a:pt x="94" y="6"/>
                    <a:pt x="87" y="0"/>
                    <a:pt x="81" y="2"/>
                  </a:cubicBezTo>
                  <a:cubicBezTo>
                    <a:pt x="57" y="12"/>
                    <a:pt x="32" y="22"/>
                    <a:pt x="8" y="32"/>
                  </a:cubicBezTo>
                  <a:cubicBezTo>
                    <a:pt x="0" y="35"/>
                    <a:pt x="7" y="41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iŝ1ïḑê">
              <a:extLst>
                <a:ext uri="{FF2B5EF4-FFF2-40B4-BE49-F238E27FC236}">
                  <a16:creationId xmlns:a16="http://schemas.microsoft.com/office/drawing/2014/main" id="{F6C35D78-41B8-4DE5-9C2F-8839054B49E0}"/>
                </a:ext>
              </a:extLst>
            </p:cNvPr>
            <p:cNvSpPr/>
            <p:nvPr/>
          </p:nvSpPr>
          <p:spPr bwMode="auto">
            <a:xfrm>
              <a:off x="6188075" y="3179763"/>
              <a:ext cx="846138" cy="307975"/>
            </a:xfrm>
            <a:custGeom>
              <a:avLst/>
              <a:gdLst>
                <a:gd name="T0" fmla="*/ 9 w 101"/>
                <a:gd name="T1" fmla="*/ 35 h 37"/>
                <a:gd name="T2" fmla="*/ 94 w 101"/>
                <a:gd name="T3" fmla="*/ 9 h 37"/>
                <a:gd name="T4" fmla="*/ 88 w 101"/>
                <a:gd name="T5" fmla="*/ 3 h 37"/>
                <a:gd name="T6" fmla="*/ 7 w 101"/>
                <a:gd name="T7" fmla="*/ 28 h 37"/>
                <a:gd name="T8" fmla="*/ 9 w 10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37">
                  <a:moveTo>
                    <a:pt x="9" y="35"/>
                  </a:moveTo>
                  <a:cubicBezTo>
                    <a:pt x="38" y="28"/>
                    <a:pt x="66" y="20"/>
                    <a:pt x="94" y="9"/>
                  </a:cubicBezTo>
                  <a:cubicBezTo>
                    <a:pt x="101" y="6"/>
                    <a:pt x="94" y="0"/>
                    <a:pt x="88" y="3"/>
                  </a:cubicBezTo>
                  <a:cubicBezTo>
                    <a:pt x="62" y="13"/>
                    <a:pt x="35" y="21"/>
                    <a:pt x="7" y="28"/>
                  </a:cubicBezTo>
                  <a:cubicBezTo>
                    <a:pt x="0" y="29"/>
                    <a:pt x="2" y="37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ïSlïḓé">
              <a:extLst>
                <a:ext uri="{FF2B5EF4-FFF2-40B4-BE49-F238E27FC236}">
                  <a16:creationId xmlns:a16="http://schemas.microsoft.com/office/drawing/2014/main" id="{8FF9DC2C-004A-48C3-8685-0645AD00BCDD}"/>
                </a:ext>
              </a:extLst>
            </p:cNvPr>
            <p:cNvSpPr/>
            <p:nvPr/>
          </p:nvSpPr>
          <p:spPr bwMode="auto">
            <a:xfrm>
              <a:off x="6448425" y="3438525"/>
              <a:ext cx="527050" cy="166687"/>
            </a:xfrm>
            <a:custGeom>
              <a:avLst/>
              <a:gdLst>
                <a:gd name="T0" fmla="*/ 7 w 63"/>
                <a:gd name="T1" fmla="*/ 18 h 20"/>
                <a:gd name="T2" fmla="*/ 56 w 63"/>
                <a:gd name="T3" fmla="*/ 3 h 20"/>
                <a:gd name="T4" fmla="*/ 50 w 63"/>
                <a:gd name="T5" fmla="*/ 2 h 20"/>
                <a:gd name="T6" fmla="*/ 7 w 63"/>
                <a:gd name="T7" fmla="*/ 15 h 20"/>
                <a:gd name="T8" fmla="*/ 7 w 63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">
                  <a:moveTo>
                    <a:pt x="7" y="18"/>
                  </a:moveTo>
                  <a:cubicBezTo>
                    <a:pt x="24" y="14"/>
                    <a:pt x="40" y="9"/>
                    <a:pt x="56" y="3"/>
                  </a:cubicBezTo>
                  <a:cubicBezTo>
                    <a:pt x="63" y="0"/>
                    <a:pt x="52" y="1"/>
                    <a:pt x="50" y="2"/>
                  </a:cubicBezTo>
                  <a:cubicBezTo>
                    <a:pt x="36" y="7"/>
                    <a:pt x="21" y="12"/>
                    <a:pt x="7" y="15"/>
                  </a:cubicBezTo>
                  <a:cubicBezTo>
                    <a:pt x="0" y="17"/>
                    <a:pt x="1" y="20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ïṧlîḓè">
              <a:extLst>
                <a:ext uri="{FF2B5EF4-FFF2-40B4-BE49-F238E27FC236}">
                  <a16:creationId xmlns:a16="http://schemas.microsoft.com/office/drawing/2014/main" id="{38B7B1F3-F148-4358-B7A9-B092CC161C59}"/>
                </a:ext>
              </a:extLst>
            </p:cNvPr>
            <p:cNvSpPr/>
            <p:nvPr/>
          </p:nvSpPr>
          <p:spPr bwMode="auto">
            <a:xfrm>
              <a:off x="5643563" y="3095625"/>
              <a:ext cx="920750" cy="376237"/>
            </a:xfrm>
            <a:custGeom>
              <a:avLst/>
              <a:gdLst>
                <a:gd name="T0" fmla="*/ 11 w 110"/>
                <a:gd name="T1" fmla="*/ 43 h 45"/>
                <a:gd name="T2" fmla="*/ 102 w 110"/>
                <a:gd name="T3" fmla="*/ 6 h 45"/>
                <a:gd name="T4" fmla="*/ 98 w 110"/>
                <a:gd name="T5" fmla="*/ 2 h 45"/>
                <a:gd name="T6" fmla="*/ 7 w 110"/>
                <a:gd name="T7" fmla="*/ 39 h 45"/>
                <a:gd name="T8" fmla="*/ 11 w 110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5">
                  <a:moveTo>
                    <a:pt x="11" y="43"/>
                  </a:moveTo>
                  <a:cubicBezTo>
                    <a:pt x="42" y="30"/>
                    <a:pt x="72" y="17"/>
                    <a:pt x="102" y="6"/>
                  </a:cubicBezTo>
                  <a:cubicBezTo>
                    <a:pt x="110" y="3"/>
                    <a:pt x="103" y="0"/>
                    <a:pt x="98" y="2"/>
                  </a:cubicBezTo>
                  <a:cubicBezTo>
                    <a:pt x="67" y="13"/>
                    <a:pt x="37" y="26"/>
                    <a:pt x="7" y="39"/>
                  </a:cubicBezTo>
                  <a:cubicBezTo>
                    <a:pt x="0" y="42"/>
                    <a:pt x="6" y="45"/>
                    <a:pt x="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îsľîḋe">
              <a:extLst>
                <a:ext uri="{FF2B5EF4-FFF2-40B4-BE49-F238E27FC236}">
                  <a16:creationId xmlns:a16="http://schemas.microsoft.com/office/drawing/2014/main" id="{AFA33F29-B29B-4A11-B706-D006FFD90A6E}"/>
                </a:ext>
              </a:extLst>
            </p:cNvPr>
            <p:cNvSpPr/>
            <p:nvPr/>
          </p:nvSpPr>
          <p:spPr bwMode="auto">
            <a:xfrm>
              <a:off x="6748463" y="2828925"/>
              <a:ext cx="419100" cy="250825"/>
            </a:xfrm>
            <a:custGeom>
              <a:avLst/>
              <a:gdLst>
                <a:gd name="T0" fmla="*/ 12 w 50"/>
                <a:gd name="T1" fmla="*/ 27 h 30"/>
                <a:gd name="T2" fmla="*/ 43 w 50"/>
                <a:gd name="T3" fmla="*/ 7 h 30"/>
                <a:gd name="T4" fmla="*/ 39 w 50"/>
                <a:gd name="T5" fmla="*/ 3 h 30"/>
                <a:gd name="T6" fmla="*/ 2 w 50"/>
                <a:gd name="T7" fmla="*/ 25 h 30"/>
                <a:gd name="T8" fmla="*/ 3 w 50"/>
                <a:gd name="T9" fmla="*/ 29 h 30"/>
                <a:gd name="T10" fmla="*/ 12 w 50"/>
                <a:gd name="T1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0">
                  <a:moveTo>
                    <a:pt x="12" y="27"/>
                  </a:moveTo>
                  <a:cubicBezTo>
                    <a:pt x="22" y="19"/>
                    <a:pt x="32" y="13"/>
                    <a:pt x="43" y="7"/>
                  </a:cubicBezTo>
                  <a:cubicBezTo>
                    <a:pt x="50" y="4"/>
                    <a:pt x="44" y="0"/>
                    <a:pt x="39" y="3"/>
                  </a:cubicBezTo>
                  <a:cubicBezTo>
                    <a:pt x="26" y="9"/>
                    <a:pt x="14" y="16"/>
                    <a:pt x="2" y="25"/>
                  </a:cubicBezTo>
                  <a:cubicBezTo>
                    <a:pt x="0" y="26"/>
                    <a:pt x="1" y="28"/>
                    <a:pt x="3" y="29"/>
                  </a:cubicBezTo>
                  <a:cubicBezTo>
                    <a:pt x="6" y="30"/>
                    <a:pt x="9" y="28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ïṩľíḑé">
              <a:extLst>
                <a:ext uri="{FF2B5EF4-FFF2-40B4-BE49-F238E27FC236}">
                  <a16:creationId xmlns:a16="http://schemas.microsoft.com/office/drawing/2014/main" id="{B3DA1E51-7A7E-4263-A393-7D99F1F0C67C}"/>
                </a:ext>
              </a:extLst>
            </p:cNvPr>
            <p:cNvSpPr/>
            <p:nvPr/>
          </p:nvSpPr>
          <p:spPr bwMode="auto">
            <a:xfrm>
              <a:off x="5694363" y="2936875"/>
              <a:ext cx="669925" cy="276225"/>
            </a:xfrm>
            <a:custGeom>
              <a:avLst/>
              <a:gdLst>
                <a:gd name="T0" fmla="*/ 13 w 80"/>
                <a:gd name="T1" fmla="*/ 31 h 33"/>
                <a:gd name="T2" fmla="*/ 73 w 80"/>
                <a:gd name="T3" fmla="*/ 3 h 33"/>
                <a:gd name="T4" fmla="*/ 67 w 80"/>
                <a:gd name="T5" fmla="*/ 2 h 33"/>
                <a:gd name="T6" fmla="*/ 7 w 80"/>
                <a:gd name="T7" fmla="*/ 30 h 33"/>
                <a:gd name="T8" fmla="*/ 13 w 80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13" y="31"/>
                  </a:moveTo>
                  <a:cubicBezTo>
                    <a:pt x="33" y="22"/>
                    <a:pt x="53" y="13"/>
                    <a:pt x="73" y="3"/>
                  </a:cubicBezTo>
                  <a:cubicBezTo>
                    <a:pt x="80" y="0"/>
                    <a:pt x="69" y="1"/>
                    <a:pt x="67" y="2"/>
                  </a:cubicBezTo>
                  <a:cubicBezTo>
                    <a:pt x="47" y="11"/>
                    <a:pt x="27" y="21"/>
                    <a:pt x="7" y="30"/>
                  </a:cubicBezTo>
                  <a:cubicBezTo>
                    <a:pt x="0" y="33"/>
                    <a:pt x="11" y="33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ïṣlíḍé">
              <a:extLst>
                <a:ext uri="{FF2B5EF4-FFF2-40B4-BE49-F238E27FC236}">
                  <a16:creationId xmlns:a16="http://schemas.microsoft.com/office/drawing/2014/main" id="{8CBB726E-C890-4D22-BEBA-7408ECFD7195}"/>
                </a:ext>
              </a:extLst>
            </p:cNvPr>
            <p:cNvSpPr/>
            <p:nvPr/>
          </p:nvSpPr>
          <p:spPr bwMode="auto">
            <a:xfrm>
              <a:off x="6958013" y="2578100"/>
              <a:ext cx="334963" cy="184150"/>
            </a:xfrm>
            <a:custGeom>
              <a:avLst/>
              <a:gdLst>
                <a:gd name="T0" fmla="*/ 9 w 40"/>
                <a:gd name="T1" fmla="*/ 20 h 22"/>
                <a:gd name="T2" fmla="*/ 38 w 40"/>
                <a:gd name="T3" fmla="*/ 4 h 22"/>
                <a:gd name="T4" fmla="*/ 37 w 40"/>
                <a:gd name="T5" fmla="*/ 0 h 22"/>
                <a:gd name="T6" fmla="*/ 29 w 40"/>
                <a:gd name="T7" fmla="*/ 3 h 22"/>
                <a:gd name="T8" fmla="*/ 5 w 40"/>
                <a:gd name="T9" fmla="*/ 16 h 22"/>
                <a:gd name="T10" fmla="*/ 2 w 40"/>
                <a:gd name="T11" fmla="*/ 20 h 22"/>
                <a:gd name="T12" fmla="*/ 9 w 4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9" y="20"/>
                  </a:moveTo>
                  <a:cubicBezTo>
                    <a:pt x="19" y="15"/>
                    <a:pt x="29" y="10"/>
                    <a:pt x="38" y="4"/>
                  </a:cubicBezTo>
                  <a:cubicBezTo>
                    <a:pt x="40" y="2"/>
                    <a:pt x="39" y="1"/>
                    <a:pt x="37" y="0"/>
                  </a:cubicBezTo>
                  <a:cubicBezTo>
                    <a:pt x="34" y="0"/>
                    <a:pt x="31" y="1"/>
                    <a:pt x="29" y="3"/>
                  </a:cubicBezTo>
                  <a:cubicBezTo>
                    <a:pt x="21" y="8"/>
                    <a:pt x="13" y="12"/>
                    <a:pt x="5" y="16"/>
                  </a:cubicBezTo>
                  <a:cubicBezTo>
                    <a:pt x="3" y="17"/>
                    <a:pt x="0" y="18"/>
                    <a:pt x="2" y="20"/>
                  </a:cubicBezTo>
                  <a:cubicBezTo>
                    <a:pt x="3" y="22"/>
                    <a:pt x="8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í$ḻïďé">
              <a:extLst>
                <a:ext uri="{FF2B5EF4-FFF2-40B4-BE49-F238E27FC236}">
                  <a16:creationId xmlns:a16="http://schemas.microsoft.com/office/drawing/2014/main" id="{E52C3824-F13A-4179-AB67-E7701CA894E7}"/>
                </a:ext>
              </a:extLst>
            </p:cNvPr>
            <p:cNvSpPr/>
            <p:nvPr/>
          </p:nvSpPr>
          <p:spPr bwMode="auto">
            <a:xfrm>
              <a:off x="5778500" y="2754313"/>
              <a:ext cx="476250" cy="241300"/>
            </a:xfrm>
            <a:custGeom>
              <a:avLst/>
              <a:gdLst>
                <a:gd name="T0" fmla="*/ 8 w 57"/>
                <a:gd name="T1" fmla="*/ 27 h 29"/>
                <a:gd name="T2" fmla="*/ 55 w 57"/>
                <a:gd name="T3" fmla="*/ 5 h 29"/>
                <a:gd name="T4" fmla="*/ 54 w 57"/>
                <a:gd name="T5" fmla="*/ 1 h 29"/>
                <a:gd name="T6" fmla="*/ 45 w 57"/>
                <a:gd name="T7" fmla="*/ 3 h 29"/>
                <a:gd name="T8" fmla="*/ 6 w 57"/>
                <a:gd name="T9" fmla="*/ 22 h 29"/>
                <a:gd name="T10" fmla="*/ 8 w 57"/>
                <a:gd name="T11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9">
                  <a:moveTo>
                    <a:pt x="8" y="27"/>
                  </a:moveTo>
                  <a:cubicBezTo>
                    <a:pt x="24" y="22"/>
                    <a:pt x="40" y="14"/>
                    <a:pt x="55" y="5"/>
                  </a:cubicBezTo>
                  <a:cubicBezTo>
                    <a:pt x="57" y="3"/>
                    <a:pt x="55" y="2"/>
                    <a:pt x="54" y="1"/>
                  </a:cubicBezTo>
                  <a:cubicBezTo>
                    <a:pt x="51" y="0"/>
                    <a:pt x="47" y="2"/>
                    <a:pt x="45" y="3"/>
                  </a:cubicBezTo>
                  <a:cubicBezTo>
                    <a:pt x="33" y="11"/>
                    <a:pt x="20" y="18"/>
                    <a:pt x="6" y="22"/>
                  </a:cubicBezTo>
                  <a:cubicBezTo>
                    <a:pt x="0" y="24"/>
                    <a:pt x="1" y="29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ïṧľídê">
              <a:extLst>
                <a:ext uri="{FF2B5EF4-FFF2-40B4-BE49-F238E27FC236}">
                  <a16:creationId xmlns:a16="http://schemas.microsoft.com/office/drawing/2014/main" id="{167491D4-2886-4F6E-8E24-1A8AE819674A}"/>
                </a:ext>
              </a:extLst>
            </p:cNvPr>
            <p:cNvSpPr/>
            <p:nvPr/>
          </p:nvSpPr>
          <p:spPr bwMode="auto">
            <a:xfrm>
              <a:off x="7100888" y="2411413"/>
              <a:ext cx="209550" cy="125412"/>
            </a:xfrm>
            <a:custGeom>
              <a:avLst/>
              <a:gdLst>
                <a:gd name="T0" fmla="*/ 11 w 25"/>
                <a:gd name="T1" fmla="*/ 13 h 15"/>
                <a:gd name="T2" fmla="*/ 24 w 25"/>
                <a:gd name="T3" fmla="*/ 4 h 15"/>
                <a:gd name="T4" fmla="*/ 23 w 25"/>
                <a:gd name="T5" fmla="*/ 0 h 15"/>
                <a:gd name="T6" fmla="*/ 14 w 25"/>
                <a:gd name="T7" fmla="*/ 2 h 15"/>
                <a:gd name="T8" fmla="*/ 4 w 25"/>
                <a:gd name="T9" fmla="*/ 10 h 15"/>
                <a:gd name="T10" fmla="*/ 2 w 25"/>
                <a:gd name="T11" fmla="*/ 14 h 15"/>
                <a:gd name="T12" fmla="*/ 11 w 2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11" y="13"/>
                  </a:moveTo>
                  <a:cubicBezTo>
                    <a:pt x="15" y="10"/>
                    <a:pt x="19" y="7"/>
                    <a:pt x="24" y="4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0" y="0"/>
                    <a:pt x="16" y="1"/>
                    <a:pt x="14" y="2"/>
                  </a:cubicBezTo>
                  <a:cubicBezTo>
                    <a:pt x="11" y="5"/>
                    <a:pt x="7" y="8"/>
                    <a:pt x="4" y="10"/>
                  </a:cubicBezTo>
                  <a:cubicBezTo>
                    <a:pt x="2" y="11"/>
                    <a:pt x="0" y="13"/>
                    <a:pt x="2" y="14"/>
                  </a:cubicBezTo>
                  <a:cubicBezTo>
                    <a:pt x="5" y="15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8" name="d9411e43-cf17-4218-8ca7-8004e5c639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64615CF-2515-4F2D-AE12-47466D15D0EB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 rot="10520440">
            <a:off x="8974748" y="1794123"/>
            <a:ext cx="686994" cy="904797"/>
            <a:chOff x="4489450" y="1492250"/>
            <a:chExt cx="3214688" cy="423386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9" name="í$1íďê">
              <a:extLst>
                <a:ext uri="{FF2B5EF4-FFF2-40B4-BE49-F238E27FC236}">
                  <a16:creationId xmlns:a16="http://schemas.microsoft.com/office/drawing/2014/main" id="{8BDEA6A4-E096-440C-9FC3-843C1DE68BD1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ïṩḻïďé">
              <a:extLst>
                <a:ext uri="{FF2B5EF4-FFF2-40B4-BE49-F238E27FC236}">
                  <a16:creationId xmlns:a16="http://schemas.microsoft.com/office/drawing/2014/main" id="{4B3F2F03-E7E7-4B77-BA38-A0BF4FF1AE06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 w="38100" cap="rnd">
              <a:solidFill>
                <a:srgbClr val="57302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ïṥ1íḋe">
              <a:extLst>
                <a:ext uri="{FF2B5EF4-FFF2-40B4-BE49-F238E27FC236}">
                  <a16:creationId xmlns:a16="http://schemas.microsoft.com/office/drawing/2014/main" id="{BF1942FC-60AE-40F5-96C0-DCF5709A93EA}"/>
                </a:ext>
              </a:extLst>
            </p:cNvPr>
            <p:cNvSpPr/>
            <p:nvPr/>
          </p:nvSpPr>
          <p:spPr bwMode="auto">
            <a:xfrm>
              <a:off x="4497388" y="5065713"/>
              <a:ext cx="1230313" cy="627062"/>
            </a:xfrm>
            <a:custGeom>
              <a:avLst/>
              <a:gdLst>
                <a:gd name="T0" fmla="*/ 13 w 147"/>
                <a:gd name="T1" fmla="*/ 70 h 75"/>
                <a:gd name="T2" fmla="*/ 44 w 147"/>
                <a:gd name="T3" fmla="*/ 49 h 75"/>
                <a:gd name="T4" fmla="*/ 80 w 147"/>
                <a:gd name="T5" fmla="*/ 32 h 75"/>
                <a:gd name="T6" fmla="*/ 139 w 147"/>
                <a:gd name="T7" fmla="*/ 7 h 75"/>
                <a:gd name="T8" fmla="*/ 135 w 147"/>
                <a:gd name="T9" fmla="*/ 2 h 75"/>
                <a:gd name="T10" fmla="*/ 48 w 147"/>
                <a:gd name="T11" fmla="*/ 41 h 75"/>
                <a:gd name="T12" fmla="*/ 2 w 147"/>
                <a:gd name="T13" fmla="*/ 72 h 75"/>
                <a:gd name="T14" fmla="*/ 13 w 147"/>
                <a:gd name="T15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5">
                  <a:moveTo>
                    <a:pt x="13" y="70"/>
                  </a:moveTo>
                  <a:cubicBezTo>
                    <a:pt x="18" y="60"/>
                    <a:pt x="35" y="54"/>
                    <a:pt x="44" y="49"/>
                  </a:cubicBezTo>
                  <a:cubicBezTo>
                    <a:pt x="56" y="43"/>
                    <a:pt x="68" y="38"/>
                    <a:pt x="80" y="32"/>
                  </a:cubicBezTo>
                  <a:cubicBezTo>
                    <a:pt x="100" y="23"/>
                    <a:pt x="120" y="15"/>
                    <a:pt x="139" y="7"/>
                  </a:cubicBezTo>
                  <a:cubicBezTo>
                    <a:pt x="147" y="4"/>
                    <a:pt x="140" y="0"/>
                    <a:pt x="135" y="2"/>
                  </a:cubicBezTo>
                  <a:cubicBezTo>
                    <a:pt x="106" y="15"/>
                    <a:pt x="77" y="27"/>
                    <a:pt x="48" y="41"/>
                  </a:cubicBezTo>
                  <a:cubicBezTo>
                    <a:pt x="33" y="48"/>
                    <a:pt x="9" y="55"/>
                    <a:pt x="2" y="72"/>
                  </a:cubicBezTo>
                  <a:cubicBezTo>
                    <a:pt x="0" y="75"/>
                    <a:pt x="12" y="74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íṣḻîďe">
              <a:extLst>
                <a:ext uri="{FF2B5EF4-FFF2-40B4-BE49-F238E27FC236}">
                  <a16:creationId xmlns:a16="http://schemas.microsoft.com/office/drawing/2014/main" id="{3ADC97E1-509A-481F-B008-89F85580A67E}"/>
                </a:ext>
              </a:extLst>
            </p:cNvPr>
            <p:cNvSpPr/>
            <p:nvPr/>
          </p:nvSpPr>
          <p:spPr bwMode="auto">
            <a:xfrm>
              <a:off x="4597400" y="4765675"/>
              <a:ext cx="1138238" cy="576262"/>
            </a:xfrm>
            <a:custGeom>
              <a:avLst/>
              <a:gdLst>
                <a:gd name="T0" fmla="*/ 12 w 136"/>
                <a:gd name="T1" fmla="*/ 67 h 69"/>
                <a:gd name="T2" fmla="*/ 129 w 136"/>
                <a:gd name="T3" fmla="*/ 10 h 69"/>
                <a:gd name="T4" fmla="*/ 124 w 136"/>
                <a:gd name="T5" fmla="*/ 3 h 69"/>
                <a:gd name="T6" fmla="*/ 7 w 136"/>
                <a:gd name="T7" fmla="*/ 60 h 69"/>
                <a:gd name="T8" fmla="*/ 12 w 136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9">
                  <a:moveTo>
                    <a:pt x="12" y="67"/>
                  </a:moveTo>
                  <a:cubicBezTo>
                    <a:pt x="52" y="49"/>
                    <a:pt x="91" y="31"/>
                    <a:pt x="129" y="10"/>
                  </a:cubicBezTo>
                  <a:cubicBezTo>
                    <a:pt x="136" y="6"/>
                    <a:pt x="130" y="0"/>
                    <a:pt x="124" y="3"/>
                  </a:cubicBezTo>
                  <a:cubicBezTo>
                    <a:pt x="86" y="24"/>
                    <a:pt x="47" y="43"/>
                    <a:pt x="7" y="60"/>
                  </a:cubicBezTo>
                  <a:cubicBezTo>
                    <a:pt x="0" y="63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3" name="işḻiḍe">
              <a:extLst>
                <a:ext uri="{FF2B5EF4-FFF2-40B4-BE49-F238E27FC236}">
                  <a16:creationId xmlns:a16="http://schemas.microsoft.com/office/drawing/2014/main" id="{8EA45AA8-429E-42B6-9639-5A0583E92714}"/>
                </a:ext>
              </a:extLst>
            </p:cNvPr>
            <p:cNvSpPr/>
            <p:nvPr/>
          </p:nvSpPr>
          <p:spPr bwMode="auto">
            <a:xfrm>
              <a:off x="4673600" y="4422775"/>
              <a:ext cx="1230313" cy="576262"/>
            </a:xfrm>
            <a:custGeom>
              <a:avLst/>
              <a:gdLst>
                <a:gd name="T0" fmla="*/ 12 w 147"/>
                <a:gd name="T1" fmla="*/ 67 h 69"/>
                <a:gd name="T2" fmla="*/ 139 w 147"/>
                <a:gd name="T3" fmla="*/ 8 h 69"/>
                <a:gd name="T4" fmla="*/ 135 w 147"/>
                <a:gd name="T5" fmla="*/ 3 h 69"/>
                <a:gd name="T6" fmla="*/ 7 w 147"/>
                <a:gd name="T7" fmla="*/ 62 h 69"/>
                <a:gd name="T8" fmla="*/ 12 w 147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2" y="67"/>
                  </a:moveTo>
                  <a:cubicBezTo>
                    <a:pt x="54" y="47"/>
                    <a:pt x="97" y="28"/>
                    <a:pt x="139" y="8"/>
                  </a:cubicBezTo>
                  <a:cubicBezTo>
                    <a:pt x="147" y="4"/>
                    <a:pt x="140" y="0"/>
                    <a:pt x="135" y="3"/>
                  </a:cubicBezTo>
                  <a:cubicBezTo>
                    <a:pt x="92" y="22"/>
                    <a:pt x="49" y="42"/>
                    <a:pt x="7" y="62"/>
                  </a:cubicBezTo>
                  <a:cubicBezTo>
                    <a:pt x="0" y="65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íSļïḋe">
              <a:extLst>
                <a:ext uri="{FF2B5EF4-FFF2-40B4-BE49-F238E27FC236}">
                  <a16:creationId xmlns:a16="http://schemas.microsoft.com/office/drawing/2014/main" id="{6C66ED8A-78D7-4C1D-A9F9-CAA08A456DA7}"/>
                </a:ext>
              </a:extLst>
            </p:cNvPr>
            <p:cNvSpPr/>
            <p:nvPr/>
          </p:nvSpPr>
          <p:spPr bwMode="auto">
            <a:xfrm>
              <a:off x="4748213" y="4522788"/>
              <a:ext cx="342900" cy="158750"/>
            </a:xfrm>
            <a:custGeom>
              <a:avLst/>
              <a:gdLst>
                <a:gd name="T0" fmla="*/ 7 w 41"/>
                <a:gd name="T1" fmla="*/ 18 h 19"/>
                <a:gd name="T2" fmla="*/ 38 w 41"/>
                <a:gd name="T3" fmla="*/ 5 h 19"/>
                <a:gd name="T4" fmla="*/ 39 w 41"/>
                <a:gd name="T5" fmla="*/ 1 h 19"/>
                <a:gd name="T6" fmla="*/ 30 w 41"/>
                <a:gd name="T7" fmla="*/ 3 h 19"/>
                <a:gd name="T8" fmla="*/ 5 w 41"/>
                <a:gd name="T9" fmla="*/ 13 h 19"/>
                <a:gd name="T10" fmla="*/ 0 w 41"/>
                <a:gd name="T11" fmla="*/ 17 h 19"/>
                <a:gd name="T12" fmla="*/ 7 w 41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9">
                  <a:moveTo>
                    <a:pt x="7" y="18"/>
                  </a:moveTo>
                  <a:cubicBezTo>
                    <a:pt x="17" y="14"/>
                    <a:pt x="28" y="10"/>
                    <a:pt x="38" y="5"/>
                  </a:cubicBezTo>
                  <a:cubicBezTo>
                    <a:pt x="39" y="5"/>
                    <a:pt x="41" y="3"/>
                    <a:pt x="39" y="1"/>
                  </a:cubicBezTo>
                  <a:cubicBezTo>
                    <a:pt x="36" y="0"/>
                    <a:pt x="32" y="2"/>
                    <a:pt x="30" y="3"/>
                  </a:cubicBezTo>
                  <a:cubicBezTo>
                    <a:pt x="22" y="7"/>
                    <a:pt x="14" y="10"/>
                    <a:pt x="5" y="13"/>
                  </a:cubicBezTo>
                  <a:cubicBezTo>
                    <a:pt x="4" y="13"/>
                    <a:pt x="0" y="14"/>
                    <a:pt x="0" y="17"/>
                  </a:cubicBezTo>
                  <a:cubicBezTo>
                    <a:pt x="1" y="19"/>
                    <a:pt x="5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îṣlíḍè">
              <a:extLst>
                <a:ext uri="{FF2B5EF4-FFF2-40B4-BE49-F238E27FC236}">
                  <a16:creationId xmlns:a16="http://schemas.microsoft.com/office/drawing/2014/main" id="{3238A0C6-91A0-4977-8E74-D78892DE91F3}"/>
                </a:ext>
              </a:extLst>
            </p:cNvPr>
            <p:cNvSpPr/>
            <p:nvPr/>
          </p:nvSpPr>
          <p:spPr bwMode="auto">
            <a:xfrm>
              <a:off x="5251450" y="4164013"/>
              <a:ext cx="727075" cy="292100"/>
            </a:xfrm>
            <a:custGeom>
              <a:avLst/>
              <a:gdLst>
                <a:gd name="T0" fmla="*/ 8 w 87"/>
                <a:gd name="T1" fmla="*/ 35 h 35"/>
                <a:gd name="T2" fmla="*/ 80 w 87"/>
                <a:gd name="T3" fmla="*/ 7 h 35"/>
                <a:gd name="T4" fmla="*/ 75 w 87"/>
                <a:gd name="T5" fmla="*/ 2 h 35"/>
                <a:gd name="T6" fmla="*/ 45 w 87"/>
                <a:gd name="T7" fmla="*/ 16 h 35"/>
                <a:gd name="T8" fmla="*/ 10 w 87"/>
                <a:gd name="T9" fmla="*/ 28 h 35"/>
                <a:gd name="T10" fmla="*/ 8 w 87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5">
                  <a:moveTo>
                    <a:pt x="8" y="35"/>
                  </a:moveTo>
                  <a:cubicBezTo>
                    <a:pt x="33" y="32"/>
                    <a:pt x="58" y="17"/>
                    <a:pt x="80" y="7"/>
                  </a:cubicBezTo>
                  <a:cubicBezTo>
                    <a:pt x="87" y="4"/>
                    <a:pt x="81" y="0"/>
                    <a:pt x="75" y="2"/>
                  </a:cubicBezTo>
                  <a:cubicBezTo>
                    <a:pt x="65" y="7"/>
                    <a:pt x="55" y="11"/>
                    <a:pt x="45" y="16"/>
                  </a:cubicBezTo>
                  <a:cubicBezTo>
                    <a:pt x="34" y="21"/>
                    <a:pt x="22" y="27"/>
                    <a:pt x="10" y="28"/>
                  </a:cubicBezTo>
                  <a:cubicBezTo>
                    <a:pt x="4" y="29"/>
                    <a:pt x="0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iṥļïḑe">
              <a:extLst>
                <a:ext uri="{FF2B5EF4-FFF2-40B4-BE49-F238E27FC236}">
                  <a16:creationId xmlns:a16="http://schemas.microsoft.com/office/drawing/2014/main" id="{94F8D029-B766-436F-B36B-88AFB7445281}"/>
                </a:ext>
              </a:extLst>
            </p:cNvPr>
            <p:cNvSpPr/>
            <p:nvPr/>
          </p:nvSpPr>
          <p:spPr bwMode="auto">
            <a:xfrm>
              <a:off x="5392738" y="3922713"/>
              <a:ext cx="703263" cy="266700"/>
            </a:xfrm>
            <a:custGeom>
              <a:avLst/>
              <a:gdLst>
                <a:gd name="T0" fmla="*/ 8 w 84"/>
                <a:gd name="T1" fmla="*/ 30 h 32"/>
                <a:gd name="T2" fmla="*/ 78 w 84"/>
                <a:gd name="T3" fmla="*/ 3 h 32"/>
                <a:gd name="T4" fmla="*/ 71 w 84"/>
                <a:gd name="T5" fmla="*/ 1 h 32"/>
                <a:gd name="T6" fmla="*/ 6 w 84"/>
                <a:gd name="T7" fmla="*/ 26 h 32"/>
                <a:gd name="T8" fmla="*/ 8 w 84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8" y="30"/>
                  </a:moveTo>
                  <a:cubicBezTo>
                    <a:pt x="32" y="23"/>
                    <a:pt x="55" y="14"/>
                    <a:pt x="78" y="3"/>
                  </a:cubicBezTo>
                  <a:cubicBezTo>
                    <a:pt x="84" y="0"/>
                    <a:pt x="74" y="0"/>
                    <a:pt x="71" y="1"/>
                  </a:cubicBezTo>
                  <a:cubicBezTo>
                    <a:pt x="50" y="11"/>
                    <a:pt x="29" y="20"/>
                    <a:pt x="6" y="26"/>
                  </a:cubicBezTo>
                  <a:cubicBezTo>
                    <a:pt x="0" y="28"/>
                    <a:pt x="1" y="32"/>
                    <a:pt x="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ï$1ïḑè">
              <a:extLst>
                <a:ext uri="{FF2B5EF4-FFF2-40B4-BE49-F238E27FC236}">
                  <a16:creationId xmlns:a16="http://schemas.microsoft.com/office/drawing/2014/main" id="{CBE13A51-9B89-45CD-A6F9-A645D1B4C4F3}"/>
                </a:ext>
              </a:extLst>
            </p:cNvPr>
            <p:cNvSpPr/>
            <p:nvPr/>
          </p:nvSpPr>
          <p:spPr bwMode="auto">
            <a:xfrm>
              <a:off x="5426075" y="3705225"/>
              <a:ext cx="736600" cy="292100"/>
            </a:xfrm>
            <a:custGeom>
              <a:avLst/>
              <a:gdLst>
                <a:gd name="T0" fmla="*/ 12 w 88"/>
                <a:gd name="T1" fmla="*/ 33 h 35"/>
                <a:gd name="T2" fmla="*/ 80 w 88"/>
                <a:gd name="T3" fmla="*/ 5 h 35"/>
                <a:gd name="T4" fmla="*/ 76 w 88"/>
                <a:gd name="T5" fmla="*/ 1 h 35"/>
                <a:gd name="T6" fmla="*/ 8 w 88"/>
                <a:gd name="T7" fmla="*/ 30 h 35"/>
                <a:gd name="T8" fmla="*/ 12 w 8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5">
                  <a:moveTo>
                    <a:pt x="12" y="33"/>
                  </a:moveTo>
                  <a:cubicBezTo>
                    <a:pt x="35" y="24"/>
                    <a:pt x="57" y="14"/>
                    <a:pt x="80" y="5"/>
                  </a:cubicBezTo>
                  <a:cubicBezTo>
                    <a:pt x="88" y="2"/>
                    <a:pt x="81" y="0"/>
                    <a:pt x="76" y="1"/>
                  </a:cubicBezTo>
                  <a:cubicBezTo>
                    <a:pt x="53" y="11"/>
                    <a:pt x="31" y="21"/>
                    <a:pt x="8" y="30"/>
                  </a:cubicBezTo>
                  <a:cubicBezTo>
                    <a:pt x="0" y="33"/>
                    <a:pt x="7" y="35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íṣlïḍê">
              <a:extLst>
                <a:ext uri="{FF2B5EF4-FFF2-40B4-BE49-F238E27FC236}">
                  <a16:creationId xmlns:a16="http://schemas.microsoft.com/office/drawing/2014/main" id="{C414C424-8915-43B7-9DA8-EB79C641987F}"/>
                </a:ext>
              </a:extLst>
            </p:cNvPr>
            <p:cNvSpPr/>
            <p:nvPr/>
          </p:nvSpPr>
          <p:spPr bwMode="auto">
            <a:xfrm>
              <a:off x="5494338" y="3405188"/>
              <a:ext cx="785813" cy="341312"/>
            </a:xfrm>
            <a:custGeom>
              <a:avLst/>
              <a:gdLst>
                <a:gd name="T0" fmla="*/ 13 w 94"/>
                <a:gd name="T1" fmla="*/ 39 h 41"/>
                <a:gd name="T2" fmla="*/ 86 w 94"/>
                <a:gd name="T3" fmla="*/ 9 h 41"/>
                <a:gd name="T4" fmla="*/ 81 w 94"/>
                <a:gd name="T5" fmla="*/ 2 h 41"/>
                <a:gd name="T6" fmla="*/ 8 w 94"/>
                <a:gd name="T7" fmla="*/ 32 h 41"/>
                <a:gd name="T8" fmla="*/ 13 w 94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13" y="39"/>
                  </a:moveTo>
                  <a:cubicBezTo>
                    <a:pt x="37" y="28"/>
                    <a:pt x="62" y="18"/>
                    <a:pt x="86" y="9"/>
                  </a:cubicBezTo>
                  <a:cubicBezTo>
                    <a:pt x="94" y="6"/>
                    <a:pt x="87" y="0"/>
                    <a:pt x="81" y="2"/>
                  </a:cubicBezTo>
                  <a:cubicBezTo>
                    <a:pt x="57" y="12"/>
                    <a:pt x="32" y="22"/>
                    <a:pt x="8" y="32"/>
                  </a:cubicBezTo>
                  <a:cubicBezTo>
                    <a:pt x="0" y="35"/>
                    <a:pt x="7" y="41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iŝ1ïḑê">
              <a:extLst>
                <a:ext uri="{FF2B5EF4-FFF2-40B4-BE49-F238E27FC236}">
                  <a16:creationId xmlns:a16="http://schemas.microsoft.com/office/drawing/2014/main" id="{ACBE198C-DB8D-482D-89CB-2B298BCCDCC2}"/>
                </a:ext>
              </a:extLst>
            </p:cNvPr>
            <p:cNvSpPr/>
            <p:nvPr/>
          </p:nvSpPr>
          <p:spPr bwMode="auto">
            <a:xfrm>
              <a:off x="6188075" y="3179763"/>
              <a:ext cx="846138" cy="307975"/>
            </a:xfrm>
            <a:custGeom>
              <a:avLst/>
              <a:gdLst>
                <a:gd name="T0" fmla="*/ 9 w 101"/>
                <a:gd name="T1" fmla="*/ 35 h 37"/>
                <a:gd name="T2" fmla="*/ 94 w 101"/>
                <a:gd name="T3" fmla="*/ 9 h 37"/>
                <a:gd name="T4" fmla="*/ 88 w 101"/>
                <a:gd name="T5" fmla="*/ 3 h 37"/>
                <a:gd name="T6" fmla="*/ 7 w 101"/>
                <a:gd name="T7" fmla="*/ 28 h 37"/>
                <a:gd name="T8" fmla="*/ 9 w 10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37">
                  <a:moveTo>
                    <a:pt x="9" y="35"/>
                  </a:moveTo>
                  <a:cubicBezTo>
                    <a:pt x="38" y="28"/>
                    <a:pt x="66" y="20"/>
                    <a:pt x="94" y="9"/>
                  </a:cubicBezTo>
                  <a:cubicBezTo>
                    <a:pt x="101" y="6"/>
                    <a:pt x="94" y="0"/>
                    <a:pt x="88" y="3"/>
                  </a:cubicBezTo>
                  <a:cubicBezTo>
                    <a:pt x="62" y="13"/>
                    <a:pt x="35" y="21"/>
                    <a:pt x="7" y="28"/>
                  </a:cubicBezTo>
                  <a:cubicBezTo>
                    <a:pt x="0" y="29"/>
                    <a:pt x="2" y="37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ïSlïḓé">
              <a:extLst>
                <a:ext uri="{FF2B5EF4-FFF2-40B4-BE49-F238E27FC236}">
                  <a16:creationId xmlns:a16="http://schemas.microsoft.com/office/drawing/2014/main" id="{4458986E-DDC2-4DB0-B13D-6CA3F1F12F98}"/>
                </a:ext>
              </a:extLst>
            </p:cNvPr>
            <p:cNvSpPr/>
            <p:nvPr/>
          </p:nvSpPr>
          <p:spPr bwMode="auto">
            <a:xfrm>
              <a:off x="6448425" y="3438525"/>
              <a:ext cx="527050" cy="166687"/>
            </a:xfrm>
            <a:custGeom>
              <a:avLst/>
              <a:gdLst>
                <a:gd name="T0" fmla="*/ 7 w 63"/>
                <a:gd name="T1" fmla="*/ 18 h 20"/>
                <a:gd name="T2" fmla="*/ 56 w 63"/>
                <a:gd name="T3" fmla="*/ 3 h 20"/>
                <a:gd name="T4" fmla="*/ 50 w 63"/>
                <a:gd name="T5" fmla="*/ 2 h 20"/>
                <a:gd name="T6" fmla="*/ 7 w 63"/>
                <a:gd name="T7" fmla="*/ 15 h 20"/>
                <a:gd name="T8" fmla="*/ 7 w 63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">
                  <a:moveTo>
                    <a:pt x="7" y="18"/>
                  </a:moveTo>
                  <a:cubicBezTo>
                    <a:pt x="24" y="14"/>
                    <a:pt x="40" y="9"/>
                    <a:pt x="56" y="3"/>
                  </a:cubicBezTo>
                  <a:cubicBezTo>
                    <a:pt x="63" y="0"/>
                    <a:pt x="52" y="1"/>
                    <a:pt x="50" y="2"/>
                  </a:cubicBezTo>
                  <a:cubicBezTo>
                    <a:pt x="36" y="7"/>
                    <a:pt x="21" y="12"/>
                    <a:pt x="7" y="15"/>
                  </a:cubicBezTo>
                  <a:cubicBezTo>
                    <a:pt x="0" y="17"/>
                    <a:pt x="1" y="20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ïṧlîḓè">
              <a:extLst>
                <a:ext uri="{FF2B5EF4-FFF2-40B4-BE49-F238E27FC236}">
                  <a16:creationId xmlns:a16="http://schemas.microsoft.com/office/drawing/2014/main" id="{EC513DD1-F9E6-43B2-A293-AD73A8F76CBC}"/>
                </a:ext>
              </a:extLst>
            </p:cNvPr>
            <p:cNvSpPr/>
            <p:nvPr/>
          </p:nvSpPr>
          <p:spPr bwMode="auto">
            <a:xfrm>
              <a:off x="5643563" y="3095625"/>
              <a:ext cx="920750" cy="376237"/>
            </a:xfrm>
            <a:custGeom>
              <a:avLst/>
              <a:gdLst>
                <a:gd name="T0" fmla="*/ 11 w 110"/>
                <a:gd name="T1" fmla="*/ 43 h 45"/>
                <a:gd name="T2" fmla="*/ 102 w 110"/>
                <a:gd name="T3" fmla="*/ 6 h 45"/>
                <a:gd name="T4" fmla="*/ 98 w 110"/>
                <a:gd name="T5" fmla="*/ 2 h 45"/>
                <a:gd name="T6" fmla="*/ 7 w 110"/>
                <a:gd name="T7" fmla="*/ 39 h 45"/>
                <a:gd name="T8" fmla="*/ 11 w 110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5">
                  <a:moveTo>
                    <a:pt x="11" y="43"/>
                  </a:moveTo>
                  <a:cubicBezTo>
                    <a:pt x="42" y="30"/>
                    <a:pt x="72" y="17"/>
                    <a:pt x="102" y="6"/>
                  </a:cubicBezTo>
                  <a:cubicBezTo>
                    <a:pt x="110" y="3"/>
                    <a:pt x="103" y="0"/>
                    <a:pt x="98" y="2"/>
                  </a:cubicBezTo>
                  <a:cubicBezTo>
                    <a:pt x="67" y="13"/>
                    <a:pt x="37" y="26"/>
                    <a:pt x="7" y="39"/>
                  </a:cubicBezTo>
                  <a:cubicBezTo>
                    <a:pt x="0" y="42"/>
                    <a:pt x="6" y="45"/>
                    <a:pt x="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îsľîḋe">
              <a:extLst>
                <a:ext uri="{FF2B5EF4-FFF2-40B4-BE49-F238E27FC236}">
                  <a16:creationId xmlns:a16="http://schemas.microsoft.com/office/drawing/2014/main" id="{6823F14C-E4D8-499F-93C8-0441E3319A8D}"/>
                </a:ext>
              </a:extLst>
            </p:cNvPr>
            <p:cNvSpPr/>
            <p:nvPr/>
          </p:nvSpPr>
          <p:spPr bwMode="auto">
            <a:xfrm>
              <a:off x="6748463" y="2828925"/>
              <a:ext cx="419100" cy="250825"/>
            </a:xfrm>
            <a:custGeom>
              <a:avLst/>
              <a:gdLst>
                <a:gd name="T0" fmla="*/ 12 w 50"/>
                <a:gd name="T1" fmla="*/ 27 h 30"/>
                <a:gd name="T2" fmla="*/ 43 w 50"/>
                <a:gd name="T3" fmla="*/ 7 h 30"/>
                <a:gd name="T4" fmla="*/ 39 w 50"/>
                <a:gd name="T5" fmla="*/ 3 h 30"/>
                <a:gd name="T6" fmla="*/ 2 w 50"/>
                <a:gd name="T7" fmla="*/ 25 h 30"/>
                <a:gd name="T8" fmla="*/ 3 w 50"/>
                <a:gd name="T9" fmla="*/ 29 h 30"/>
                <a:gd name="T10" fmla="*/ 12 w 50"/>
                <a:gd name="T1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0">
                  <a:moveTo>
                    <a:pt x="12" y="27"/>
                  </a:moveTo>
                  <a:cubicBezTo>
                    <a:pt x="22" y="19"/>
                    <a:pt x="32" y="13"/>
                    <a:pt x="43" y="7"/>
                  </a:cubicBezTo>
                  <a:cubicBezTo>
                    <a:pt x="50" y="4"/>
                    <a:pt x="44" y="0"/>
                    <a:pt x="39" y="3"/>
                  </a:cubicBezTo>
                  <a:cubicBezTo>
                    <a:pt x="26" y="9"/>
                    <a:pt x="14" y="16"/>
                    <a:pt x="2" y="25"/>
                  </a:cubicBezTo>
                  <a:cubicBezTo>
                    <a:pt x="0" y="26"/>
                    <a:pt x="1" y="28"/>
                    <a:pt x="3" y="29"/>
                  </a:cubicBezTo>
                  <a:cubicBezTo>
                    <a:pt x="6" y="30"/>
                    <a:pt x="9" y="28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ïṩľíḑé">
              <a:extLst>
                <a:ext uri="{FF2B5EF4-FFF2-40B4-BE49-F238E27FC236}">
                  <a16:creationId xmlns:a16="http://schemas.microsoft.com/office/drawing/2014/main" id="{D7352B06-C95A-4502-9EF9-12F2D381468D}"/>
                </a:ext>
              </a:extLst>
            </p:cNvPr>
            <p:cNvSpPr/>
            <p:nvPr/>
          </p:nvSpPr>
          <p:spPr bwMode="auto">
            <a:xfrm>
              <a:off x="5694363" y="2936875"/>
              <a:ext cx="669925" cy="276225"/>
            </a:xfrm>
            <a:custGeom>
              <a:avLst/>
              <a:gdLst>
                <a:gd name="T0" fmla="*/ 13 w 80"/>
                <a:gd name="T1" fmla="*/ 31 h 33"/>
                <a:gd name="T2" fmla="*/ 73 w 80"/>
                <a:gd name="T3" fmla="*/ 3 h 33"/>
                <a:gd name="T4" fmla="*/ 67 w 80"/>
                <a:gd name="T5" fmla="*/ 2 h 33"/>
                <a:gd name="T6" fmla="*/ 7 w 80"/>
                <a:gd name="T7" fmla="*/ 30 h 33"/>
                <a:gd name="T8" fmla="*/ 13 w 80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13" y="31"/>
                  </a:moveTo>
                  <a:cubicBezTo>
                    <a:pt x="33" y="22"/>
                    <a:pt x="53" y="13"/>
                    <a:pt x="73" y="3"/>
                  </a:cubicBezTo>
                  <a:cubicBezTo>
                    <a:pt x="80" y="0"/>
                    <a:pt x="69" y="1"/>
                    <a:pt x="67" y="2"/>
                  </a:cubicBezTo>
                  <a:cubicBezTo>
                    <a:pt x="47" y="11"/>
                    <a:pt x="27" y="21"/>
                    <a:pt x="7" y="30"/>
                  </a:cubicBezTo>
                  <a:cubicBezTo>
                    <a:pt x="0" y="33"/>
                    <a:pt x="11" y="33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ïṣlíḍé">
              <a:extLst>
                <a:ext uri="{FF2B5EF4-FFF2-40B4-BE49-F238E27FC236}">
                  <a16:creationId xmlns:a16="http://schemas.microsoft.com/office/drawing/2014/main" id="{46B75053-4EBD-4898-8FB5-901819D2ED2D}"/>
                </a:ext>
              </a:extLst>
            </p:cNvPr>
            <p:cNvSpPr/>
            <p:nvPr/>
          </p:nvSpPr>
          <p:spPr bwMode="auto">
            <a:xfrm>
              <a:off x="6958013" y="2578100"/>
              <a:ext cx="334963" cy="184150"/>
            </a:xfrm>
            <a:custGeom>
              <a:avLst/>
              <a:gdLst>
                <a:gd name="T0" fmla="*/ 9 w 40"/>
                <a:gd name="T1" fmla="*/ 20 h 22"/>
                <a:gd name="T2" fmla="*/ 38 w 40"/>
                <a:gd name="T3" fmla="*/ 4 h 22"/>
                <a:gd name="T4" fmla="*/ 37 w 40"/>
                <a:gd name="T5" fmla="*/ 0 h 22"/>
                <a:gd name="T6" fmla="*/ 29 w 40"/>
                <a:gd name="T7" fmla="*/ 3 h 22"/>
                <a:gd name="T8" fmla="*/ 5 w 40"/>
                <a:gd name="T9" fmla="*/ 16 h 22"/>
                <a:gd name="T10" fmla="*/ 2 w 40"/>
                <a:gd name="T11" fmla="*/ 20 h 22"/>
                <a:gd name="T12" fmla="*/ 9 w 4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9" y="20"/>
                  </a:moveTo>
                  <a:cubicBezTo>
                    <a:pt x="19" y="15"/>
                    <a:pt x="29" y="10"/>
                    <a:pt x="38" y="4"/>
                  </a:cubicBezTo>
                  <a:cubicBezTo>
                    <a:pt x="40" y="2"/>
                    <a:pt x="39" y="1"/>
                    <a:pt x="37" y="0"/>
                  </a:cubicBezTo>
                  <a:cubicBezTo>
                    <a:pt x="34" y="0"/>
                    <a:pt x="31" y="1"/>
                    <a:pt x="29" y="3"/>
                  </a:cubicBezTo>
                  <a:cubicBezTo>
                    <a:pt x="21" y="8"/>
                    <a:pt x="13" y="12"/>
                    <a:pt x="5" y="16"/>
                  </a:cubicBezTo>
                  <a:cubicBezTo>
                    <a:pt x="3" y="17"/>
                    <a:pt x="0" y="18"/>
                    <a:pt x="2" y="20"/>
                  </a:cubicBezTo>
                  <a:cubicBezTo>
                    <a:pt x="3" y="22"/>
                    <a:pt x="8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í$ḻïďé">
              <a:extLst>
                <a:ext uri="{FF2B5EF4-FFF2-40B4-BE49-F238E27FC236}">
                  <a16:creationId xmlns:a16="http://schemas.microsoft.com/office/drawing/2014/main" id="{DF907AE7-BC76-41E2-8D51-48C309F4EEAD}"/>
                </a:ext>
              </a:extLst>
            </p:cNvPr>
            <p:cNvSpPr/>
            <p:nvPr/>
          </p:nvSpPr>
          <p:spPr bwMode="auto">
            <a:xfrm>
              <a:off x="5778500" y="2754313"/>
              <a:ext cx="476250" cy="241300"/>
            </a:xfrm>
            <a:custGeom>
              <a:avLst/>
              <a:gdLst>
                <a:gd name="T0" fmla="*/ 8 w 57"/>
                <a:gd name="T1" fmla="*/ 27 h 29"/>
                <a:gd name="T2" fmla="*/ 55 w 57"/>
                <a:gd name="T3" fmla="*/ 5 h 29"/>
                <a:gd name="T4" fmla="*/ 54 w 57"/>
                <a:gd name="T5" fmla="*/ 1 h 29"/>
                <a:gd name="T6" fmla="*/ 45 w 57"/>
                <a:gd name="T7" fmla="*/ 3 h 29"/>
                <a:gd name="T8" fmla="*/ 6 w 57"/>
                <a:gd name="T9" fmla="*/ 22 h 29"/>
                <a:gd name="T10" fmla="*/ 8 w 57"/>
                <a:gd name="T11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9">
                  <a:moveTo>
                    <a:pt x="8" y="27"/>
                  </a:moveTo>
                  <a:cubicBezTo>
                    <a:pt x="24" y="22"/>
                    <a:pt x="40" y="14"/>
                    <a:pt x="55" y="5"/>
                  </a:cubicBezTo>
                  <a:cubicBezTo>
                    <a:pt x="57" y="3"/>
                    <a:pt x="55" y="2"/>
                    <a:pt x="54" y="1"/>
                  </a:cubicBezTo>
                  <a:cubicBezTo>
                    <a:pt x="51" y="0"/>
                    <a:pt x="47" y="2"/>
                    <a:pt x="45" y="3"/>
                  </a:cubicBezTo>
                  <a:cubicBezTo>
                    <a:pt x="33" y="11"/>
                    <a:pt x="20" y="18"/>
                    <a:pt x="6" y="22"/>
                  </a:cubicBezTo>
                  <a:cubicBezTo>
                    <a:pt x="0" y="24"/>
                    <a:pt x="1" y="29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ïṧľídê">
              <a:extLst>
                <a:ext uri="{FF2B5EF4-FFF2-40B4-BE49-F238E27FC236}">
                  <a16:creationId xmlns:a16="http://schemas.microsoft.com/office/drawing/2014/main" id="{792B3B77-C4E8-4CD2-A57A-AFC3B2F54A74}"/>
                </a:ext>
              </a:extLst>
            </p:cNvPr>
            <p:cNvSpPr/>
            <p:nvPr/>
          </p:nvSpPr>
          <p:spPr bwMode="auto">
            <a:xfrm>
              <a:off x="7100888" y="2411413"/>
              <a:ext cx="209550" cy="125412"/>
            </a:xfrm>
            <a:custGeom>
              <a:avLst/>
              <a:gdLst>
                <a:gd name="T0" fmla="*/ 11 w 25"/>
                <a:gd name="T1" fmla="*/ 13 h 15"/>
                <a:gd name="T2" fmla="*/ 24 w 25"/>
                <a:gd name="T3" fmla="*/ 4 h 15"/>
                <a:gd name="T4" fmla="*/ 23 w 25"/>
                <a:gd name="T5" fmla="*/ 0 h 15"/>
                <a:gd name="T6" fmla="*/ 14 w 25"/>
                <a:gd name="T7" fmla="*/ 2 h 15"/>
                <a:gd name="T8" fmla="*/ 4 w 25"/>
                <a:gd name="T9" fmla="*/ 10 h 15"/>
                <a:gd name="T10" fmla="*/ 2 w 25"/>
                <a:gd name="T11" fmla="*/ 14 h 15"/>
                <a:gd name="T12" fmla="*/ 11 w 2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11" y="13"/>
                  </a:moveTo>
                  <a:cubicBezTo>
                    <a:pt x="15" y="10"/>
                    <a:pt x="19" y="7"/>
                    <a:pt x="24" y="4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0" y="0"/>
                    <a:pt x="16" y="1"/>
                    <a:pt x="14" y="2"/>
                  </a:cubicBezTo>
                  <a:cubicBezTo>
                    <a:pt x="11" y="5"/>
                    <a:pt x="7" y="8"/>
                    <a:pt x="4" y="10"/>
                  </a:cubicBezTo>
                  <a:cubicBezTo>
                    <a:pt x="2" y="11"/>
                    <a:pt x="0" y="13"/>
                    <a:pt x="2" y="14"/>
                  </a:cubicBezTo>
                  <a:cubicBezTo>
                    <a:pt x="5" y="15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7" name="文本框 366">
            <a:extLst>
              <a:ext uri="{FF2B5EF4-FFF2-40B4-BE49-F238E27FC236}">
                <a16:creationId xmlns:a16="http://schemas.microsoft.com/office/drawing/2014/main" id="{92238DCB-D87E-4B0C-9101-06B0D42BC0CE}"/>
              </a:ext>
            </a:extLst>
          </p:cNvPr>
          <p:cNvSpPr txBox="1"/>
          <p:nvPr/>
        </p:nvSpPr>
        <p:spPr>
          <a:xfrm>
            <a:off x="1136802" y="2925683"/>
            <a:ext cx="1013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remembered items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select at a time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7A636CF4-B364-4F66-9005-FBB59AD97A6A}"/>
              </a:ext>
            </a:extLst>
          </p:cNvPr>
          <p:cNvSpPr/>
          <p:nvPr/>
        </p:nvSpPr>
        <p:spPr>
          <a:xfrm>
            <a:off x="831203" y="1693445"/>
            <a:ext cx="11682785" cy="1909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How many representations in VWM can be maintained in an active state to simultaneously guide attention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23" grpId="0"/>
      <p:bldP spid="223" grpId="1"/>
      <p:bldP spid="367" grpId="0"/>
      <p:bldP spid="3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9C7635F-7360-4A08-B9B1-F9BF2D552190}"/>
              </a:ext>
            </a:extLst>
          </p:cNvPr>
          <p:cNvSpPr/>
          <p:nvPr/>
        </p:nvSpPr>
        <p:spPr>
          <a:xfrm>
            <a:off x="146050" y="52427"/>
            <a:ext cx="28194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Logic of research</a:t>
            </a:r>
            <a:endParaRPr lang="zh-CN" altLang="en-US" sz="2400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CFBBA1-3237-4EF4-8A3F-55C0868C2EE7}"/>
              </a:ext>
            </a:extLst>
          </p:cNvPr>
          <p:cNvSpPr/>
          <p:nvPr/>
        </p:nvSpPr>
        <p:spPr>
          <a:xfrm>
            <a:off x="1127363" y="3121617"/>
            <a:ext cx="237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Visual attention 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B15C7F-B658-461D-B3C4-7959BF3FF337}"/>
              </a:ext>
            </a:extLst>
          </p:cNvPr>
          <p:cNvSpPr/>
          <p:nvPr/>
        </p:nvSpPr>
        <p:spPr>
          <a:xfrm>
            <a:off x="5743337" y="3198167"/>
            <a:ext cx="5467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Stimuli matching WM items in the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FoA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down-right-arrow_63101">
            <a:extLst>
              <a:ext uri="{FF2B5EF4-FFF2-40B4-BE49-F238E27FC236}">
                <a16:creationId xmlns:a16="http://schemas.microsoft.com/office/drawing/2014/main" id="{21518094-0793-4720-BE3F-FC428C6837C5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4393260" y="2968276"/>
            <a:ext cx="680531" cy="768349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1C2993-F2A9-42CB-AA9F-2350ABCD21C7}"/>
              </a:ext>
            </a:extLst>
          </p:cNvPr>
          <p:cNvSpPr/>
          <p:nvPr/>
        </p:nvSpPr>
        <p:spPr>
          <a:xfrm>
            <a:off x="10366083" y="3052623"/>
            <a:ext cx="844604" cy="7527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0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4A1104-0F50-471D-8DCE-3A3D6BE99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93571" y="1157107"/>
            <a:ext cx="1449735" cy="1323383"/>
            <a:chOff x="3706813" y="969963"/>
            <a:chExt cx="4772025" cy="4891088"/>
          </a:xfrm>
        </p:grpSpPr>
        <p:sp>
          <p:nvSpPr>
            <p:cNvPr id="3" name="iṧḻïḍe">
              <a:extLst>
                <a:ext uri="{FF2B5EF4-FFF2-40B4-BE49-F238E27FC236}">
                  <a16:creationId xmlns:a16="http://schemas.microsoft.com/office/drawing/2014/main" id="{121B4B6E-0194-40B7-AFED-9F36DF86066F}"/>
                </a:ext>
              </a:extLst>
            </p:cNvPr>
            <p:cNvSpPr/>
            <p:nvPr/>
          </p:nvSpPr>
          <p:spPr bwMode="auto">
            <a:xfrm>
              <a:off x="6796088" y="1184275"/>
              <a:ext cx="1570038" cy="2824163"/>
            </a:xfrm>
            <a:custGeom>
              <a:avLst/>
              <a:gdLst>
                <a:gd name="T0" fmla="*/ 0 w 476"/>
                <a:gd name="T1" fmla="*/ 0 h 857"/>
                <a:gd name="T2" fmla="*/ 220 w 476"/>
                <a:gd name="T3" fmla="*/ 200 h 857"/>
                <a:gd name="T4" fmla="*/ 436 w 476"/>
                <a:gd name="T5" fmla="*/ 423 h 857"/>
                <a:gd name="T6" fmla="*/ 383 w 476"/>
                <a:gd name="T7" fmla="*/ 756 h 857"/>
                <a:gd name="T8" fmla="*/ 47 w 476"/>
                <a:gd name="T9" fmla="*/ 234 h 857"/>
                <a:gd name="T10" fmla="*/ 0 w 476"/>
                <a:gd name="T11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857">
                  <a:moveTo>
                    <a:pt x="0" y="0"/>
                  </a:moveTo>
                  <a:cubicBezTo>
                    <a:pt x="106" y="61"/>
                    <a:pt x="153" y="111"/>
                    <a:pt x="220" y="200"/>
                  </a:cubicBezTo>
                  <a:cubicBezTo>
                    <a:pt x="286" y="289"/>
                    <a:pt x="397" y="305"/>
                    <a:pt x="436" y="423"/>
                  </a:cubicBezTo>
                  <a:cubicBezTo>
                    <a:pt x="476" y="541"/>
                    <a:pt x="418" y="656"/>
                    <a:pt x="383" y="756"/>
                  </a:cubicBezTo>
                  <a:cubicBezTo>
                    <a:pt x="348" y="857"/>
                    <a:pt x="47" y="234"/>
                    <a:pt x="4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íṩľïďe">
              <a:extLst>
                <a:ext uri="{FF2B5EF4-FFF2-40B4-BE49-F238E27FC236}">
                  <a16:creationId xmlns:a16="http://schemas.microsoft.com/office/drawing/2014/main" id="{599500B9-49A9-4A0C-AB66-73EABF9722FA}"/>
                </a:ext>
              </a:extLst>
            </p:cNvPr>
            <p:cNvSpPr/>
            <p:nvPr/>
          </p:nvSpPr>
          <p:spPr bwMode="auto">
            <a:xfrm>
              <a:off x="3967163" y="1033463"/>
              <a:ext cx="1828800" cy="1868488"/>
            </a:xfrm>
            <a:custGeom>
              <a:avLst/>
              <a:gdLst>
                <a:gd name="T0" fmla="*/ 0 w 554"/>
                <a:gd name="T1" fmla="*/ 567 h 567"/>
                <a:gd name="T2" fmla="*/ 174 w 554"/>
                <a:gd name="T3" fmla="*/ 266 h 567"/>
                <a:gd name="T4" fmla="*/ 554 w 554"/>
                <a:gd name="T5" fmla="*/ 0 h 567"/>
                <a:gd name="T6" fmla="*/ 366 w 554"/>
                <a:gd name="T7" fmla="*/ 443 h 567"/>
                <a:gd name="T8" fmla="*/ 0 w 554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567">
                  <a:moveTo>
                    <a:pt x="0" y="567"/>
                  </a:moveTo>
                  <a:cubicBezTo>
                    <a:pt x="19" y="421"/>
                    <a:pt x="102" y="342"/>
                    <a:pt x="174" y="266"/>
                  </a:cubicBezTo>
                  <a:cubicBezTo>
                    <a:pt x="246" y="190"/>
                    <a:pt x="286" y="40"/>
                    <a:pt x="554" y="0"/>
                  </a:cubicBezTo>
                  <a:cubicBezTo>
                    <a:pt x="366" y="443"/>
                    <a:pt x="366" y="443"/>
                    <a:pt x="366" y="443"/>
                  </a:cubicBezTo>
                  <a:lnTo>
                    <a:pt x="0" y="567"/>
                  </a:lnTo>
                  <a:close/>
                </a:path>
              </a:pathLst>
            </a:custGeom>
            <a:solidFill>
              <a:srgbClr val="03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íŝľîde">
              <a:extLst>
                <a:ext uri="{FF2B5EF4-FFF2-40B4-BE49-F238E27FC236}">
                  <a16:creationId xmlns:a16="http://schemas.microsoft.com/office/drawing/2014/main" id="{647977CB-210A-4AA0-8AA2-42C22E79AC6D}"/>
                </a:ext>
              </a:extLst>
            </p:cNvPr>
            <p:cNvSpPr/>
            <p:nvPr/>
          </p:nvSpPr>
          <p:spPr bwMode="auto">
            <a:xfrm>
              <a:off x="3832226" y="969963"/>
              <a:ext cx="4514850" cy="4805363"/>
            </a:xfrm>
            <a:custGeom>
              <a:avLst/>
              <a:gdLst>
                <a:gd name="T0" fmla="*/ 210 w 1368"/>
                <a:gd name="T1" fmla="*/ 1338 h 1458"/>
                <a:gd name="T2" fmla="*/ 111 w 1368"/>
                <a:gd name="T3" fmla="*/ 1020 h 1458"/>
                <a:gd name="T4" fmla="*/ 45 w 1368"/>
                <a:gd name="T5" fmla="*/ 571 h 1458"/>
                <a:gd name="T6" fmla="*/ 276 w 1368"/>
                <a:gd name="T7" fmla="*/ 280 h 1458"/>
                <a:gd name="T8" fmla="*/ 697 w 1368"/>
                <a:gd name="T9" fmla="*/ 12 h 1458"/>
                <a:gd name="T10" fmla="*/ 1184 w 1368"/>
                <a:gd name="T11" fmla="*/ 354 h 1458"/>
                <a:gd name="T12" fmla="*/ 1274 w 1368"/>
                <a:gd name="T13" fmla="*/ 838 h 1458"/>
                <a:gd name="T14" fmla="*/ 1224 w 1368"/>
                <a:gd name="T15" fmla="*/ 1262 h 1458"/>
                <a:gd name="T16" fmla="*/ 720 w 1368"/>
                <a:gd name="T17" fmla="*/ 1456 h 1458"/>
                <a:gd name="T18" fmla="*/ 210 w 1368"/>
                <a:gd name="T19" fmla="*/ 133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1458">
                  <a:moveTo>
                    <a:pt x="210" y="1338"/>
                  </a:moveTo>
                  <a:cubicBezTo>
                    <a:pt x="79" y="1260"/>
                    <a:pt x="103" y="1120"/>
                    <a:pt x="111" y="1020"/>
                  </a:cubicBezTo>
                  <a:cubicBezTo>
                    <a:pt x="124" y="858"/>
                    <a:pt x="0" y="709"/>
                    <a:pt x="45" y="571"/>
                  </a:cubicBezTo>
                  <a:cubicBezTo>
                    <a:pt x="94" y="422"/>
                    <a:pt x="212" y="370"/>
                    <a:pt x="276" y="280"/>
                  </a:cubicBezTo>
                  <a:cubicBezTo>
                    <a:pt x="370" y="148"/>
                    <a:pt x="475" y="0"/>
                    <a:pt x="697" y="12"/>
                  </a:cubicBezTo>
                  <a:cubicBezTo>
                    <a:pt x="1011" y="29"/>
                    <a:pt x="1032" y="247"/>
                    <a:pt x="1184" y="354"/>
                  </a:cubicBezTo>
                  <a:cubicBezTo>
                    <a:pt x="1313" y="445"/>
                    <a:pt x="1368" y="625"/>
                    <a:pt x="1274" y="838"/>
                  </a:cubicBezTo>
                  <a:cubicBezTo>
                    <a:pt x="1179" y="1052"/>
                    <a:pt x="1308" y="1126"/>
                    <a:pt x="1224" y="1262"/>
                  </a:cubicBezTo>
                  <a:cubicBezTo>
                    <a:pt x="1140" y="1399"/>
                    <a:pt x="878" y="1458"/>
                    <a:pt x="720" y="1456"/>
                  </a:cubicBezTo>
                  <a:cubicBezTo>
                    <a:pt x="562" y="1454"/>
                    <a:pt x="360" y="1427"/>
                    <a:pt x="210" y="133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íṥľîḋé">
              <a:extLst>
                <a:ext uri="{FF2B5EF4-FFF2-40B4-BE49-F238E27FC236}">
                  <a16:creationId xmlns:a16="http://schemas.microsoft.com/office/drawing/2014/main" id="{91944A11-5695-420D-89FF-551E9498D53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íṧlïḑè">
              <a:extLst>
                <a:ext uri="{FF2B5EF4-FFF2-40B4-BE49-F238E27FC236}">
                  <a16:creationId xmlns:a16="http://schemas.microsoft.com/office/drawing/2014/main" id="{28264BE1-F410-458C-94CF-7F063B137A9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îṥľîdê">
              <a:extLst>
                <a:ext uri="{FF2B5EF4-FFF2-40B4-BE49-F238E27FC236}">
                  <a16:creationId xmlns:a16="http://schemas.microsoft.com/office/drawing/2014/main" id="{FACB9F8F-CBFB-4364-9D47-32DA6EE3F3FA}"/>
                </a:ext>
              </a:extLst>
            </p:cNvPr>
            <p:cNvSpPr/>
            <p:nvPr/>
          </p:nvSpPr>
          <p:spPr bwMode="auto">
            <a:xfrm>
              <a:off x="4162426" y="4559300"/>
              <a:ext cx="1458913" cy="1038225"/>
            </a:xfrm>
            <a:custGeom>
              <a:avLst/>
              <a:gdLst>
                <a:gd name="T0" fmla="*/ 393 w 442"/>
                <a:gd name="T1" fmla="*/ 210 h 315"/>
                <a:gd name="T2" fmla="*/ 5 w 442"/>
                <a:gd name="T3" fmla="*/ 0 h 315"/>
                <a:gd name="T4" fmla="*/ 110 w 442"/>
                <a:gd name="T5" fmla="*/ 249 h 315"/>
                <a:gd name="T6" fmla="*/ 261 w 442"/>
                <a:gd name="T7" fmla="*/ 315 h 315"/>
                <a:gd name="T8" fmla="*/ 393 w 442"/>
                <a:gd name="T9" fmla="*/ 21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315">
                  <a:moveTo>
                    <a:pt x="393" y="210"/>
                  </a:moveTo>
                  <a:cubicBezTo>
                    <a:pt x="290" y="60"/>
                    <a:pt x="93" y="13"/>
                    <a:pt x="5" y="0"/>
                  </a:cubicBezTo>
                  <a:cubicBezTo>
                    <a:pt x="0" y="88"/>
                    <a:pt x="8" y="188"/>
                    <a:pt x="110" y="249"/>
                  </a:cubicBezTo>
                  <a:cubicBezTo>
                    <a:pt x="157" y="277"/>
                    <a:pt x="207" y="298"/>
                    <a:pt x="261" y="315"/>
                  </a:cubicBezTo>
                  <a:cubicBezTo>
                    <a:pt x="371" y="308"/>
                    <a:pt x="442" y="281"/>
                    <a:pt x="393" y="210"/>
                  </a:cubicBezTo>
                  <a:close/>
                </a:path>
              </a:pathLst>
            </a:custGeom>
            <a:solidFill>
              <a:srgbClr val="035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ïSliďe">
              <a:extLst>
                <a:ext uri="{FF2B5EF4-FFF2-40B4-BE49-F238E27FC236}">
                  <a16:creationId xmlns:a16="http://schemas.microsoft.com/office/drawing/2014/main" id="{66C58537-BA41-4FB8-B915-DC59748E1011}"/>
                </a:ext>
              </a:extLst>
            </p:cNvPr>
            <p:cNvSpPr/>
            <p:nvPr/>
          </p:nvSpPr>
          <p:spPr bwMode="auto">
            <a:xfrm>
              <a:off x="4446588" y="4206875"/>
              <a:ext cx="1547813" cy="1271588"/>
            </a:xfrm>
            <a:custGeom>
              <a:avLst/>
              <a:gdLst>
                <a:gd name="T0" fmla="*/ 447 w 469"/>
                <a:gd name="T1" fmla="*/ 255 h 386"/>
                <a:gd name="T2" fmla="*/ 338 w 469"/>
                <a:gd name="T3" fmla="*/ 73 h 386"/>
                <a:gd name="T4" fmla="*/ 333 w 469"/>
                <a:gd name="T5" fmla="*/ 232 h 386"/>
                <a:gd name="T6" fmla="*/ 128 w 469"/>
                <a:gd name="T7" fmla="*/ 32 h 386"/>
                <a:gd name="T8" fmla="*/ 191 w 469"/>
                <a:gd name="T9" fmla="*/ 257 h 386"/>
                <a:gd name="T10" fmla="*/ 21 w 469"/>
                <a:gd name="T11" fmla="*/ 177 h 386"/>
                <a:gd name="T12" fmla="*/ 146 w 469"/>
                <a:gd name="T13" fmla="*/ 386 h 386"/>
                <a:gd name="T14" fmla="*/ 469 w 469"/>
                <a:gd name="T15" fmla="*/ 367 h 386"/>
                <a:gd name="T16" fmla="*/ 447 w 469"/>
                <a:gd name="T17" fmla="*/ 25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6">
                  <a:moveTo>
                    <a:pt x="447" y="255"/>
                  </a:moveTo>
                  <a:cubicBezTo>
                    <a:pt x="447" y="255"/>
                    <a:pt x="377" y="61"/>
                    <a:pt x="338" y="73"/>
                  </a:cubicBezTo>
                  <a:cubicBezTo>
                    <a:pt x="299" y="86"/>
                    <a:pt x="333" y="232"/>
                    <a:pt x="333" y="232"/>
                  </a:cubicBezTo>
                  <a:cubicBezTo>
                    <a:pt x="333" y="232"/>
                    <a:pt x="228" y="0"/>
                    <a:pt x="128" y="32"/>
                  </a:cubicBezTo>
                  <a:cubicBezTo>
                    <a:pt x="22" y="67"/>
                    <a:pt x="191" y="257"/>
                    <a:pt x="191" y="257"/>
                  </a:cubicBezTo>
                  <a:cubicBezTo>
                    <a:pt x="191" y="257"/>
                    <a:pt x="43" y="155"/>
                    <a:pt x="21" y="177"/>
                  </a:cubicBezTo>
                  <a:cubicBezTo>
                    <a:pt x="0" y="200"/>
                    <a:pt x="146" y="386"/>
                    <a:pt x="146" y="386"/>
                  </a:cubicBezTo>
                  <a:cubicBezTo>
                    <a:pt x="469" y="367"/>
                    <a:pt x="469" y="367"/>
                    <a:pt x="469" y="367"/>
                  </a:cubicBezTo>
                  <a:lnTo>
                    <a:pt x="447" y="255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íṩlîḍe">
              <a:extLst>
                <a:ext uri="{FF2B5EF4-FFF2-40B4-BE49-F238E27FC236}">
                  <a16:creationId xmlns:a16="http://schemas.microsoft.com/office/drawing/2014/main" id="{4CDEF2DB-B576-4EB3-A99A-2F394D1AD3CF}"/>
                </a:ext>
              </a:extLst>
            </p:cNvPr>
            <p:cNvSpPr/>
            <p:nvPr/>
          </p:nvSpPr>
          <p:spPr bwMode="auto">
            <a:xfrm>
              <a:off x="4954588" y="4460875"/>
              <a:ext cx="615950" cy="965200"/>
            </a:xfrm>
            <a:custGeom>
              <a:avLst/>
              <a:gdLst>
                <a:gd name="T0" fmla="*/ 1 w 187"/>
                <a:gd name="T1" fmla="*/ 4 h 293"/>
                <a:gd name="T2" fmla="*/ 1 w 187"/>
                <a:gd name="T3" fmla="*/ 5 h 293"/>
                <a:gd name="T4" fmla="*/ 182 w 187"/>
                <a:gd name="T5" fmla="*/ 291 h 293"/>
                <a:gd name="T6" fmla="*/ 185 w 187"/>
                <a:gd name="T7" fmla="*/ 292 h 293"/>
                <a:gd name="T8" fmla="*/ 186 w 187"/>
                <a:gd name="T9" fmla="*/ 289 h 293"/>
                <a:gd name="T10" fmla="*/ 4 w 187"/>
                <a:gd name="T11" fmla="*/ 1 h 293"/>
                <a:gd name="T12" fmla="*/ 1 w 187"/>
                <a:gd name="T13" fmla="*/ 1 h 293"/>
                <a:gd name="T14" fmla="*/ 1 w 187"/>
                <a:gd name="T15" fmla="*/ 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293"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9" y="14"/>
                    <a:pt x="74" y="89"/>
                    <a:pt x="182" y="291"/>
                  </a:cubicBezTo>
                  <a:cubicBezTo>
                    <a:pt x="183" y="292"/>
                    <a:pt x="184" y="293"/>
                    <a:pt x="185" y="292"/>
                  </a:cubicBezTo>
                  <a:cubicBezTo>
                    <a:pt x="186" y="291"/>
                    <a:pt x="187" y="290"/>
                    <a:pt x="186" y="289"/>
                  </a:cubicBezTo>
                  <a:cubicBezTo>
                    <a:pt x="70" y="73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ṡḷídé">
              <a:extLst>
                <a:ext uri="{FF2B5EF4-FFF2-40B4-BE49-F238E27FC236}">
                  <a16:creationId xmlns:a16="http://schemas.microsoft.com/office/drawing/2014/main" id="{749AFF00-7AEA-46C8-9E94-3D35DE119ACF}"/>
                </a:ext>
              </a:extLst>
            </p:cNvPr>
            <p:cNvSpPr/>
            <p:nvPr/>
          </p:nvSpPr>
          <p:spPr bwMode="auto">
            <a:xfrm>
              <a:off x="4835526" y="4494213"/>
              <a:ext cx="290513" cy="187325"/>
            </a:xfrm>
            <a:custGeom>
              <a:avLst/>
              <a:gdLst>
                <a:gd name="T0" fmla="*/ 1 w 88"/>
                <a:gd name="T1" fmla="*/ 4 h 57"/>
                <a:gd name="T2" fmla="*/ 84 w 88"/>
                <a:gd name="T3" fmla="*/ 57 h 57"/>
                <a:gd name="T4" fmla="*/ 87 w 88"/>
                <a:gd name="T5" fmla="*/ 55 h 57"/>
                <a:gd name="T6" fmla="*/ 86 w 88"/>
                <a:gd name="T7" fmla="*/ 52 h 57"/>
                <a:gd name="T8" fmla="*/ 26 w 88"/>
                <a:gd name="T9" fmla="*/ 18 h 57"/>
                <a:gd name="T10" fmla="*/ 10 w 88"/>
                <a:gd name="T11" fmla="*/ 6 h 57"/>
                <a:gd name="T12" fmla="*/ 6 w 88"/>
                <a:gd name="T13" fmla="*/ 2 h 57"/>
                <a:gd name="T14" fmla="*/ 5 w 88"/>
                <a:gd name="T15" fmla="*/ 1 h 57"/>
                <a:gd name="T16" fmla="*/ 4 w 88"/>
                <a:gd name="T17" fmla="*/ 1 h 57"/>
                <a:gd name="T18" fmla="*/ 1 w 88"/>
                <a:gd name="T19" fmla="*/ 1 h 57"/>
                <a:gd name="T20" fmla="*/ 1 w 88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57">
                  <a:moveTo>
                    <a:pt x="1" y="4"/>
                  </a:moveTo>
                  <a:cubicBezTo>
                    <a:pt x="1" y="4"/>
                    <a:pt x="32" y="34"/>
                    <a:pt x="84" y="57"/>
                  </a:cubicBezTo>
                  <a:cubicBezTo>
                    <a:pt x="85" y="57"/>
                    <a:pt x="87" y="56"/>
                    <a:pt x="87" y="55"/>
                  </a:cubicBezTo>
                  <a:cubicBezTo>
                    <a:pt x="88" y="54"/>
                    <a:pt x="87" y="53"/>
                    <a:pt x="86" y="52"/>
                  </a:cubicBezTo>
                  <a:cubicBezTo>
                    <a:pt x="60" y="41"/>
                    <a:pt x="40" y="29"/>
                    <a:pt x="26" y="18"/>
                  </a:cubicBezTo>
                  <a:cubicBezTo>
                    <a:pt x="19" y="13"/>
                    <a:pt x="14" y="9"/>
                    <a:pt x="10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íṥľíḍé">
              <a:extLst>
                <a:ext uri="{FF2B5EF4-FFF2-40B4-BE49-F238E27FC236}">
                  <a16:creationId xmlns:a16="http://schemas.microsoft.com/office/drawing/2014/main" id="{F0DFE678-AA47-437F-ABD5-16720614B81F}"/>
                </a:ext>
              </a:extLst>
            </p:cNvPr>
            <p:cNvSpPr/>
            <p:nvPr/>
          </p:nvSpPr>
          <p:spPr bwMode="auto">
            <a:xfrm>
              <a:off x="5165726" y="4500563"/>
              <a:ext cx="76200" cy="355600"/>
            </a:xfrm>
            <a:custGeom>
              <a:avLst/>
              <a:gdLst>
                <a:gd name="T0" fmla="*/ 0 w 23"/>
                <a:gd name="T1" fmla="*/ 4 h 108"/>
                <a:gd name="T2" fmla="*/ 1 w 23"/>
                <a:gd name="T3" fmla="*/ 6 h 108"/>
                <a:gd name="T4" fmla="*/ 18 w 23"/>
                <a:gd name="T5" fmla="*/ 106 h 108"/>
                <a:gd name="T6" fmla="*/ 20 w 23"/>
                <a:gd name="T7" fmla="*/ 108 h 108"/>
                <a:gd name="T8" fmla="*/ 22 w 23"/>
                <a:gd name="T9" fmla="*/ 105 h 108"/>
                <a:gd name="T10" fmla="*/ 5 w 23"/>
                <a:gd name="T11" fmla="*/ 2 h 108"/>
                <a:gd name="T12" fmla="*/ 2 w 23"/>
                <a:gd name="T13" fmla="*/ 1 h 108"/>
                <a:gd name="T14" fmla="*/ 0 w 23"/>
                <a:gd name="T15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8">
                  <a:moveTo>
                    <a:pt x="0" y="4"/>
                  </a:moveTo>
                  <a:cubicBezTo>
                    <a:pt x="0" y="4"/>
                    <a:pt x="1" y="5"/>
                    <a:pt x="1" y="6"/>
                  </a:cubicBezTo>
                  <a:cubicBezTo>
                    <a:pt x="4" y="18"/>
                    <a:pt x="16" y="66"/>
                    <a:pt x="18" y="106"/>
                  </a:cubicBezTo>
                  <a:cubicBezTo>
                    <a:pt x="18" y="107"/>
                    <a:pt x="19" y="108"/>
                    <a:pt x="20" y="108"/>
                  </a:cubicBezTo>
                  <a:cubicBezTo>
                    <a:pt x="22" y="108"/>
                    <a:pt x="23" y="107"/>
                    <a:pt x="22" y="105"/>
                  </a:cubicBezTo>
                  <a:cubicBezTo>
                    <a:pt x="20" y="60"/>
                    <a:pt x="5" y="3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ṥḷïdè">
              <a:extLst>
                <a:ext uri="{FF2B5EF4-FFF2-40B4-BE49-F238E27FC236}">
                  <a16:creationId xmlns:a16="http://schemas.microsoft.com/office/drawing/2014/main" id="{2B7079B9-1F80-45A5-9662-0E235ED108B9}"/>
                </a:ext>
              </a:extLst>
            </p:cNvPr>
            <p:cNvSpPr/>
            <p:nvPr/>
          </p:nvSpPr>
          <p:spPr bwMode="auto">
            <a:xfrm>
              <a:off x="5000626" y="4872038"/>
              <a:ext cx="376238" cy="207963"/>
            </a:xfrm>
            <a:custGeom>
              <a:avLst/>
              <a:gdLst>
                <a:gd name="T0" fmla="*/ 1 w 114"/>
                <a:gd name="T1" fmla="*/ 4 h 63"/>
                <a:gd name="T2" fmla="*/ 111 w 114"/>
                <a:gd name="T3" fmla="*/ 62 h 63"/>
                <a:gd name="T4" fmla="*/ 114 w 114"/>
                <a:gd name="T5" fmla="*/ 61 h 63"/>
                <a:gd name="T6" fmla="*/ 112 w 114"/>
                <a:gd name="T7" fmla="*/ 58 h 63"/>
                <a:gd name="T8" fmla="*/ 41 w 114"/>
                <a:gd name="T9" fmla="*/ 23 h 63"/>
                <a:gd name="T10" fmla="*/ 14 w 114"/>
                <a:gd name="T11" fmla="*/ 7 h 63"/>
                <a:gd name="T12" fmla="*/ 7 w 114"/>
                <a:gd name="T13" fmla="*/ 2 h 63"/>
                <a:gd name="T14" fmla="*/ 4 w 114"/>
                <a:gd name="T15" fmla="*/ 0 h 63"/>
                <a:gd name="T16" fmla="*/ 1 w 114"/>
                <a:gd name="T17" fmla="*/ 1 h 63"/>
                <a:gd name="T18" fmla="*/ 1 w 114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63">
                  <a:moveTo>
                    <a:pt x="1" y="4"/>
                  </a:moveTo>
                  <a:cubicBezTo>
                    <a:pt x="1" y="4"/>
                    <a:pt x="64" y="46"/>
                    <a:pt x="111" y="62"/>
                  </a:cubicBezTo>
                  <a:cubicBezTo>
                    <a:pt x="112" y="63"/>
                    <a:pt x="113" y="62"/>
                    <a:pt x="114" y="61"/>
                  </a:cubicBezTo>
                  <a:cubicBezTo>
                    <a:pt x="114" y="60"/>
                    <a:pt x="113" y="58"/>
                    <a:pt x="112" y="58"/>
                  </a:cubicBezTo>
                  <a:cubicBezTo>
                    <a:pt x="89" y="50"/>
                    <a:pt x="62" y="36"/>
                    <a:pt x="41" y="23"/>
                  </a:cubicBezTo>
                  <a:cubicBezTo>
                    <a:pt x="30" y="17"/>
                    <a:pt x="21" y="11"/>
                    <a:pt x="14" y="7"/>
                  </a:cubicBezTo>
                  <a:cubicBezTo>
                    <a:pt x="11" y="5"/>
                    <a:pt x="8" y="3"/>
                    <a:pt x="7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ṧļîḓe">
              <a:extLst>
                <a:ext uri="{FF2B5EF4-FFF2-40B4-BE49-F238E27FC236}">
                  <a16:creationId xmlns:a16="http://schemas.microsoft.com/office/drawing/2014/main" id="{E29EF4AD-EED6-424C-A20C-A6AB3E11DF26}"/>
                </a:ext>
              </a:extLst>
            </p:cNvPr>
            <p:cNvSpPr/>
            <p:nvPr/>
          </p:nvSpPr>
          <p:spPr bwMode="auto">
            <a:xfrm>
              <a:off x="4679951" y="4948238"/>
              <a:ext cx="617538" cy="468313"/>
            </a:xfrm>
            <a:custGeom>
              <a:avLst/>
              <a:gdLst>
                <a:gd name="T0" fmla="*/ 1 w 187"/>
                <a:gd name="T1" fmla="*/ 4 h 142"/>
                <a:gd name="T2" fmla="*/ 184 w 187"/>
                <a:gd name="T3" fmla="*/ 141 h 142"/>
                <a:gd name="T4" fmla="*/ 187 w 187"/>
                <a:gd name="T5" fmla="*/ 140 h 142"/>
                <a:gd name="T6" fmla="*/ 185 w 187"/>
                <a:gd name="T7" fmla="*/ 137 h 142"/>
                <a:gd name="T8" fmla="*/ 54 w 187"/>
                <a:gd name="T9" fmla="*/ 50 h 142"/>
                <a:gd name="T10" fmla="*/ 18 w 187"/>
                <a:gd name="T11" fmla="*/ 15 h 142"/>
                <a:gd name="T12" fmla="*/ 8 w 187"/>
                <a:gd name="T13" fmla="*/ 4 h 142"/>
                <a:gd name="T14" fmla="*/ 5 w 187"/>
                <a:gd name="T15" fmla="*/ 2 h 142"/>
                <a:gd name="T16" fmla="*/ 5 w 187"/>
                <a:gd name="T17" fmla="*/ 1 h 142"/>
                <a:gd name="T18" fmla="*/ 1 w 187"/>
                <a:gd name="T19" fmla="*/ 0 h 142"/>
                <a:gd name="T20" fmla="*/ 1 w 187"/>
                <a:gd name="T21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142">
                  <a:moveTo>
                    <a:pt x="1" y="4"/>
                  </a:moveTo>
                  <a:cubicBezTo>
                    <a:pt x="1" y="4"/>
                    <a:pt x="74" y="90"/>
                    <a:pt x="184" y="141"/>
                  </a:cubicBezTo>
                  <a:cubicBezTo>
                    <a:pt x="185" y="142"/>
                    <a:pt x="186" y="141"/>
                    <a:pt x="187" y="140"/>
                  </a:cubicBezTo>
                  <a:cubicBezTo>
                    <a:pt x="187" y="139"/>
                    <a:pt x="187" y="138"/>
                    <a:pt x="185" y="137"/>
                  </a:cubicBezTo>
                  <a:cubicBezTo>
                    <a:pt x="131" y="112"/>
                    <a:pt x="86" y="77"/>
                    <a:pt x="54" y="50"/>
                  </a:cubicBezTo>
                  <a:cubicBezTo>
                    <a:pt x="39" y="36"/>
                    <a:pt x="26" y="24"/>
                    <a:pt x="18" y="15"/>
                  </a:cubicBezTo>
                  <a:cubicBezTo>
                    <a:pt x="13" y="10"/>
                    <a:pt x="10" y="7"/>
                    <a:pt x="8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śļíḋê">
              <a:extLst>
                <a:ext uri="{FF2B5EF4-FFF2-40B4-BE49-F238E27FC236}">
                  <a16:creationId xmlns:a16="http://schemas.microsoft.com/office/drawing/2014/main" id="{744FB8FE-05F8-4115-AB30-C84F70F7D787}"/>
                </a:ext>
              </a:extLst>
            </p:cNvPr>
            <p:cNvSpPr/>
            <p:nvPr/>
          </p:nvSpPr>
          <p:spPr bwMode="auto">
            <a:xfrm>
              <a:off x="4765676" y="4918075"/>
              <a:ext cx="125413" cy="231775"/>
            </a:xfrm>
            <a:custGeom>
              <a:avLst/>
              <a:gdLst>
                <a:gd name="T0" fmla="*/ 1 w 38"/>
                <a:gd name="T1" fmla="*/ 4 h 70"/>
                <a:gd name="T2" fmla="*/ 1 w 38"/>
                <a:gd name="T3" fmla="*/ 5 h 70"/>
                <a:gd name="T4" fmla="*/ 33 w 38"/>
                <a:gd name="T5" fmla="*/ 69 h 70"/>
                <a:gd name="T6" fmla="*/ 36 w 38"/>
                <a:gd name="T7" fmla="*/ 70 h 70"/>
                <a:gd name="T8" fmla="*/ 37 w 38"/>
                <a:gd name="T9" fmla="*/ 67 h 70"/>
                <a:gd name="T10" fmla="*/ 5 w 38"/>
                <a:gd name="T11" fmla="*/ 2 h 70"/>
                <a:gd name="T12" fmla="*/ 2 w 38"/>
                <a:gd name="T13" fmla="*/ 1 h 70"/>
                <a:gd name="T14" fmla="*/ 1 w 38"/>
                <a:gd name="T1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0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5" y="11"/>
                    <a:pt x="18" y="35"/>
                    <a:pt x="33" y="69"/>
                  </a:cubicBezTo>
                  <a:cubicBezTo>
                    <a:pt x="34" y="70"/>
                    <a:pt x="35" y="70"/>
                    <a:pt x="36" y="70"/>
                  </a:cubicBezTo>
                  <a:cubicBezTo>
                    <a:pt x="37" y="69"/>
                    <a:pt x="38" y="68"/>
                    <a:pt x="37" y="67"/>
                  </a:cubicBezTo>
                  <a:cubicBezTo>
                    <a:pt x="20" y="28"/>
                    <a:pt x="5" y="2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ŝľiďe">
              <a:extLst>
                <a:ext uri="{FF2B5EF4-FFF2-40B4-BE49-F238E27FC236}">
                  <a16:creationId xmlns:a16="http://schemas.microsoft.com/office/drawing/2014/main" id="{0720BFA4-6775-4E90-8534-5A18FFF368FE}"/>
                </a:ext>
              </a:extLst>
            </p:cNvPr>
            <p:cNvSpPr/>
            <p:nvPr/>
          </p:nvSpPr>
          <p:spPr bwMode="auto">
            <a:xfrm>
              <a:off x="4811713" y="5221288"/>
              <a:ext cx="254000" cy="60325"/>
            </a:xfrm>
            <a:custGeom>
              <a:avLst/>
              <a:gdLst>
                <a:gd name="T0" fmla="*/ 2 w 77"/>
                <a:gd name="T1" fmla="*/ 4 h 18"/>
                <a:gd name="T2" fmla="*/ 74 w 77"/>
                <a:gd name="T3" fmla="*/ 18 h 18"/>
                <a:gd name="T4" fmla="*/ 77 w 77"/>
                <a:gd name="T5" fmla="*/ 16 h 18"/>
                <a:gd name="T6" fmla="*/ 75 w 77"/>
                <a:gd name="T7" fmla="*/ 14 h 18"/>
                <a:gd name="T8" fmla="*/ 21 w 77"/>
                <a:gd name="T9" fmla="*/ 5 h 18"/>
                <a:gd name="T10" fmla="*/ 8 w 77"/>
                <a:gd name="T11" fmla="*/ 2 h 18"/>
                <a:gd name="T12" fmla="*/ 5 w 77"/>
                <a:gd name="T13" fmla="*/ 0 h 18"/>
                <a:gd name="T14" fmla="*/ 4 w 77"/>
                <a:gd name="T15" fmla="*/ 0 h 18"/>
                <a:gd name="T16" fmla="*/ 4 w 77"/>
                <a:gd name="T17" fmla="*/ 0 h 18"/>
                <a:gd name="T18" fmla="*/ 1 w 77"/>
                <a:gd name="T19" fmla="*/ 1 h 18"/>
                <a:gd name="T20" fmla="*/ 2 w 77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8">
                  <a:moveTo>
                    <a:pt x="2" y="4"/>
                  </a:moveTo>
                  <a:cubicBezTo>
                    <a:pt x="2" y="4"/>
                    <a:pt x="26" y="14"/>
                    <a:pt x="74" y="18"/>
                  </a:cubicBezTo>
                  <a:cubicBezTo>
                    <a:pt x="75" y="18"/>
                    <a:pt x="76" y="17"/>
                    <a:pt x="77" y="16"/>
                  </a:cubicBezTo>
                  <a:cubicBezTo>
                    <a:pt x="77" y="15"/>
                    <a:pt x="76" y="14"/>
                    <a:pt x="75" y="14"/>
                  </a:cubicBezTo>
                  <a:cubicBezTo>
                    <a:pt x="51" y="11"/>
                    <a:pt x="33" y="8"/>
                    <a:pt x="21" y="5"/>
                  </a:cubicBezTo>
                  <a:cubicBezTo>
                    <a:pt x="15" y="4"/>
                    <a:pt x="11" y="2"/>
                    <a:pt x="8" y="2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ï$ľïḋé">
              <a:extLst>
                <a:ext uri="{FF2B5EF4-FFF2-40B4-BE49-F238E27FC236}">
                  <a16:creationId xmlns:a16="http://schemas.microsoft.com/office/drawing/2014/main" id="{7A0B6704-1447-489A-ADBF-3C80F9FFAD61}"/>
                </a:ext>
              </a:extLst>
            </p:cNvPr>
            <p:cNvSpPr/>
            <p:nvPr/>
          </p:nvSpPr>
          <p:spPr bwMode="auto">
            <a:xfrm>
              <a:off x="5594351" y="4543425"/>
              <a:ext cx="177800" cy="842963"/>
            </a:xfrm>
            <a:custGeom>
              <a:avLst/>
              <a:gdLst>
                <a:gd name="T0" fmla="*/ 1 w 54"/>
                <a:gd name="T1" fmla="*/ 3 h 256"/>
                <a:gd name="T2" fmla="*/ 2 w 54"/>
                <a:gd name="T3" fmla="*/ 10 h 256"/>
                <a:gd name="T4" fmla="*/ 49 w 54"/>
                <a:gd name="T5" fmla="*/ 254 h 256"/>
                <a:gd name="T6" fmla="*/ 52 w 54"/>
                <a:gd name="T7" fmla="*/ 256 h 256"/>
                <a:gd name="T8" fmla="*/ 54 w 54"/>
                <a:gd name="T9" fmla="*/ 253 h 256"/>
                <a:gd name="T10" fmla="*/ 5 w 54"/>
                <a:gd name="T11" fmla="*/ 2 h 256"/>
                <a:gd name="T12" fmla="*/ 2 w 54"/>
                <a:gd name="T13" fmla="*/ 0 h 256"/>
                <a:gd name="T14" fmla="*/ 1 w 54"/>
                <a:gd name="T15" fmla="*/ 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6">
                  <a:moveTo>
                    <a:pt x="1" y="3"/>
                  </a:moveTo>
                  <a:cubicBezTo>
                    <a:pt x="1" y="3"/>
                    <a:pt x="1" y="5"/>
                    <a:pt x="2" y="10"/>
                  </a:cubicBezTo>
                  <a:cubicBezTo>
                    <a:pt x="10" y="41"/>
                    <a:pt x="40" y="171"/>
                    <a:pt x="49" y="254"/>
                  </a:cubicBezTo>
                  <a:cubicBezTo>
                    <a:pt x="49" y="255"/>
                    <a:pt x="50" y="256"/>
                    <a:pt x="52" y="256"/>
                  </a:cubicBezTo>
                  <a:cubicBezTo>
                    <a:pt x="53" y="256"/>
                    <a:pt x="54" y="255"/>
                    <a:pt x="54" y="253"/>
                  </a:cubicBezTo>
                  <a:cubicBezTo>
                    <a:pt x="43" y="158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íṩḷîdè">
              <a:extLst>
                <a:ext uri="{FF2B5EF4-FFF2-40B4-BE49-F238E27FC236}">
                  <a16:creationId xmlns:a16="http://schemas.microsoft.com/office/drawing/2014/main" id="{0047782D-9AFA-4491-A443-068489452A1F}"/>
                </a:ext>
              </a:extLst>
            </p:cNvPr>
            <p:cNvSpPr/>
            <p:nvPr/>
          </p:nvSpPr>
          <p:spPr bwMode="auto">
            <a:xfrm>
              <a:off x="5392738" y="4789488"/>
              <a:ext cx="73025" cy="449263"/>
            </a:xfrm>
            <a:custGeom>
              <a:avLst/>
              <a:gdLst>
                <a:gd name="T0" fmla="*/ 1 w 22"/>
                <a:gd name="T1" fmla="*/ 3 h 136"/>
                <a:gd name="T2" fmla="*/ 1 w 22"/>
                <a:gd name="T3" fmla="*/ 5 h 136"/>
                <a:gd name="T4" fmla="*/ 18 w 22"/>
                <a:gd name="T5" fmla="*/ 134 h 136"/>
                <a:gd name="T6" fmla="*/ 20 w 22"/>
                <a:gd name="T7" fmla="*/ 136 h 136"/>
                <a:gd name="T8" fmla="*/ 22 w 22"/>
                <a:gd name="T9" fmla="*/ 133 h 136"/>
                <a:gd name="T10" fmla="*/ 5 w 22"/>
                <a:gd name="T11" fmla="*/ 2 h 136"/>
                <a:gd name="T12" fmla="*/ 2 w 22"/>
                <a:gd name="T13" fmla="*/ 0 h 136"/>
                <a:gd name="T14" fmla="*/ 1 w 22"/>
                <a:gd name="T15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6">
                  <a:moveTo>
                    <a:pt x="1" y="3"/>
                  </a:moveTo>
                  <a:cubicBezTo>
                    <a:pt x="1" y="3"/>
                    <a:pt x="1" y="3"/>
                    <a:pt x="1" y="5"/>
                  </a:cubicBezTo>
                  <a:cubicBezTo>
                    <a:pt x="4" y="18"/>
                    <a:pt x="14" y="73"/>
                    <a:pt x="18" y="134"/>
                  </a:cubicBezTo>
                  <a:cubicBezTo>
                    <a:pt x="18" y="135"/>
                    <a:pt x="19" y="136"/>
                    <a:pt x="20" y="136"/>
                  </a:cubicBezTo>
                  <a:cubicBezTo>
                    <a:pt x="22" y="136"/>
                    <a:pt x="22" y="135"/>
                    <a:pt x="22" y="133"/>
                  </a:cubicBezTo>
                  <a:cubicBezTo>
                    <a:pt x="18" y="64"/>
                    <a:pt x="5" y="2"/>
                    <a:pt x="5" y="2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iślïďé">
              <a:extLst>
                <a:ext uri="{FF2B5EF4-FFF2-40B4-BE49-F238E27FC236}">
                  <a16:creationId xmlns:a16="http://schemas.microsoft.com/office/drawing/2014/main" id="{BB2B14D8-7764-4E01-A978-0B0B5564CE7D}"/>
                </a:ext>
              </a:extLst>
            </p:cNvPr>
            <p:cNvSpPr/>
            <p:nvPr/>
          </p:nvSpPr>
          <p:spPr bwMode="auto">
            <a:xfrm>
              <a:off x="5561013" y="4905375"/>
              <a:ext cx="182563" cy="280988"/>
            </a:xfrm>
            <a:custGeom>
              <a:avLst/>
              <a:gdLst>
                <a:gd name="T0" fmla="*/ 1 w 55"/>
                <a:gd name="T1" fmla="*/ 4 h 85"/>
                <a:gd name="T2" fmla="*/ 51 w 55"/>
                <a:gd name="T3" fmla="*/ 83 h 85"/>
                <a:gd name="T4" fmla="*/ 54 w 55"/>
                <a:gd name="T5" fmla="*/ 84 h 85"/>
                <a:gd name="T6" fmla="*/ 54 w 55"/>
                <a:gd name="T7" fmla="*/ 81 h 85"/>
                <a:gd name="T8" fmla="*/ 21 w 55"/>
                <a:gd name="T9" fmla="*/ 31 h 85"/>
                <a:gd name="T10" fmla="*/ 9 w 55"/>
                <a:gd name="T11" fmla="*/ 10 h 85"/>
                <a:gd name="T12" fmla="*/ 6 w 55"/>
                <a:gd name="T13" fmla="*/ 4 h 85"/>
                <a:gd name="T14" fmla="*/ 5 w 55"/>
                <a:gd name="T15" fmla="*/ 2 h 85"/>
                <a:gd name="T16" fmla="*/ 2 w 55"/>
                <a:gd name="T17" fmla="*/ 1 h 85"/>
                <a:gd name="T18" fmla="*/ 1 w 55"/>
                <a:gd name="T1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5">
                  <a:moveTo>
                    <a:pt x="1" y="4"/>
                  </a:moveTo>
                  <a:cubicBezTo>
                    <a:pt x="1" y="4"/>
                    <a:pt x="28" y="55"/>
                    <a:pt x="51" y="83"/>
                  </a:cubicBezTo>
                  <a:cubicBezTo>
                    <a:pt x="51" y="84"/>
                    <a:pt x="53" y="85"/>
                    <a:pt x="54" y="84"/>
                  </a:cubicBezTo>
                  <a:cubicBezTo>
                    <a:pt x="55" y="83"/>
                    <a:pt x="55" y="82"/>
                    <a:pt x="54" y="81"/>
                  </a:cubicBezTo>
                  <a:cubicBezTo>
                    <a:pt x="43" y="67"/>
                    <a:pt x="31" y="47"/>
                    <a:pt x="21" y="31"/>
                  </a:cubicBezTo>
                  <a:cubicBezTo>
                    <a:pt x="16" y="23"/>
                    <a:pt x="12" y="15"/>
                    <a:pt x="9" y="10"/>
                  </a:cubicBezTo>
                  <a:cubicBezTo>
                    <a:pt x="8" y="8"/>
                    <a:pt x="7" y="6"/>
                    <a:pt x="6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îśļîḓê">
              <a:extLst>
                <a:ext uri="{FF2B5EF4-FFF2-40B4-BE49-F238E27FC236}">
                  <a16:creationId xmlns:a16="http://schemas.microsoft.com/office/drawing/2014/main" id="{084B7249-A5EC-4954-8CD5-CBBB8273275C}"/>
                </a:ext>
              </a:extLst>
            </p:cNvPr>
            <p:cNvSpPr/>
            <p:nvPr/>
          </p:nvSpPr>
          <p:spPr bwMode="auto">
            <a:xfrm>
              <a:off x="5700713" y="4757738"/>
              <a:ext cx="61913" cy="282575"/>
            </a:xfrm>
            <a:custGeom>
              <a:avLst/>
              <a:gdLst>
                <a:gd name="T0" fmla="*/ 15 w 19"/>
                <a:gd name="T1" fmla="*/ 2 h 86"/>
                <a:gd name="T2" fmla="*/ 14 w 19"/>
                <a:gd name="T3" fmla="*/ 12 h 86"/>
                <a:gd name="T4" fmla="*/ 9 w 19"/>
                <a:gd name="T5" fmla="*/ 50 h 86"/>
                <a:gd name="T6" fmla="*/ 5 w 19"/>
                <a:gd name="T7" fmla="*/ 69 h 86"/>
                <a:gd name="T8" fmla="*/ 0 w 19"/>
                <a:gd name="T9" fmla="*/ 83 h 86"/>
                <a:gd name="T10" fmla="*/ 1 w 19"/>
                <a:gd name="T11" fmla="*/ 86 h 86"/>
                <a:gd name="T12" fmla="*/ 4 w 19"/>
                <a:gd name="T13" fmla="*/ 85 h 86"/>
                <a:gd name="T14" fmla="*/ 11 w 19"/>
                <a:gd name="T15" fmla="*/ 64 h 86"/>
                <a:gd name="T16" fmla="*/ 19 w 19"/>
                <a:gd name="T17" fmla="*/ 2 h 86"/>
                <a:gd name="T18" fmla="*/ 17 w 19"/>
                <a:gd name="T19" fmla="*/ 0 h 86"/>
                <a:gd name="T20" fmla="*/ 15 w 19"/>
                <a:gd name="T2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86">
                  <a:moveTo>
                    <a:pt x="15" y="2"/>
                  </a:moveTo>
                  <a:cubicBezTo>
                    <a:pt x="15" y="2"/>
                    <a:pt x="14" y="6"/>
                    <a:pt x="14" y="12"/>
                  </a:cubicBezTo>
                  <a:cubicBezTo>
                    <a:pt x="13" y="22"/>
                    <a:pt x="11" y="36"/>
                    <a:pt x="9" y="50"/>
                  </a:cubicBezTo>
                  <a:cubicBezTo>
                    <a:pt x="8" y="57"/>
                    <a:pt x="7" y="63"/>
                    <a:pt x="5" y="69"/>
                  </a:cubicBezTo>
                  <a:cubicBezTo>
                    <a:pt x="4" y="75"/>
                    <a:pt x="2" y="80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6"/>
                    <a:pt x="4" y="86"/>
                    <a:pt x="4" y="85"/>
                  </a:cubicBezTo>
                  <a:cubicBezTo>
                    <a:pt x="7" y="80"/>
                    <a:pt x="9" y="72"/>
                    <a:pt x="11" y="64"/>
                  </a:cubicBezTo>
                  <a:cubicBezTo>
                    <a:pt x="17" y="38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ïSlîḋé">
              <a:extLst>
                <a:ext uri="{FF2B5EF4-FFF2-40B4-BE49-F238E27FC236}">
                  <a16:creationId xmlns:a16="http://schemas.microsoft.com/office/drawing/2014/main" id="{426AC740-67A0-41C2-BF04-4A3757F7B4E5}"/>
                </a:ext>
              </a:extLst>
            </p:cNvPr>
            <p:cNvSpPr/>
            <p:nvPr/>
          </p:nvSpPr>
          <p:spPr bwMode="auto">
            <a:xfrm>
              <a:off x="5551488" y="4714875"/>
              <a:ext cx="131763" cy="153988"/>
            </a:xfrm>
            <a:custGeom>
              <a:avLst/>
              <a:gdLst>
                <a:gd name="T0" fmla="*/ 1 w 40"/>
                <a:gd name="T1" fmla="*/ 4 h 47"/>
                <a:gd name="T2" fmla="*/ 35 w 40"/>
                <a:gd name="T3" fmla="*/ 46 h 47"/>
                <a:gd name="T4" fmla="*/ 38 w 40"/>
                <a:gd name="T5" fmla="*/ 47 h 47"/>
                <a:gd name="T6" fmla="*/ 39 w 40"/>
                <a:gd name="T7" fmla="*/ 43 h 47"/>
                <a:gd name="T8" fmla="*/ 4 w 40"/>
                <a:gd name="T9" fmla="*/ 1 h 47"/>
                <a:gd name="T10" fmla="*/ 1 w 40"/>
                <a:gd name="T11" fmla="*/ 1 h 47"/>
                <a:gd name="T12" fmla="*/ 1 w 40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1" y="4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39" y="46"/>
                    <a:pt x="40" y="44"/>
                    <a:pt x="39" y="4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şļîdê">
              <a:extLst>
                <a:ext uri="{FF2B5EF4-FFF2-40B4-BE49-F238E27FC236}">
                  <a16:creationId xmlns:a16="http://schemas.microsoft.com/office/drawing/2014/main" id="{C8EF37C0-0919-4729-8224-CCA73D9F97E7}"/>
                </a:ext>
              </a:extLst>
            </p:cNvPr>
            <p:cNvSpPr/>
            <p:nvPr/>
          </p:nvSpPr>
          <p:spPr bwMode="auto">
            <a:xfrm>
              <a:off x="6389688" y="4348163"/>
              <a:ext cx="1416050" cy="1166813"/>
            </a:xfrm>
            <a:custGeom>
              <a:avLst/>
              <a:gdLst>
                <a:gd name="T0" fmla="*/ 3 w 429"/>
                <a:gd name="T1" fmla="*/ 216 h 354"/>
                <a:gd name="T2" fmla="*/ 105 w 429"/>
                <a:gd name="T3" fmla="*/ 69 h 354"/>
                <a:gd name="T4" fmla="*/ 114 w 429"/>
                <a:gd name="T5" fmla="*/ 202 h 354"/>
                <a:gd name="T6" fmla="*/ 265 w 429"/>
                <a:gd name="T7" fmla="*/ 12 h 354"/>
                <a:gd name="T8" fmla="*/ 264 w 429"/>
                <a:gd name="T9" fmla="*/ 245 h 354"/>
                <a:gd name="T10" fmla="*/ 373 w 429"/>
                <a:gd name="T11" fmla="*/ 118 h 354"/>
                <a:gd name="T12" fmla="*/ 357 w 429"/>
                <a:gd name="T13" fmla="*/ 343 h 354"/>
                <a:gd name="T14" fmla="*/ 3 w 429"/>
                <a:gd name="T15" fmla="*/ 354 h 354"/>
                <a:gd name="T16" fmla="*/ 3 w 429"/>
                <a:gd name="T17" fmla="*/ 21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54">
                  <a:moveTo>
                    <a:pt x="3" y="216"/>
                  </a:moveTo>
                  <a:cubicBezTo>
                    <a:pt x="0" y="211"/>
                    <a:pt x="77" y="60"/>
                    <a:pt x="105" y="69"/>
                  </a:cubicBezTo>
                  <a:cubicBezTo>
                    <a:pt x="149" y="84"/>
                    <a:pt x="114" y="202"/>
                    <a:pt x="114" y="202"/>
                  </a:cubicBezTo>
                  <a:cubicBezTo>
                    <a:pt x="114" y="202"/>
                    <a:pt x="202" y="0"/>
                    <a:pt x="265" y="12"/>
                  </a:cubicBezTo>
                  <a:cubicBezTo>
                    <a:pt x="328" y="24"/>
                    <a:pt x="264" y="245"/>
                    <a:pt x="264" y="245"/>
                  </a:cubicBezTo>
                  <a:cubicBezTo>
                    <a:pt x="264" y="245"/>
                    <a:pt x="318" y="100"/>
                    <a:pt x="373" y="118"/>
                  </a:cubicBezTo>
                  <a:cubicBezTo>
                    <a:pt x="429" y="135"/>
                    <a:pt x="357" y="343"/>
                    <a:pt x="357" y="343"/>
                  </a:cubicBezTo>
                  <a:cubicBezTo>
                    <a:pt x="3" y="354"/>
                    <a:pt x="3" y="354"/>
                    <a:pt x="3" y="354"/>
                  </a:cubicBezTo>
                  <a:lnTo>
                    <a:pt x="3" y="216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ïşļiḍè">
              <a:extLst>
                <a:ext uri="{FF2B5EF4-FFF2-40B4-BE49-F238E27FC236}">
                  <a16:creationId xmlns:a16="http://schemas.microsoft.com/office/drawing/2014/main" id="{3017B80E-F496-424B-98D4-86BCAEAED182}"/>
                </a:ext>
              </a:extLst>
            </p:cNvPr>
            <p:cNvSpPr/>
            <p:nvPr/>
          </p:nvSpPr>
          <p:spPr bwMode="auto">
            <a:xfrm>
              <a:off x="6796088" y="4500563"/>
              <a:ext cx="447675" cy="1011238"/>
            </a:xfrm>
            <a:custGeom>
              <a:avLst/>
              <a:gdLst>
                <a:gd name="T0" fmla="*/ 132 w 136"/>
                <a:gd name="T1" fmla="*/ 1 h 307"/>
                <a:gd name="T2" fmla="*/ 130 w 136"/>
                <a:gd name="T3" fmla="*/ 9 h 307"/>
                <a:gd name="T4" fmla="*/ 0 w 136"/>
                <a:gd name="T5" fmla="*/ 303 h 307"/>
                <a:gd name="T6" fmla="*/ 1 w 136"/>
                <a:gd name="T7" fmla="*/ 306 h 307"/>
                <a:gd name="T8" fmla="*/ 4 w 136"/>
                <a:gd name="T9" fmla="*/ 306 h 307"/>
                <a:gd name="T10" fmla="*/ 136 w 136"/>
                <a:gd name="T11" fmla="*/ 3 h 307"/>
                <a:gd name="T12" fmla="*/ 135 w 136"/>
                <a:gd name="T13" fmla="*/ 0 h 307"/>
                <a:gd name="T14" fmla="*/ 132 w 136"/>
                <a:gd name="T15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7">
                  <a:moveTo>
                    <a:pt x="132" y="1"/>
                  </a:moveTo>
                  <a:cubicBezTo>
                    <a:pt x="132" y="1"/>
                    <a:pt x="131" y="4"/>
                    <a:pt x="130" y="9"/>
                  </a:cubicBezTo>
                  <a:cubicBezTo>
                    <a:pt x="118" y="44"/>
                    <a:pt x="69" y="190"/>
                    <a:pt x="0" y="303"/>
                  </a:cubicBezTo>
                  <a:cubicBezTo>
                    <a:pt x="0" y="304"/>
                    <a:pt x="0" y="306"/>
                    <a:pt x="1" y="306"/>
                  </a:cubicBezTo>
                  <a:cubicBezTo>
                    <a:pt x="2" y="307"/>
                    <a:pt x="3" y="306"/>
                    <a:pt x="4" y="306"/>
                  </a:cubicBezTo>
                  <a:cubicBezTo>
                    <a:pt x="82" y="176"/>
                    <a:pt x="136" y="3"/>
                    <a:pt x="136" y="3"/>
                  </a:cubicBezTo>
                  <a:cubicBezTo>
                    <a:pt x="136" y="2"/>
                    <a:pt x="136" y="0"/>
                    <a:pt x="135" y="0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íS1ídê">
              <a:extLst>
                <a:ext uri="{FF2B5EF4-FFF2-40B4-BE49-F238E27FC236}">
                  <a16:creationId xmlns:a16="http://schemas.microsoft.com/office/drawing/2014/main" id="{437E4594-B55C-4222-B3D7-6BEB81EFF575}"/>
                </a:ext>
              </a:extLst>
            </p:cNvPr>
            <p:cNvSpPr/>
            <p:nvPr/>
          </p:nvSpPr>
          <p:spPr bwMode="auto">
            <a:xfrm>
              <a:off x="7151688" y="4464050"/>
              <a:ext cx="42863" cy="279400"/>
            </a:xfrm>
            <a:custGeom>
              <a:avLst/>
              <a:gdLst>
                <a:gd name="T0" fmla="*/ 9 w 13"/>
                <a:gd name="T1" fmla="*/ 1 h 85"/>
                <a:gd name="T2" fmla="*/ 0 w 13"/>
                <a:gd name="T3" fmla="*/ 82 h 85"/>
                <a:gd name="T4" fmla="*/ 2 w 13"/>
                <a:gd name="T5" fmla="*/ 85 h 85"/>
                <a:gd name="T6" fmla="*/ 4 w 13"/>
                <a:gd name="T7" fmla="*/ 83 h 85"/>
                <a:gd name="T8" fmla="*/ 9 w 13"/>
                <a:gd name="T9" fmla="*/ 25 h 85"/>
                <a:gd name="T10" fmla="*/ 12 w 13"/>
                <a:gd name="T11" fmla="*/ 8 h 85"/>
                <a:gd name="T12" fmla="*/ 13 w 13"/>
                <a:gd name="T13" fmla="*/ 4 h 85"/>
                <a:gd name="T14" fmla="*/ 13 w 13"/>
                <a:gd name="T15" fmla="*/ 2 h 85"/>
                <a:gd name="T16" fmla="*/ 11 w 13"/>
                <a:gd name="T17" fmla="*/ 0 h 85"/>
                <a:gd name="T18" fmla="*/ 9 w 13"/>
                <a:gd name="T1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5">
                  <a:moveTo>
                    <a:pt x="9" y="1"/>
                  </a:moveTo>
                  <a:cubicBezTo>
                    <a:pt x="9" y="2"/>
                    <a:pt x="1" y="36"/>
                    <a:pt x="0" y="82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4" y="84"/>
                    <a:pt x="4" y="83"/>
                  </a:cubicBezTo>
                  <a:cubicBezTo>
                    <a:pt x="5" y="59"/>
                    <a:pt x="7" y="39"/>
                    <a:pt x="9" y="25"/>
                  </a:cubicBezTo>
                  <a:cubicBezTo>
                    <a:pt x="10" y="18"/>
                    <a:pt x="11" y="12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î$ḷïḑé">
              <a:extLst>
                <a:ext uri="{FF2B5EF4-FFF2-40B4-BE49-F238E27FC236}">
                  <a16:creationId xmlns:a16="http://schemas.microsoft.com/office/drawing/2014/main" id="{26DBC37B-F196-43D9-BA46-48DAACA765B7}"/>
                </a:ext>
              </a:extLst>
            </p:cNvPr>
            <p:cNvSpPr/>
            <p:nvPr/>
          </p:nvSpPr>
          <p:spPr bwMode="auto">
            <a:xfrm>
              <a:off x="7108826" y="4638675"/>
              <a:ext cx="198438" cy="214313"/>
            </a:xfrm>
            <a:custGeom>
              <a:avLst/>
              <a:gdLst>
                <a:gd name="T0" fmla="*/ 56 w 60"/>
                <a:gd name="T1" fmla="*/ 1 h 65"/>
                <a:gd name="T2" fmla="*/ 54 w 60"/>
                <a:gd name="T3" fmla="*/ 3 h 65"/>
                <a:gd name="T4" fmla="*/ 32 w 60"/>
                <a:gd name="T5" fmla="*/ 30 h 65"/>
                <a:gd name="T6" fmla="*/ 1 w 60"/>
                <a:gd name="T7" fmla="*/ 61 h 65"/>
                <a:gd name="T8" fmla="*/ 1 w 60"/>
                <a:gd name="T9" fmla="*/ 64 h 65"/>
                <a:gd name="T10" fmla="*/ 4 w 60"/>
                <a:gd name="T11" fmla="*/ 64 h 65"/>
                <a:gd name="T12" fmla="*/ 39 w 60"/>
                <a:gd name="T13" fmla="*/ 28 h 65"/>
                <a:gd name="T14" fmla="*/ 59 w 60"/>
                <a:gd name="T15" fmla="*/ 4 h 65"/>
                <a:gd name="T16" fmla="*/ 59 w 60"/>
                <a:gd name="T17" fmla="*/ 1 h 65"/>
                <a:gd name="T18" fmla="*/ 56 w 60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56" y="1"/>
                  </a:moveTo>
                  <a:cubicBezTo>
                    <a:pt x="56" y="1"/>
                    <a:pt x="55" y="2"/>
                    <a:pt x="54" y="3"/>
                  </a:cubicBezTo>
                  <a:cubicBezTo>
                    <a:pt x="51" y="7"/>
                    <a:pt x="42" y="18"/>
                    <a:pt x="32" y="30"/>
                  </a:cubicBezTo>
                  <a:cubicBezTo>
                    <a:pt x="22" y="42"/>
                    <a:pt x="10" y="54"/>
                    <a:pt x="1" y="61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5"/>
                    <a:pt x="3" y="65"/>
                    <a:pt x="4" y="64"/>
                  </a:cubicBezTo>
                  <a:cubicBezTo>
                    <a:pt x="14" y="56"/>
                    <a:pt x="28" y="41"/>
                    <a:pt x="39" y="28"/>
                  </a:cubicBezTo>
                  <a:cubicBezTo>
                    <a:pt x="50" y="15"/>
                    <a:pt x="59" y="4"/>
                    <a:pt x="59" y="4"/>
                  </a:cubicBezTo>
                  <a:cubicBezTo>
                    <a:pt x="60" y="3"/>
                    <a:pt x="59" y="2"/>
                    <a:pt x="59" y="1"/>
                  </a:cubicBezTo>
                  <a:cubicBezTo>
                    <a:pt x="58" y="0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îsļîďe">
              <a:extLst>
                <a:ext uri="{FF2B5EF4-FFF2-40B4-BE49-F238E27FC236}">
                  <a16:creationId xmlns:a16="http://schemas.microsoft.com/office/drawing/2014/main" id="{1DF85A80-361F-4664-8A24-A2D78F98229C}"/>
                </a:ext>
              </a:extLst>
            </p:cNvPr>
            <p:cNvSpPr/>
            <p:nvPr/>
          </p:nvSpPr>
          <p:spPr bwMode="auto">
            <a:xfrm>
              <a:off x="6992938" y="4711700"/>
              <a:ext cx="26988" cy="392113"/>
            </a:xfrm>
            <a:custGeom>
              <a:avLst/>
              <a:gdLst>
                <a:gd name="T0" fmla="*/ 4 w 8"/>
                <a:gd name="T1" fmla="*/ 2 h 119"/>
                <a:gd name="T2" fmla="*/ 0 w 8"/>
                <a:gd name="T3" fmla="*/ 62 h 119"/>
                <a:gd name="T4" fmla="*/ 4 w 8"/>
                <a:gd name="T5" fmla="*/ 117 h 119"/>
                <a:gd name="T6" fmla="*/ 6 w 8"/>
                <a:gd name="T7" fmla="*/ 119 h 119"/>
                <a:gd name="T8" fmla="*/ 8 w 8"/>
                <a:gd name="T9" fmla="*/ 116 h 119"/>
                <a:gd name="T10" fmla="*/ 4 w 8"/>
                <a:gd name="T11" fmla="*/ 62 h 119"/>
                <a:gd name="T12" fmla="*/ 6 w 8"/>
                <a:gd name="T13" fmla="*/ 20 h 119"/>
                <a:gd name="T14" fmla="*/ 7 w 8"/>
                <a:gd name="T15" fmla="*/ 7 h 119"/>
                <a:gd name="T16" fmla="*/ 8 w 8"/>
                <a:gd name="T17" fmla="*/ 3 h 119"/>
                <a:gd name="T18" fmla="*/ 6 w 8"/>
                <a:gd name="T19" fmla="*/ 1 h 119"/>
                <a:gd name="T20" fmla="*/ 4 w 8"/>
                <a:gd name="T2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9">
                  <a:moveTo>
                    <a:pt x="4" y="2"/>
                  </a:moveTo>
                  <a:cubicBezTo>
                    <a:pt x="4" y="2"/>
                    <a:pt x="0" y="28"/>
                    <a:pt x="0" y="62"/>
                  </a:cubicBezTo>
                  <a:cubicBezTo>
                    <a:pt x="0" y="79"/>
                    <a:pt x="1" y="98"/>
                    <a:pt x="4" y="117"/>
                  </a:cubicBezTo>
                  <a:cubicBezTo>
                    <a:pt x="4" y="118"/>
                    <a:pt x="5" y="119"/>
                    <a:pt x="6" y="119"/>
                  </a:cubicBezTo>
                  <a:cubicBezTo>
                    <a:pt x="7" y="118"/>
                    <a:pt x="8" y="117"/>
                    <a:pt x="8" y="116"/>
                  </a:cubicBezTo>
                  <a:cubicBezTo>
                    <a:pt x="5" y="98"/>
                    <a:pt x="4" y="79"/>
                    <a:pt x="4" y="62"/>
                  </a:cubicBezTo>
                  <a:cubicBezTo>
                    <a:pt x="4" y="45"/>
                    <a:pt x="5" y="31"/>
                    <a:pt x="6" y="20"/>
                  </a:cubicBezTo>
                  <a:cubicBezTo>
                    <a:pt x="6" y="15"/>
                    <a:pt x="7" y="10"/>
                    <a:pt x="7" y="7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íṣliḑe">
              <a:extLst>
                <a:ext uri="{FF2B5EF4-FFF2-40B4-BE49-F238E27FC236}">
                  <a16:creationId xmlns:a16="http://schemas.microsoft.com/office/drawing/2014/main" id="{019CBC41-0511-4B13-B105-25638F148213}"/>
                </a:ext>
              </a:extLst>
            </p:cNvPr>
            <p:cNvSpPr/>
            <p:nvPr/>
          </p:nvSpPr>
          <p:spPr bwMode="auto">
            <a:xfrm>
              <a:off x="6958013" y="4918075"/>
              <a:ext cx="279400" cy="287338"/>
            </a:xfrm>
            <a:custGeom>
              <a:avLst/>
              <a:gdLst>
                <a:gd name="T0" fmla="*/ 81 w 85"/>
                <a:gd name="T1" fmla="*/ 1 h 87"/>
                <a:gd name="T2" fmla="*/ 79 w 85"/>
                <a:gd name="T3" fmla="*/ 4 h 87"/>
                <a:gd name="T4" fmla="*/ 49 w 85"/>
                <a:gd name="T5" fmla="*/ 44 h 87"/>
                <a:gd name="T6" fmla="*/ 2 w 85"/>
                <a:gd name="T7" fmla="*/ 82 h 87"/>
                <a:gd name="T8" fmla="*/ 1 w 85"/>
                <a:gd name="T9" fmla="*/ 85 h 87"/>
                <a:gd name="T10" fmla="*/ 3 w 85"/>
                <a:gd name="T11" fmla="*/ 86 h 87"/>
                <a:gd name="T12" fmla="*/ 32 w 85"/>
                <a:gd name="T13" fmla="*/ 67 h 87"/>
                <a:gd name="T14" fmla="*/ 85 w 85"/>
                <a:gd name="T15" fmla="*/ 4 h 87"/>
                <a:gd name="T16" fmla="*/ 84 w 85"/>
                <a:gd name="T17" fmla="*/ 1 h 87"/>
                <a:gd name="T18" fmla="*/ 81 w 85"/>
                <a:gd name="T1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1" y="1"/>
                  </a:moveTo>
                  <a:cubicBezTo>
                    <a:pt x="81" y="1"/>
                    <a:pt x="80" y="2"/>
                    <a:pt x="79" y="4"/>
                  </a:cubicBezTo>
                  <a:cubicBezTo>
                    <a:pt x="75" y="11"/>
                    <a:pt x="63" y="27"/>
                    <a:pt x="49" y="44"/>
                  </a:cubicBezTo>
                  <a:cubicBezTo>
                    <a:pt x="34" y="60"/>
                    <a:pt x="17" y="77"/>
                    <a:pt x="2" y="82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6"/>
                    <a:pt x="2" y="87"/>
                    <a:pt x="3" y="86"/>
                  </a:cubicBezTo>
                  <a:cubicBezTo>
                    <a:pt x="13" y="83"/>
                    <a:pt x="23" y="76"/>
                    <a:pt x="32" y="67"/>
                  </a:cubicBezTo>
                  <a:cubicBezTo>
                    <a:pt x="60" y="42"/>
                    <a:pt x="85" y="4"/>
                    <a:pt x="85" y="4"/>
                  </a:cubicBezTo>
                  <a:cubicBezTo>
                    <a:pt x="85" y="3"/>
                    <a:pt x="85" y="1"/>
                    <a:pt x="84" y="1"/>
                  </a:cubicBezTo>
                  <a:cubicBezTo>
                    <a:pt x="83" y="0"/>
                    <a:pt x="82" y="0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ïŝ1ídê">
              <a:extLst>
                <a:ext uri="{FF2B5EF4-FFF2-40B4-BE49-F238E27FC236}">
                  <a16:creationId xmlns:a16="http://schemas.microsoft.com/office/drawing/2014/main" id="{5E381940-0CEE-480D-AA7A-EA059FE6641B}"/>
                </a:ext>
              </a:extLst>
            </p:cNvPr>
            <p:cNvSpPr/>
            <p:nvPr/>
          </p:nvSpPr>
          <p:spPr bwMode="auto">
            <a:xfrm>
              <a:off x="6432551" y="4773613"/>
              <a:ext cx="257175" cy="750888"/>
            </a:xfrm>
            <a:custGeom>
              <a:avLst/>
              <a:gdLst>
                <a:gd name="T0" fmla="*/ 74 w 78"/>
                <a:gd name="T1" fmla="*/ 2 h 228"/>
                <a:gd name="T2" fmla="*/ 0 w 78"/>
                <a:gd name="T3" fmla="*/ 225 h 228"/>
                <a:gd name="T4" fmla="*/ 2 w 78"/>
                <a:gd name="T5" fmla="*/ 228 h 228"/>
                <a:gd name="T6" fmla="*/ 4 w 78"/>
                <a:gd name="T7" fmla="*/ 226 h 228"/>
                <a:gd name="T8" fmla="*/ 48 w 78"/>
                <a:gd name="T9" fmla="*/ 73 h 228"/>
                <a:gd name="T10" fmla="*/ 69 w 78"/>
                <a:gd name="T11" fmla="*/ 22 h 228"/>
                <a:gd name="T12" fmla="*/ 75 w 78"/>
                <a:gd name="T13" fmla="*/ 8 h 228"/>
                <a:gd name="T14" fmla="*/ 78 w 78"/>
                <a:gd name="T15" fmla="*/ 3 h 228"/>
                <a:gd name="T16" fmla="*/ 77 w 78"/>
                <a:gd name="T17" fmla="*/ 1 h 228"/>
                <a:gd name="T18" fmla="*/ 74 w 78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28">
                  <a:moveTo>
                    <a:pt x="74" y="2"/>
                  </a:moveTo>
                  <a:cubicBezTo>
                    <a:pt x="74" y="2"/>
                    <a:pt x="20" y="113"/>
                    <a:pt x="0" y="225"/>
                  </a:cubicBezTo>
                  <a:cubicBezTo>
                    <a:pt x="0" y="226"/>
                    <a:pt x="0" y="227"/>
                    <a:pt x="2" y="228"/>
                  </a:cubicBezTo>
                  <a:cubicBezTo>
                    <a:pt x="3" y="228"/>
                    <a:pt x="4" y="227"/>
                    <a:pt x="4" y="226"/>
                  </a:cubicBezTo>
                  <a:cubicBezTo>
                    <a:pt x="14" y="170"/>
                    <a:pt x="33" y="114"/>
                    <a:pt x="48" y="73"/>
                  </a:cubicBezTo>
                  <a:cubicBezTo>
                    <a:pt x="56" y="52"/>
                    <a:pt x="64" y="35"/>
                    <a:pt x="69" y="22"/>
                  </a:cubicBezTo>
                  <a:cubicBezTo>
                    <a:pt x="72" y="16"/>
                    <a:pt x="74" y="12"/>
                    <a:pt x="75" y="8"/>
                  </a:cubicBezTo>
                  <a:cubicBezTo>
                    <a:pt x="77" y="5"/>
                    <a:pt x="78" y="3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0"/>
                    <a:pt x="75" y="1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iṩḻiḍé">
              <a:extLst>
                <a:ext uri="{FF2B5EF4-FFF2-40B4-BE49-F238E27FC236}">
                  <a16:creationId xmlns:a16="http://schemas.microsoft.com/office/drawing/2014/main" id="{3B108E02-26AB-4AC1-B8D8-110A203A8B33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îṣḻídê">
              <a:extLst>
                <a:ext uri="{FF2B5EF4-FFF2-40B4-BE49-F238E27FC236}">
                  <a16:creationId xmlns:a16="http://schemas.microsoft.com/office/drawing/2014/main" id="{DE08CFF3-DD4D-450C-85EA-BDF7A05F6641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ïśľïďe">
              <a:extLst>
                <a:ext uri="{FF2B5EF4-FFF2-40B4-BE49-F238E27FC236}">
                  <a16:creationId xmlns:a16="http://schemas.microsoft.com/office/drawing/2014/main" id="{D902898E-81B0-4FFF-AFD6-8E86191AE3C2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93000">
                  <a:srgbClr val="A0D3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śḻíďê">
              <a:extLst>
                <a:ext uri="{FF2B5EF4-FFF2-40B4-BE49-F238E27FC236}">
                  <a16:creationId xmlns:a16="http://schemas.microsoft.com/office/drawing/2014/main" id="{FFA7E4C2-9937-4D92-A70F-D8F3B13222A0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i$ľïḑè">
              <a:extLst>
                <a:ext uri="{FF2B5EF4-FFF2-40B4-BE49-F238E27FC236}">
                  <a16:creationId xmlns:a16="http://schemas.microsoft.com/office/drawing/2014/main" id="{1AB52AAE-4EB3-4C73-BC5C-6F07452D9EE7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10000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ïslïḓe">
              <a:extLst>
                <a:ext uri="{FF2B5EF4-FFF2-40B4-BE49-F238E27FC236}">
                  <a16:creationId xmlns:a16="http://schemas.microsoft.com/office/drawing/2014/main" id="{36CAA2EF-E552-4A71-BA92-AEB554FD9B94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îṩḷïďè">
              <a:extLst>
                <a:ext uri="{FF2B5EF4-FFF2-40B4-BE49-F238E27FC236}">
                  <a16:creationId xmlns:a16="http://schemas.microsoft.com/office/drawing/2014/main" id="{8201BB1B-7C72-4749-A562-CAC68EB6FF16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prstGeom prst="rect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íşļíḋè">
              <a:extLst>
                <a:ext uri="{FF2B5EF4-FFF2-40B4-BE49-F238E27FC236}">
                  <a16:creationId xmlns:a16="http://schemas.microsoft.com/office/drawing/2014/main" id="{18F79C32-DD3D-4A9B-B45F-F5BA7D0ECC7B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custGeom>
              <a:avLst/>
              <a:gdLst>
                <a:gd name="T0" fmla="*/ 0 w 6"/>
                <a:gd name="T1" fmla="*/ 0 h 1700"/>
                <a:gd name="T2" fmla="*/ 0 w 6"/>
                <a:gd name="T3" fmla="*/ 1700 h 1700"/>
                <a:gd name="T4" fmla="*/ 6 w 6"/>
                <a:gd name="T5" fmla="*/ 1700 h 1700"/>
                <a:gd name="T6" fmla="*/ 6 w 6"/>
                <a:gd name="T7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00">
                  <a:moveTo>
                    <a:pt x="0" y="0"/>
                  </a:moveTo>
                  <a:lnTo>
                    <a:pt x="0" y="1700"/>
                  </a:lnTo>
                  <a:lnTo>
                    <a:pt x="6" y="170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ïṧḷidé">
              <a:extLst>
                <a:ext uri="{FF2B5EF4-FFF2-40B4-BE49-F238E27FC236}">
                  <a16:creationId xmlns:a16="http://schemas.microsoft.com/office/drawing/2014/main" id="{0EF19CD8-4CF8-428A-BA4F-802882D84017}"/>
                </a:ext>
              </a:extLst>
            </p:cNvPr>
            <p:cNvSpPr/>
            <p:nvPr/>
          </p:nvSpPr>
          <p:spPr bwMode="auto">
            <a:xfrm>
              <a:off x="6607176" y="4786313"/>
              <a:ext cx="149225" cy="155575"/>
            </a:xfrm>
            <a:custGeom>
              <a:avLst/>
              <a:gdLst>
                <a:gd name="T0" fmla="*/ 41 w 45"/>
                <a:gd name="T1" fmla="*/ 1 h 47"/>
                <a:gd name="T2" fmla="*/ 36 w 45"/>
                <a:gd name="T3" fmla="*/ 6 h 47"/>
                <a:gd name="T4" fmla="*/ 20 w 45"/>
                <a:gd name="T5" fmla="*/ 25 h 47"/>
                <a:gd name="T6" fmla="*/ 1 w 45"/>
                <a:gd name="T7" fmla="*/ 43 h 47"/>
                <a:gd name="T8" fmla="*/ 1 w 45"/>
                <a:gd name="T9" fmla="*/ 46 h 47"/>
                <a:gd name="T10" fmla="*/ 4 w 45"/>
                <a:gd name="T11" fmla="*/ 47 h 47"/>
                <a:gd name="T12" fmla="*/ 30 w 45"/>
                <a:gd name="T13" fmla="*/ 21 h 47"/>
                <a:gd name="T14" fmla="*/ 44 w 45"/>
                <a:gd name="T15" fmla="*/ 3 h 47"/>
                <a:gd name="T16" fmla="*/ 44 w 45"/>
                <a:gd name="T17" fmla="*/ 0 h 47"/>
                <a:gd name="T18" fmla="*/ 41 w 45"/>
                <a:gd name="T1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7">
                  <a:moveTo>
                    <a:pt x="41" y="1"/>
                  </a:moveTo>
                  <a:cubicBezTo>
                    <a:pt x="41" y="1"/>
                    <a:pt x="39" y="3"/>
                    <a:pt x="36" y="6"/>
                  </a:cubicBezTo>
                  <a:cubicBezTo>
                    <a:pt x="33" y="11"/>
                    <a:pt x="27" y="18"/>
                    <a:pt x="20" y="25"/>
                  </a:cubicBezTo>
                  <a:cubicBezTo>
                    <a:pt x="14" y="32"/>
                    <a:pt x="7" y="39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12" y="41"/>
                    <a:pt x="21" y="30"/>
                    <a:pt x="30" y="21"/>
                  </a:cubicBezTo>
                  <a:cubicBezTo>
                    <a:pt x="38" y="11"/>
                    <a:pt x="44" y="3"/>
                    <a:pt x="44" y="3"/>
                  </a:cubicBezTo>
                  <a:cubicBezTo>
                    <a:pt x="45" y="2"/>
                    <a:pt x="44" y="1"/>
                    <a:pt x="44" y="0"/>
                  </a:cubicBezTo>
                  <a:cubicBezTo>
                    <a:pt x="43" y="0"/>
                    <a:pt x="41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ŝļide">
              <a:extLst>
                <a:ext uri="{FF2B5EF4-FFF2-40B4-BE49-F238E27FC236}">
                  <a16:creationId xmlns:a16="http://schemas.microsoft.com/office/drawing/2014/main" id="{979516BF-E411-4EA5-A6C1-0F39640AD7FC}"/>
                </a:ext>
              </a:extLst>
            </p:cNvPr>
            <p:cNvSpPr/>
            <p:nvPr/>
          </p:nvSpPr>
          <p:spPr bwMode="auto">
            <a:xfrm>
              <a:off x="6499226" y="4997450"/>
              <a:ext cx="239713" cy="254000"/>
            </a:xfrm>
            <a:custGeom>
              <a:avLst/>
              <a:gdLst>
                <a:gd name="T0" fmla="*/ 69 w 73"/>
                <a:gd name="T1" fmla="*/ 1 h 77"/>
                <a:gd name="T2" fmla="*/ 61 w 73"/>
                <a:gd name="T3" fmla="*/ 10 h 77"/>
                <a:gd name="T4" fmla="*/ 31 w 73"/>
                <a:gd name="T5" fmla="*/ 44 h 77"/>
                <a:gd name="T6" fmla="*/ 1 w 73"/>
                <a:gd name="T7" fmla="*/ 73 h 77"/>
                <a:gd name="T8" fmla="*/ 1 w 73"/>
                <a:gd name="T9" fmla="*/ 76 h 77"/>
                <a:gd name="T10" fmla="*/ 3 w 73"/>
                <a:gd name="T11" fmla="*/ 77 h 77"/>
                <a:gd name="T12" fmla="*/ 45 w 73"/>
                <a:gd name="T13" fmla="*/ 34 h 77"/>
                <a:gd name="T14" fmla="*/ 73 w 73"/>
                <a:gd name="T15" fmla="*/ 4 h 77"/>
                <a:gd name="T16" fmla="*/ 72 w 73"/>
                <a:gd name="T17" fmla="*/ 1 h 77"/>
                <a:gd name="T18" fmla="*/ 69 w 73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7">
                  <a:moveTo>
                    <a:pt x="69" y="1"/>
                  </a:moveTo>
                  <a:cubicBezTo>
                    <a:pt x="69" y="1"/>
                    <a:pt x="66" y="4"/>
                    <a:pt x="61" y="10"/>
                  </a:cubicBezTo>
                  <a:cubicBezTo>
                    <a:pt x="54" y="18"/>
                    <a:pt x="42" y="31"/>
                    <a:pt x="31" y="44"/>
                  </a:cubicBezTo>
                  <a:cubicBezTo>
                    <a:pt x="19" y="56"/>
                    <a:pt x="8" y="68"/>
                    <a:pt x="1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1" y="77"/>
                    <a:pt x="3" y="77"/>
                    <a:pt x="3" y="77"/>
                  </a:cubicBezTo>
                  <a:cubicBezTo>
                    <a:pt x="13" y="69"/>
                    <a:pt x="30" y="51"/>
                    <a:pt x="45" y="34"/>
                  </a:cubicBezTo>
                  <a:cubicBezTo>
                    <a:pt x="60" y="18"/>
                    <a:pt x="73" y="4"/>
                    <a:pt x="73" y="4"/>
                  </a:cubicBezTo>
                  <a:cubicBezTo>
                    <a:pt x="73" y="3"/>
                    <a:pt x="73" y="1"/>
                    <a:pt x="72" y="1"/>
                  </a:cubicBezTo>
                  <a:cubicBezTo>
                    <a:pt x="72" y="0"/>
                    <a:pt x="70" y="0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ŝ1íḍe">
              <a:extLst>
                <a:ext uri="{FF2B5EF4-FFF2-40B4-BE49-F238E27FC236}">
                  <a16:creationId xmlns:a16="http://schemas.microsoft.com/office/drawing/2014/main" id="{AA294E5C-A7E3-453A-B5F3-4ED8078DA495}"/>
                </a:ext>
              </a:extLst>
            </p:cNvPr>
            <p:cNvSpPr/>
            <p:nvPr/>
          </p:nvSpPr>
          <p:spPr bwMode="auto">
            <a:xfrm>
              <a:off x="6799263" y="5011738"/>
              <a:ext cx="65088" cy="404813"/>
            </a:xfrm>
            <a:custGeom>
              <a:avLst/>
              <a:gdLst>
                <a:gd name="T0" fmla="*/ 3 w 20"/>
                <a:gd name="T1" fmla="*/ 2 h 123"/>
                <a:gd name="T2" fmla="*/ 0 w 20"/>
                <a:gd name="T3" fmla="*/ 47 h 123"/>
                <a:gd name="T4" fmla="*/ 3 w 20"/>
                <a:gd name="T5" fmla="*/ 88 h 123"/>
                <a:gd name="T6" fmla="*/ 16 w 20"/>
                <a:gd name="T7" fmla="*/ 122 h 123"/>
                <a:gd name="T8" fmla="*/ 19 w 20"/>
                <a:gd name="T9" fmla="*/ 122 h 123"/>
                <a:gd name="T10" fmla="*/ 20 w 20"/>
                <a:gd name="T11" fmla="*/ 119 h 123"/>
                <a:gd name="T12" fmla="*/ 7 w 20"/>
                <a:gd name="T13" fmla="*/ 87 h 123"/>
                <a:gd name="T14" fmla="*/ 4 w 20"/>
                <a:gd name="T15" fmla="*/ 47 h 123"/>
                <a:gd name="T16" fmla="*/ 5 w 20"/>
                <a:gd name="T17" fmla="*/ 16 h 123"/>
                <a:gd name="T18" fmla="*/ 6 w 20"/>
                <a:gd name="T19" fmla="*/ 6 h 123"/>
                <a:gd name="T20" fmla="*/ 7 w 20"/>
                <a:gd name="T21" fmla="*/ 3 h 123"/>
                <a:gd name="T22" fmla="*/ 5 w 20"/>
                <a:gd name="T23" fmla="*/ 1 h 123"/>
                <a:gd name="T24" fmla="*/ 3 w 20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3">
                  <a:moveTo>
                    <a:pt x="3" y="2"/>
                  </a:moveTo>
                  <a:cubicBezTo>
                    <a:pt x="3" y="2"/>
                    <a:pt x="0" y="22"/>
                    <a:pt x="0" y="47"/>
                  </a:cubicBezTo>
                  <a:cubicBezTo>
                    <a:pt x="0" y="60"/>
                    <a:pt x="1" y="74"/>
                    <a:pt x="3" y="88"/>
                  </a:cubicBezTo>
                  <a:cubicBezTo>
                    <a:pt x="6" y="101"/>
                    <a:pt x="10" y="113"/>
                    <a:pt x="16" y="122"/>
                  </a:cubicBezTo>
                  <a:cubicBezTo>
                    <a:pt x="17" y="123"/>
                    <a:pt x="18" y="123"/>
                    <a:pt x="19" y="122"/>
                  </a:cubicBezTo>
                  <a:cubicBezTo>
                    <a:pt x="20" y="121"/>
                    <a:pt x="20" y="120"/>
                    <a:pt x="20" y="119"/>
                  </a:cubicBezTo>
                  <a:cubicBezTo>
                    <a:pt x="14" y="112"/>
                    <a:pt x="10" y="100"/>
                    <a:pt x="7" y="87"/>
                  </a:cubicBezTo>
                  <a:cubicBezTo>
                    <a:pt x="5" y="74"/>
                    <a:pt x="4" y="60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ïşļíḋè">
              <a:extLst>
                <a:ext uri="{FF2B5EF4-FFF2-40B4-BE49-F238E27FC236}">
                  <a16:creationId xmlns:a16="http://schemas.microsoft.com/office/drawing/2014/main" id="{3CF4D70A-7D6A-4626-9C90-3D69115E0072}"/>
                </a:ext>
              </a:extLst>
            </p:cNvPr>
            <p:cNvSpPr/>
            <p:nvPr/>
          </p:nvSpPr>
          <p:spPr bwMode="auto">
            <a:xfrm>
              <a:off x="7264401" y="4837113"/>
              <a:ext cx="333375" cy="658813"/>
            </a:xfrm>
            <a:custGeom>
              <a:avLst/>
              <a:gdLst>
                <a:gd name="T0" fmla="*/ 97 w 101"/>
                <a:gd name="T1" fmla="*/ 2 h 200"/>
                <a:gd name="T2" fmla="*/ 94 w 101"/>
                <a:gd name="T3" fmla="*/ 8 h 200"/>
                <a:gd name="T4" fmla="*/ 57 w 101"/>
                <a:gd name="T5" fmla="*/ 93 h 200"/>
                <a:gd name="T6" fmla="*/ 1 w 101"/>
                <a:gd name="T7" fmla="*/ 197 h 200"/>
                <a:gd name="T8" fmla="*/ 1 w 101"/>
                <a:gd name="T9" fmla="*/ 199 h 200"/>
                <a:gd name="T10" fmla="*/ 4 w 101"/>
                <a:gd name="T11" fmla="*/ 199 h 200"/>
                <a:gd name="T12" fmla="*/ 68 w 101"/>
                <a:gd name="T13" fmla="*/ 79 h 200"/>
                <a:gd name="T14" fmla="*/ 101 w 101"/>
                <a:gd name="T15" fmla="*/ 4 h 200"/>
                <a:gd name="T16" fmla="*/ 99 w 101"/>
                <a:gd name="T17" fmla="*/ 1 h 200"/>
                <a:gd name="T18" fmla="*/ 97 w 101"/>
                <a:gd name="T19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97" y="2"/>
                  </a:moveTo>
                  <a:cubicBezTo>
                    <a:pt x="97" y="2"/>
                    <a:pt x="96" y="4"/>
                    <a:pt x="94" y="8"/>
                  </a:cubicBezTo>
                  <a:cubicBezTo>
                    <a:pt x="89" y="21"/>
                    <a:pt x="74" y="56"/>
                    <a:pt x="57" y="93"/>
                  </a:cubicBezTo>
                  <a:cubicBezTo>
                    <a:pt x="39" y="130"/>
                    <a:pt x="18" y="171"/>
                    <a:pt x="1" y="197"/>
                  </a:cubicBezTo>
                  <a:cubicBezTo>
                    <a:pt x="0" y="197"/>
                    <a:pt x="0" y="199"/>
                    <a:pt x="1" y="199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25" y="169"/>
                    <a:pt x="49" y="120"/>
                    <a:pt x="68" y="79"/>
                  </a:cubicBezTo>
                  <a:cubicBezTo>
                    <a:pt x="87" y="38"/>
                    <a:pt x="101" y="4"/>
                    <a:pt x="101" y="4"/>
                  </a:cubicBezTo>
                  <a:cubicBezTo>
                    <a:pt x="101" y="3"/>
                    <a:pt x="101" y="1"/>
                    <a:pt x="99" y="1"/>
                  </a:cubicBezTo>
                  <a:cubicBezTo>
                    <a:pt x="98" y="0"/>
                    <a:pt x="97" y="1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ṡľîdê">
              <a:extLst>
                <a:ext uri="{FF2B5EF4-FFF2-40B4-BE49-F238E27FC236}">
                  <a16:creationId xmlns:a16="http://schemas.microsoft.com/office/drawing/2014/main" id="{381279F5-D9F8-4393-BD23-D72F4B9A4225}"/>
                </a:ext>
              </a:extLst>
            </p:cNvPr>
            <p:cNvSpPr/>
            <p:nvPr/>
          </p:nvSpPr>
          <p:spPr bwMode="auto">
            <a:xfrm>
              <a:off x="7429501" y="4856163"/>
              <a:ext cx="131763" cy="155575"/>
            </a:xfrm>
            <a:custGeom>
              <a:avLst/>
              <a:gdLst>
                <a:gd name="T0" fmla="*/ 36 w 40"/>
                <a:gd name="T1" fmla="*/ 1 h 47"/>
                <a:gd name="T2" fmla="*/ 35 w 40"/>
                <a:gd name="T3" fmla="*/ 3 h 47"/>
                <a:gd name="T4" fmla="*/ 1 w 40"/>
                <a:gd name="T5" fmla="*/ 43 h 47"/>
                <a:gd name="T6" fmla="*/ 1 w 40"/>
                <a:gd name="T7" fmla="*/ 46 h 47"/>
                <a:gd name="T8" fmla="*/ 4 w 40"/>
                <a:gd name="T9" fmla="*/ 46 h 47"/>
                <a:gd name="T10" fmla="*/ 39 w 40"/>
                <a:gd name="T11" fmla="*/ 3 h 47"/>
                <a:gd name="T12" fmla="*/ 39 w 40"/>
                <a:gd name="T13" fmla="*/ 1 h 47"/>
                <a:gd name="T14" fmla="*/ 36 w 40"/>
                <a:gd name="T1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7">
                  <a:moveTo>
                    <a:pt x="36" y="1"/>
                  </a:moveTo>
                  <a:cubicBezTo>
                    <a:pt x="36" y="1"/>
                    <a:pt x="36" y="2"/>
                    <a:pt x="35" y="3"/>
                  </a:cubicBezTo>
                  <a:cubicBezTo>
                    <a:pt x="32" y="8"/>
                    <a:pt x="18" y="30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24" y="31"/>
                    <a:pt x="39" y="4"/>
                    <a:pt x="39" y="3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8" y="0"/>
                    <a:pt x="36" y="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ṧḻiḋé">
              <a:extLst>
                <a:ext uri="{FF2B5EF4-FFF2-40B4-BE49-F238E27FC236}">
                  <a16:creationId xmlns:a16="http://schemas.microsoft.com/office/drawing/2014/main" id="{91053B20-666C-44BA-ADEE-7E8DB2C89A91}"/>
                </a:ext>
              </a:extLst>
            </p:cNvPr>
            <p:cNvSpPr/>
            <p:nvPr/>
          </p:nvSpPr>
          <p:spPr bwMode="auto">
            <a:xfrm>
              <a:off x="7392988" y="4856163"/>
              <a:ext cx="30163" cy="233363"/>
            </a:xfrm>
            <a:custGeom>
              <a:avLst/>
              <a:gdLst>
                <a:gd name="T0" fmla="*/ 5 w 9"/>
                <a:gd name="T1" fmla="*/ 2 h 71"/>
                <a:gd name="T2" fmla="*/ 0 w 9"/>
                <a:gd name="T3" fmla="*/ 64 h 71"/>
                <a:gd name="T4" fmla="*/ 0 w 9"/>
                <a:gd name="T5" fmla="*/ 69 h 71"/>
                <a:gd name="T6" fmla="*/ 2 w 9"/>
                <a:gd name="T7" fmla="*/ 71 h 71"/>
                <a:gd name="T8" fmla="*/ 4 w 9"/>
                <a:gd name="T9" fmla="*/ 69 h 71"/>
                <a:gd name="T10" fmla="*/ 4 w 9"/>
                <a:gd name="T11" fmla="*/ 64 h 71"/>
                <a:gd name="T12" fmla="*/ 7 w 9"/>
                <a:gd name="T13" fmla="*/ 23 h 71"/>
                <a:gd name="T14" fmla="*/ 8 w 9"/>
                <a:gd name="T15" fmla="*/ 9 h 71"/>
                <a:gd name="T16" fmla="*/ 9 w 9"/>
                <a:gd name="T17" fmla="*/ 3 h 71"/>
                <a:gd name="T18" fmla="*/ 8 w 9"/>
                <a:gd name="T19" fmla="*/ 0 h 71"/>
                <a:gd name="T20" fmla="*/ 5 w 9"/>
                <a:gd name="T2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1">
                  <a:moveTo>
                    <a:pt x="5" y="2"/>
                  </a:moveTo>
                  <a:cubicBezTo>
                    <a:pt x="5" y="2"/>
                    <a:pt x="0" y="37"/>
                    <a:pt x="0" y="64"/>
                  </a:cubicBezTo>
                  <a:cubicBezTo>
                    <a:pt x="0" y="66"/>
                    <a:pt x="0" y="68"/>
                    <a:pt x="0" y="69"/>
                  </a:cubicBezTo>
                  <a:cubicBezTo>
                    <a:pt x="0" y="71"/>
                    <a:pt x="1" y="71"/>
                    <a:pt x="2" y="71"/>
                  </a:cubicBezTo>
                  <a:cubicBezTo>
                    <a:pt x="3" y="71"/>
                    <a:pt x="4" y="70"/>
                    <a:pt x="4" y="69"/>
                  </a:cubicBezTo>
                  <a:cubicBezTo>
                    <a:pt x="4" y="68"/>
                    <a:pt x="4" y="66"/>
                    <a:pt x="4" y="64"/>
                  </a:cubicBezTo>
                  <a:cubicBezTo>
                    <a:pt x="4" y="51"/>
                    <a:pt x="5" y="35"/>
                    <a:pt x="7" y="23"/>
                  </a:cubicBezTo>
                  <a:cubicBezTo>
                    <a:pt x="7" y="17"/>
                    <a:pt x="8" y="12"/>
                    <a:pt x="8" y="9"/>
                  </a:cubicBezTo>
                  <a:cubicBezTo>
                    <a:pt x="9" y="5"/>
                    <a:pt x="9" y="3"/>
                    <a:pt x="9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îŝ1íďe">
              <a:extLst>
                <a:ext uri="{FF2B5EF4-FFF2-40B4-BE49-F238E27FC236}">
                  <a16:creationId xmlns:a16="http://schemas.microsoft.com/office/drawing/2014/main" id="{380D9A9C-1820-42B7-AC9D-11630E8E8320}"/>
                </a:ext>
              </a:extLst>
            </p:cNvPr>
            <p:cNvSpPr/>
            <p:nvPr/>
          </p:nvSpPr>
          <p:spPr bwMode="auto">
            <a:xfrm>
              <a:off x="7316788" y="5076825"/>
              <a:ext cx="225425" cy="168275"/>
            </a:xfrm>
            <a:custGeom>
              <a:avLst/>
              <a:gdLst>
                <a:gd name="T0" fmla="*/ 65 w 68"/>
                <a:gd name="T1" fmla="*/ 1 h 51"/>
                <a:gd name="T2" fmla="*/ 58 w 68"/>
                <a:gd name="T3" fmla="*/ 7 h 51"/>
                <a:gd name="T4" fmla="*/ 30 w 68"/>
                <a:gd name="T5" fmla="*/ 28 h 51"/>
                <a:gd name="T6" fmla="*/ 1 w 68"/>
                <a:gd name="T7" fmla="*/ 47 h 51"/>
                <a:gd name="T8" fmla="*/ 0 w 68"/>
                <a:gd name="T9" fmla="*/ 50 h 51"/>
                <a:gd name="T10" fmla="*/ 3 w 68"/>
                <a:gd name="T11" fmla="*/ 51 h 51"/>
                <a:gd name="T12" fmla="*/ 43 w 68"/>
                <a:gd name="T13" fmla="*/ 23 h 51"/>
                <a:gd name="T14" fmla="*/ 67 w 68"/>
                <a:gd name="T15" fmla="*/ 4 h 51"/>
                <a:gd name="T16" fmla="*/ 68 w 68"/>
                <a:gd name="T17" fmla="*/ 1 h 51"/>
                <a:gd name="T18" fmla="*/ 65 w 68"/>
                <a:gd name="T1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1">
                  <a:moveTo>
                    <a:pt x="65" y="1"/>
                  </a:moveTo>
                  <a:cubicBezTo>
                    <a:pt x="65" y="1"/>
                    <a:pt x="62" y="3"/>
                    <a:pt x="58" y="7"/>
                  </a:cubicBezTo>
                  <a:cubicBezTo>
                    <a:pt x="51" y="12"/>
                    <a:pt x="40" y="20"/>
                    <a:pt x="30" y="28"/>
                  </a:cubicBezTo>
                  <a:cubicBezTo>
                    <a:pt x="19" y="36"/>
                    <a:pt x="8" y="44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3" y="46"/>
                    <a:pt x="29" y="34"/>
                    <a:pt x="43" y="23"/>
                  </a:cubicBezTo>
                  <a:cubicBezTo>
                    <a:pt x="56" y="13"/>
                    <a:pt x="67" y="4"/>
                    <a:pt x="67" y="4"/>
                  </a:cubicBezTo>
                  <a:cubicBezTo>
                    <a:pt x="68" y="3"/>
                    <a:pt x="68" y="2"/>
                    <a:pt x="68" y="1"/>
                  </a:cubicBezTo>
                  <a:cubicBezTo>
                    <a:pt x="67" y="0"/>
                    <a:pt x="66" y="0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íṣľîḓe">
              <a:extLst>
                <a:ext uri="{FF2B5EF4-FFF2-40B4-BE49-F238E27FC236}">
                  <a16:creationId xmlns:a16="http://schemas.microsoft.com/office/drawing/2014/main" id="{21739F30-0A25-4A1A-B82C-B01FE6DAD7DF}"/>
                </a:ext>
              </a:extLst>
            </p:cNvPr>
            <p:cNvSpPr/>
            <p:nvPr/>
          </p:nvSpPr>
          <p:spPr bwMode="auto">
            <a:xfrm>
              <a:off x="7297738" y="5129213"/>
              <a:ext cx="25400" cy="300038"/>
            </a:xfrm>
            <a:custGeom>
              <a:avLst/>
              <a:gdLst>
                <a:gd name="T0" fmla="*/ 2 w 8"/>
                <a:gd name="T1" fmla="*/ 2 h 91"/>
                <a:gd name="T2" fmla="*/ 0 w 8"/>
                <a:gd name="T3" fmla="*/ 47 h 91"/>
                <a:gd name="T4" fmla="*/ 3 w 8"/>
                <a:gd name="T5" fmla="*/ 89 h 91"/>
                <a:gd name="T6" fmla="*/ 6 w 8"/>
                <a:gd name="T7" fmla="*/ 91 h 91"/>
                <a:gd name="T8" fmla="*/ 7 w 8"/>
                <a:gd name="T9" fmla="*/ 88 h 91"/>
                <a:gd name="T10" fmla="*/ 4 w 8"/>
                <a:gd name="T11" fmla="*/ 47 h 91"/>
                <a:gd name="T12" fmla="*/ 5 w 8"/>
                <a:gd name="T13" fmla="*/ 16 h 91"/>
                <a:gd name="T14" fmla="*/ 6 w 8"/>
                <a:gd name="T15" fmla="*/ 6 h 91"/>
                <a:gd name="T16" fmla="*/ 6 w 8"/>
                <a:gd name="T17" fmla="*/ 3 h 91"/>
                <a:gd name="T18" fmla="*/ 5 w 8"/>
                <a:gd name="T19" fmla="*/ 1 h 91"/>
                <a:gd name="T20" fmla="*/ 2 w 8"/>
                <a:gd name="T21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1">
                  <a:moveTo>
                    <a:pt x="2" y="2"/>
                  </a:moveTo>
                  <a:cubicBezTo>
                    <a:pt x="2" y="2"/>
                    <a:pt x="0" y="23"/>
                    <a:pt x="0" y="47"/>
                  </a:cubicBezTo>
                  <a:cubicBezTo>
                    <a:pt x="0" y="61"/>
                    <a:pt x="1" y="76"/>
                    <a:pt x="3" y="89"/>
                  </a:cubicBezTo>
                  <a:cubicBezTo>
                    <a:pt x="3" y="90"/>
                    <a:pt x="4" y="91"/>
                    <a:pt x="6" y="91"/>
                  </a:cubicBezTo>
                  <a:cubicBezTo>
                    <a:pt x="7" y="90"/>
                    <a:pt x="8" y="89"/>
                    <a:pt x="7" y="88"/>
                  </a:cubicBezTo>
                  <a:cubicBezTo>
                    <a:pt x="5" y="76"/>
                    <a:pt x="4" y="61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íṧļíḑè">
              <a:extLst>
                <a:ext uri="{FF2B5EF4-FFF2-40B4-BE49-F238E27FC236}">
                  <a16:creationId xmlns:a16="http://schemas.microsoft.com/office/drawing/2014/main" id="{786315AA-D0F4-45B2-A69F-2102DD769583}"/>
                </a:ext>
              </a:extLst>
            </p:cNvPr>
            <p:cNvSpPr/>
            <p:nvPr/>
          </p:nvSpPr>
          <p:spPr bwMode="auto">
            <a:xfrm>
              <a:off x="7478713" y="1946275"/>
              <a:ext cx="369888" cy="349250"/>
            </a:xfrm>
            <a:custGeom>
              <a:avLst/>
              <a:gdLst>
                <a:gd name="T0" fmla="*/ 112 w 112"/>
                <a:gd name="T1" fmla="*/ 85 h 106"/>
                <a:gd name="T2" fmla="*/ 79 w 112"/>
                <a:gd name="T3" fmla="*/ 58 h 106"/>
                <a:gd name="T4" fmla="*/ 15 w 112"/>
                <a:gd name="T5" fmla="*/ 0 h 106"/>
                <a:gd name="T6" fmla="*/ 0 w 112"/>
                <a:gd name="T7" fmla="*/ 42 h 106"/>
                <a:gd name="T8" fmla="*/ 65 w 112"/>
                <a:gd name="T9" fmla="*/ 106 h 106"/>
                <a:gd name="T10" fmla="*/ 112 w 112"/>
                <a:gd name="T11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6">
                  <a:moveTo>
                    <a:pt x="112" y="85"/>
                  </a:moveTo>
                  <a:cubicBezTo>
                    <a:pt x="102" y="76"/>
                    <a:pt x="91" y="67"/>
                    <a:pt x="79" y="58"/>
                  </a:cubicBezTo>
                  <a:cubicBezTo>
                    <a:pt x="55" y="41"/>
                    <a:pt x="34" y="22"/>
                    <a:pt x="15" y="0"/>
                  </a:cubicBezTo>
                  <a:cubicBezTo>
                    <a:pt x="6" y="12"/>
                    <a:pt x="0" y="26"/>
                    <a:pt x="0" y="42"/>
                  </a:cubicBezTo>
                  <a:cubicBezTo>
                    <a:pt x="0" y="78"/>
                    <a:pt x="29" y="106"/>
                    <a:pt x="65" y="106"/>
                  </a:cubicBezTo>
                  <a:cubicBezTo>
                    <a:pt x="84" y="106"/>
                    <a:pt x="101" y="98"/>
                    <a:pt x="11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îṩļíḓé">
              <a:extLst>
                <a:ext uri="{FF2B5EF4-FFF2-40B4-BE49-F238E27FC236}">
                  <a16:creationId xmlns:a16="http://schemas.microsoft.com/office/drawing/2014/main" id="{2CCE2949-685A-4748-AB68-C3B7267C8FC7}"/>
                </a:ext>
              </a:extLst>
            </p:cNvPr>
            <p:cNvSpPr/>
            <p:nvPr/>
          </p:nvSpPr>
          <p:spPr bwMode="auto">
            <a:xfrm>
              <a:off x="4505326" y="5310188"/>
              <a:ext cx="3125788" cy="550863"/>
            </a:xfrm>
            <a:custGeom>
              <a:avLst/>
              <a:gdLst>
                <a:gd name="T0" fmla="*/ 464 w 947"/>
                <a:gd name="T1" fmla="*/ 0 h 167"/>
                <a:gd name="T2" fmla="*/ 0 w 947"/>
                <a:gd name="T3" fmla="*/ 51 h 167"/>
                <a:gd name="T4" fmla="*/ 517 w 947"/>
                <a:gd name="T5" fmla="*/ 165 h 167"/>
                <a:gd name="T6" fmla="*/ 947 w 947"/>
                <a:gd name="T7" fmla="*/ 56 h 167"/>
                <a:gd name="T8" fmla="*/ 464 w 94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67">
                  <a:moveTo>
                    <a:pt x="464" y="0"/>
                  </a:moveTo>
                  <a:cubicBezTo>
                    <a:pt x="283" y="0"/>
                    <a:pt x="120" y="19"/>
                    <a:pt x="0" y="51"/>
                  </a:cubicBezTo>
                  <a:cubicBezTo>
                    <a:pt x="155" y="137"/>
                    <a:pt x="357" y="162"/>
                    <a:pt x="517" y="165"/>
                  </a:cubicBezTo>
                  <a:cubicBezTo>
                    <a:pt x="641" y="167"/>
                    <a:pt x="825" y="133"/>
                    <a:pt x="947" y="56"/>
                  </a:cubicBezTo>
                  <a:cubicBezTo>
                    <a:pt x="826" y="22"/>
                    <a:pt x="654" y="0"/>
                    <a:pt x="464" y="0"/>
                  </a:cubicBezTo>
                  <a:close/>
                </a:path>
              </a:pathLst>
            </a:custGeom>
            <a:gradFill>
              <a:gsLst>
                <a:gs pos="100000">
                  <a:srgbClr val="8AC8FF"/>
                </a:gs>
                <a:gs pos="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íṡļîďè">
              <a:extLst>
                <a:ext uri="{FF2B5EF4-FFF2-40B4-BE49-F238E27FC236}">
                  <a16:creationId xmlns:a16="http://schemas.microsoft.com/office/drawing/2014/main" id="{DDE45BCB-EBBB-4996-B614-220C88A8DB5E}"/>
                </a:ext>
              </a:extLst>
            </p:cNvPr>
            <p:cNvSpPr/>
            <p:nvPr/>
          </p:nvSpPr>
          <p:spPr bwMode="auto">
            <a:xfrm>
              <a:off x="4187826" y="1781175"/>
              <a:ext cx="627063" cy="6254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ļíḓé">
              <a:extLst>
                <a:ext uri="{FF2B5EF4-FFF2-40B4-BE49-F238E27FC236}">
                  <a16:creationId xmlns:a16="http://schemas.microsoft.com/office/drawing/2014/main" id="{1A48CD38-0385-4AC7-88FB-463CA7BE20D1}"/>
                </a:ext>
              </a:extLst>
            </p:cNvPr>
            <p:cNvSpPr/>
            <p:nvPr/>
          </p:nvSpPr>
          <p:spPr bwMode="auto">
            <a:xfrm>
              <a:off x="4202113" y="1714500"/>
              <a:ext cx="627063" cy="627063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ṡ1îďé">
              <a:extLst>
                <a:ext uri="{FF2B5EF4-FFF2-40B4-BE49-F238E27FC236}">
                  <a16:creationId xmlns:a16="http://schemas.microsoft.com/office/drawing/2014/main" id="{BC4A71E3-D524-4481-8353-E336A87E415B}"/>
                </a:ext>
              </a:extLst>
            </p:cNvPr>
            <p:cNvSpPr/>
            <p:nvPr/>
          </p:nvSpPr>
          <p:spPr bwMode="auto">
            <a:xfrm>
              <a:off x="7432676" y="1900238"/>
              <a:ext cx="369888" cy="358775"/>
            </a:xfrm>
            <a:custGeom>
              <a:avLst/>
              <a:gdLst>
                <a:gd name="T0" fmla="*/ 112 w 112"/>
                <a:gd name="T1" fmla="*/ 87 h 109"/>
                <a:gd name="T2" fmla="*/ 93 w 112"/>
                <a:gd name="T3" fmla="*/ 72 h 109"/>
                <a:gd name="T4" fmla="*/ 17 w 112"/>
                <a:gd name="T5" fmla="*/ 0 h 109"/>
                <a:gd name="T6" fmla="*/ 0 w 112"/>
                <a:gd name="T7" fmla="*/ 44 h 109"/>
                <a:gd name="T8" fmla="*/ 64 w 112"/>
                <a:gd name="T9" fmla="*/ 109 h 109"/>
                <a:gd name="T10" fmla="*/ 112 w 112"/>
                <a:gd name="T1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9">
                  <a:moveTo>
                    <a:pt x="112" y="87"/>
                  </a:moveTo>
                  <a:cubicBezTo>
                    <a:pt x="106" y="82"/>
                    <a:pt x="100" y="77"/>
                    <a:pt x="93" y="72"/>
                  </a:cubicBezTo>
                  <a:cubicBezTo>
                    <a:pt x="64" y="52"/>
                    <a:pt x="40" y="27"/>
                    <a:pt x="17" y="0"/>
                  </a:cubicBezTo>
                  <a:cubicBezTo>
                    <a:pt x="6" y="12"/>
                    <a:pt x="0" y="27"/>
                    <a:pt x="0" y="44"/>
                  </a:cubicBezTo>
                  <a:cubicBezTo>
                    <a:pt x="0" y="80"/>
                    <a:pt x="29" y="109"/>
                    <a:pt x="64" y="109"/>
                  </a:cubicBezTo>
                  <a:cubicBezTo>
                    <a:pt x="83" y="109"/>
                    <a:pt x="100" y="100"/>
                    <a:pt x="112" y="87"/>
                  </a:cubicBezTo>
                  <a:close/>
                </a:path>
              </a:pathLst>
            </a:cu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ṣḷíḋè">
              <a:extLst>
                <a:ext uri="{FF2B5EF4-FFF2-40B4-BE49-F238E27FC236}">
                  <a16:creationId xmlns:a16="http://schemas.microsoft.com/office/drawing/2014/main" id="{A50F468C-C021-4077-8617-4A037BDC7329}"/>
                </a:ext>
              </a:extLst>
            </p:cNvPr>
            <p:cNvSpPr/>
            <p:nvPr/>
          </p:nvSpPr>
          <p:spPr bwMode="auto">
            <a:xfrm>
              <a:off x="4948238" y="2314575"/>
              <a:ext cx="107950" cy="79375"/>
            </a:xfrm>
            <a:custGeom>
              <a:avLst/>
              <a:gdLst>
                <a:gd name="T0" fmla="*/ 2 w 33"/>
                <a:gd name="T1" fmla="*/ 8 h 24"/>
                <a:gd name="T2" fmla="*/ 26 w 33"/>
                <a:gd name="T3" fmla="*/ 23 h 24"/>
                <a:gd name="T4" fmla="*/ 32 w 33"/>
                <a:gd name="T5" fmla="*/ 22 h 24"/>
                <a:gd name="T6" fmla="*/ 30 w 33"/>
                <a:gd name="T7" fmla="*/ 16 h 24"/>
                <a:gd name="T8" fmla="*/ 6 w 33"/>
                <a:gd name="T9" fmla="*/ 2 h 24"/>
                <a:gd name="T10" fmla="*/ 1 w 33"/>
                <a:gd name="T11" fmla="*/ 3 h 24"/>
                <a:gd name="T12" fmla="*/ 2 w 33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4">
                  <a:moveTo>
                    <a:pt x="2" y="8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24"/>
                    <a:pt x="31" y="23"/>
                    <a:pt x="32" y="22"/>
                  </a:cubicBezTo>
                  <a:cubicBezTo>
                    <a:pt x="33" y="20"/>
                    <a:pt x="32" y="17"/>
                    <a:pt x="30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7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íṧlîḍé">
              <a:extLst>
                <a:ext uri="{FF2B5EF4-FFF2-40B4-BE49-F238E27FC236}">
                  <a16:creationId xmlns:a16="http://schemas.microsoft.com/office/drawing/2014/main" id="{2C35CDD5-390A-4207-989B-B37F22E19837}"/>
                </a:ext>
              </a:extLst>
            </p:cNvPr>
            <p:cNvSpPr/>
            <p:nvPr/>
          </p:nvSpPr>
          <p:spPr bwMode="auto">
            <a:xfrm>
              <a:off x="6937376" y="2693988"/>
              <a:ext cx="42863" cy="125413"/>
            </a:xfrm>
            <a:custGeom>
              <a:avLst/>
              <a:gdLst>
                <a:gd name="T0" fmla="*/ 1 w 13"/>
                <a:gd name="T1" fmla="*/ 4 h 38"/>
                <a:gd name="T2" fmla="*/ 6 w 13"/>
                <a:gd name="T3" fmla="*/ 34 h 38"/>
                <a:gd name="T4" fmla="*/ 10 w 13"/>
                <a:gd name="T5" fmla="*/ 37 h 38"/>
                <a:gd name="T6" fmla="*/ 13 w 13"/>
                <a:gd name="T7" fmla="*/ 33 h 38"/>
                <a:gd name="T8" fmla="*/ 8 w 13"/>
                <a:gd name="T9" fmla="*/ 3 h 38"/>
                <a:gd name="T10" fmla="*/ 4 w 13"/>
                <a:gd name="T11" fmla="*/ 0 h 38"/>
                <a:gd name="T12" fmla="*/ 1 w 13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1" y="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8" y="38"/>
                    <a:pt x="10" y="37"/>
                  </a:cubicBezTo>
                  <a:cubicBezTo>
                    <a:pt x="12" y="37"/>
                    <a:pt x="13" y="35"/>
                    <a:pt x="13" y="3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śḻídé">
              <a:extLst>
                <a:ext uri="{FF2B5EF4-FFF2-40B4-BE49-F238E27FC236}">
                  <a16:creationId xmlns:a16="http://schemas.microsoft.com/office/drawing/2014/main" id="{D9D992EA-A718-426A-914A-32AAB5AA9DEE}"/>
                </a:ext>
              </a:extLst>
            </p:cNvPr>
            <p:cNvSpPr/>
            <p:nvPr/>
          </p:nvSpPr>
          <p:spPr bwMode="auto">
            <a:xfrm>
              <a:off x="4884738" y="3198813"/>
              <a:ext cx="101600" cy="61913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8 h 19"/>
                <a:gd name="T10" fmla="*/ 30 w 31"/>
                <a:gd name="T11" fmla="*/ 16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9"/>
                    <a:pt x="29" y="18"/>
                    <a:pt x="30" y="16"/>
                  </a:cubicBezTo>
                  <a:cubicBezTo>
                    <a:pt x="31" y="15"/>
                    <a:pt x="30" y="12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ŝḷiḍé">
              <a:extLst>
                <a:ext uri="{FF2B5EF4-FFF2-40B4-BE49-F238E27FC236}">
                  <a16:creationId xmlns:a16="http://schemas.microsoft.com/office/drawing/2014/main" id="{09BF2CB0-0165-42E6-A953-D76F0AE49A68}"/>
                </a:ext>
              </a:extLst>
            </p:cNvPr>
            <p:cNvSpPr/>
            <p:nvPr/>
          </p:nvSpPr>
          <p:spPr bwMode="auto">
            <a:xfrm>
              <a:off x="4529138" y="4176713"/>
              <a:ext cx="101600" cy="63500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9 h 19"/>
                <a:gd name="T10" fmla="*/ 30 w 31"/>
                <a:gd name="T11" fmla="*/ 17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7" y="19"/>
                    <a:pt x="29" y="19"/>
                    <a:pt x="30" y="17"/>
                  </a:cubicBezTo>
                  <a:cubicBezTo>
                    <a:pt x="31" y="15"/>
                    <a:pt x="30" y="13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şḻïḑe">
              <a:extLst>
                <a:ext uri="{FF2B5EF4-FFF2-40B4-BE49-F238E27FC236}">
                  <a16:creationId xmlns:a16="http://schemas.microsoft.com/office/drawing/2014/main" id="{0E4EF91F-013D-41E8-A4D8-1A4B72F44E24}"/>
                </a:ext>
              </a:extLst>
            </p:cNvPr>
            <p:cNvSpPr/>
            <p:nvPr/>
          </p:nvSpPr>
          <p:spPr bwMode="auto">
            <a:xfrm>
              <a:off x="6781801" y="3633788"/>
              <a:ext cx="90488" cy="79375"/>
            </a:xfrm>
            <a:custGeom>
              <a:avLst/>
              <a:gdLst>
                <a:gd name="T0" fmla="*/ 21 w 27"/>
                <a:gd name="T1" fmla="*/ 1 h 24"/>
                <a:gd name="T2" fmla="*/ 2 w 27"/>
                <a:gd name="T3" fmla="*/ 17 h 24"/>
                <a:gd name="T4" fmla="*/ 2 w 27"/>
                <a:gd name="T5" fmla="*/ 23 h 24"/>
                <a:gd name="T6" fmla="*/ 7 w 27"/>
                <a:gd name="T7" fmla="*/ 23 h 24"/>
                <a:gd name="T8" fmla="*/ 25 w 27"/>
                <a:gd name="T9" fmla="*/ 7 h 24"/>
                <a:gd name="T10" fmla="*/ 26 w 27"/>
                <a:gd name="T11" fmla="*/ 2 h 24"/>
                <a:gd name="T12" fmla="*/ 21 w 27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">
                  <a:moveTo>
                    <a:pt x="21" y="1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4"/>
                    <a:pt x="5" y="24"/>
                    <a:pt x="7" y="2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6"/>
                    <a:pt x="27" y="3"/>
                    <a:pt x="26" y="2"/>
                  </a:cubicBezTo>
                  <a:cubicBezTo>
                    <a:pt x="24" y="0"/>
                    <a:pt x="22" y="0"/>
                    <a:pt x="2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$ļïḋe">
              <a:extLst>
                <a:ext uri="{FF2B5EF4-FFF2-40B4-BE49-F238E27FC236}">
                  <a16:creationId xmlns:a16="http://schemas.microsoft.com/office/drawing/2014/main" id="{72526FE9-345F-49B0-A972-4F2BFC6FDDD3}"/>
                </a:ext>
              </a:extLst>
            </p:cNvPr>
            <p:cNvSpPr/>
            <p:nvPr/>
          </p:nvSpPr>
          <p:spPr bwMode="auto">
            <a:xfrm>
              <a:off x="5842001" y="1793875"/>
              <a:ext cx="112713" cy="103188"/>
            </a:xfrm>
            <a:custGeom>
              <a:avLst/>
              <a:gdLst>
                <a:gd name="T0" fmla="*/ 6 w 34"/>
                <a:gd name="T1" fmla="*/ 29 h 31"/>
                <a:gd name="T2" fmla="*/ 32 w 34"/>
                <a:gd name="T3" fmla="*/ 6 h 31"/>
                <a:gd name="T4" fmla="*/ 32 w 34"/>
                <a:gd name="T5" fmla="*/ 1 h 31"/>
                <a:gd name="T6" fmla="*/ 27 w 34"/>
                <a:gd name="T7" fmla="*/ 1 h 31"/>
                <a:gd name="T8" fmla="*/ 2 w 34"/>
                <a:gd name="T9" fmla="*/ 24 h 31"/>
                <a:gd name="T10" fmla="*/ 1 w 34"/>
                <a:gd name="T11" fmla="*/ 29 h 31"/>
                <a:gd name="T12" fmla="*/ 6 w 34"/>
                <a:gd name="T1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6" y="29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4" y="5"/>
                    <a:pt x="34" y="3"/>
                    <a:pt x="32" y="1"/>
                  </a:cubicBezTo>
                  <a:cubicBezTo>
                    <a:pt x="31" y="0"/>
                    <a:pt x="29" y="0"/>
                    <a:pt x="27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7"/>
                    <a:pt x="1" y="29"/>
                  </a:cubicBezTo>
                  <a:cubicBezTo>
                    <a:pt x="3" y="30"/>
                    <a:pt x="5" y="31"/>
                    <a:pt x="6" y="29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ş1íḍe">
              <a:extLst>
                <a:ext uri="{FF2B5EF4-FFF2-40B4-BE49-F238E27FC236}">
                  <a16:creationId xmlns:a16="http://schemas.microsoft.com/office/drawing/2014/main" id="{C49B37D1-9FAC-42B5-815F-25FF9CB3BE4E}"/>
                </a:ext>
              </a:extLst>
            </p:cNvPr>
            <p:cNvSpPr/>
            <p:nvPr/>
          </p:nvSpPr>
          <p:spPr bwMode="auto">
            <a:xfrm>
              <a:off x="4291013" y="2835275"/>
              <a:ext cx="39688" cy="73025"/>
            </a:xfrm>
            <a:custGeom>
              <a:avLst/>
              <a:gdLst>
                <a:gd name="T0" fmla="*/ 1 w 12"/>
                <a:gd name="T1" fmla="*/ 5 h 22"/>
                <a:gd name="T2" fmla="*/ 4 w 12"/>
                <a:gd name="T3" fmla="*/ 19 h 22"/>
                <a:gd name="T4" fmla="*/ 8 w 12"/>
                <a:gd name="T5" fmla="*/ 22 h 22"/>
                <a:gd name="T6" fmla="*/ 11 w 12"/>
                <a:gd name="T7" fmla="*/ 17 h 22"/>
                <a:gd name="T8" fmla="*/ 8 w 12"/>
                <a:gd name="T9" fmla="*/ 3 h 22"/>
                <a:gd name="T10" fmla="*/ 4 w 12"/>
                <a:gd name="T11" fmla="*/ 0 h 22"/>
                <a:gd name="T12" fmla="*/ 1 w 12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">
                  <a:moveTo>
                    <a:pt x="1" y="5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1"/>
                    <a:pt x="12" y="19"/>
                    <a:pt x="11" y="1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ïṥļïdé">
              <a:extLst>
                <a:ext uri="{FF2B5EF4-FFF2-40B4-BE49-F238E27FC236}">
                  <a16:creationId xmlns:a16="http://schemas.microsoft.com/office/drawing/2014/main" id="{1A10F869-1553-4CFA-BBB2-82475DFCFC8B}"/>
                </a:ext>
              </a:extLst>
            </p:cNvPr>
            <p:cNvSpPr/>
            <p:nvPr/>
          </p:nvSpPr>
          <p:spPr bwMode="auto">
            <a:xfrm>
              <a:off x="7548563" y="3402013"/>
              <a:ext cx="82550" cy="23813"/>
            </a:xfrm>
            <a:custGeom>
              <a:avLst/>
              <a:gdLst>
                <a:gd name="T0" fmla="*/ 21 w 25"/>
                <a:gd name="T1" fmla="*/ 0 h 7"/>
                <a:gd name="T2" fmla="*/ 4 w 25"/>
                <a:gd name="T3" fmla="*/ 0 h 7"/>
                <a:gd name="T4" fmla="*/ 0 w 25"/>
                <a:gd name="T5" fmla="*/ 4 h 7"/>
                <a:gd name="T6" fmla="*/ 4 w 25"/>
                <a:gd name="T7" fmla="*/ 7 h 7"/>
                <a:gd name="T8" fmla="*/ 21 w 25"/>
                <a:gd name="T9" fmla="*/ 7 h 7"/>
                <a:gd name="T10" fmla="*/ 25 w 25"/>
                <a:gd name="T11" fmla="*/ 4 h 7"/>
                <a:gd name="T12" fmla="*/ 21 w 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5" y="6"/>
                    <a:pt x="25" y="4"/>
                  </a:cubicBezTo>
                  <a:cubicBezTo>
                    <a:pt x="25" y="1"/>
                    <a:pt x="2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îṥlíde">
              <a:extLst>
                <a:ext uri="{FF2B5EF4-FFF2-40B4-BE49-F238E27FC236}">
                  <a16:creationId xmlns:a16="http://schemas.microsoft.com/office/drawing/2014/main" id="{625E9B8F-998B-4786-9C08-D60FDBDEC2D8}"/>
                </a:ext>
              </a:extLst>
            </p:cNvPr>
            <p:cNvSpPr/>
            <p:nvPr/>
          </p:nvSpPr>
          <p:spPr bwMode="auto">
            <a:xfrm>
              <a:off x="7019926" y="4048125"/>
              <a:ext cx="85725" cy="106363"/>
            </a:xfrm>
            <a:custGeom>
              <a:avLst/>
              <a:gdLst>
                <a:gd name="T0" fmla="*/ 1 w 26"/>
                <a:gd name="T1" fmla="*/ 7 h 32"/>
                <a:gd name="T2" fmla="*/ 19 w 26"/>
                <a:gd name="T3" fmla="*/ 30 h 32"/>
                <a:gd name="T4" fmla="*/ 24 w 26"/>
                <a:gd name="T5" fmla="*/ 31 h 32"/>
                <a:gd name="T6" fmla="*/ 25 w 26"/>
                <a:gd name="T7" fmla="*/ 26 h 32"/>
                <a:gd name="T8" fmla="*/ 7 w 26"/>
                <a:gd name="T9" fmla="*/ 2 h 32"/>
                <a:gd name="T10" fmla="*/ 2 w 26"/>
                <a:gd name="T11" fmla="*/ 2 h 32"/>
                <a:gd name="T12" fmla="*/ 1 w 26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1" y="7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6" y="30"/>
                    <a:pt x="26" y="28"/>
                    <a:pt x="25" y="2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ïş1iḓè">
              <a:extLst>
                <a:ext uri="{FF2B5EF4-FFF2-40B4-BE49-F238E27FC236}">
                  <a16:creationId xmlns:a16="http://schemas.microsoft.com/office/drawing/2014/main" id="{6EC3A957-EAF7-4E66-B407-370A3B2F2F0D}"/>
                </a:ext>
              </a:extLst>
            </p:cNvPr>
            <p:cNvSpPr/>
            <p:nvPr/>
          </p:nvSpPr>
          <p:spPr bwMode="auto">
            <a:xfrm>
              <a:off x="3706813" y="5630863"/>
              <a:ext cx="1398588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íṥliḋè">
              <a:extLst>
                <a:ext uri="{FF2B5EF4-FFF2-40B4-BE49-F238E27FC236}">
                  <a16:creationId xmlns:a16="http://schemas.microsoft.com/office/drawing/2014/main" id="{C0A1AE01-9D0D-46A7-AA23-F62C1CF6CC70}"/>
                </a:ext>
              </a:extLst>
            </p:cNvPr>
            <p:cNvSpPr/>
            <p:nvPr/>
          </p:nvSpPr>
          <p:spPr bwMode="auto">
            <a:xfrm>
              <a:off x="4205288" y="4819650"/>
              <a:ext cx="147638" cy="198438"/>
            </a:xfrm>
            <a:custGeom>
              <a:avLst/>
              <a:gdLst>
                <a:gd name="T0" fmla="*/ 93 w 93"/>
                <a:gd name="T1" fmla="*/ 123 h 125"/>
                <a:gd name="T2" fmla="*/ 27 w 93"/>
                <a:gd name="T3" fmla="*/ 0 h 125"/>
                <a:gd name="T4" fmla="*/ 27 w 93"/>
                <a:gd name="T5" fmla="*/ 29 h 125"/>
                <a:gd name="T6" fmla="*/ 0 w 93"/>
                <a:gd name="T7" fmla="*/ 19 h 125"/>
                <a:gd name="T8" fmla="*/ 60 w 93"/>
                <a:gd name="T9" fmla="*/ 125 h 125"/>
                <a:gd name="T10" fmla="*/ 93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93" y="123"/>
                  </a:moveTo>
                  <a:lnTo>
                    <a:pt x="27" y="0"/>
                  </a:lnTo>
                  <a:lnTo>
                    <a:pt x="27" y="29"/>
                  </a:lnTo>
                  <a:lnTo>
                    <a:pt x="0" y="19"/>
                  </a:lnTo>
                  <a:lnTo>
                    <a:pt x="60" y="125"/>
                  </a:lnTo>
                  <a:lnTo>
                    <a:pt x="93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iś1ïḍe">
              <a:extLst>
                <a:ext uri="{FF2B5EF4-FFF2-40B4-BE49-F238E27FC236}">
                  <a16:creationId xmlns:a16="http://schemas.microsoft.com/office/drawing/2014/main" id="{85DF7573-4E5B-4E6C-81E4-D7EC5AFD1644}"/>
                </a:ext>
              </a:extLst>
            </p:cNvPr>
            <p:cNvSpPr/>
            <p:nvPr/>
          </p:nvSpPr>
          <p:spPr bwMode="auto">
            <a:xfrm>
              <a:off x="4459288" y="4819650"/>
              <a:ext cx="147638" cy="198438"/>
            </a:xfrm>
            <a:custGeom>
              <a:avLst/>
              <a:gdLst>
                <a:gd name="T0" fmla="*/ 0 w 93"/>
                <a:gd name="T1" fmla="*/ 123 h 125"/>
                <a:gd name="T2" fmla="*/ 66 w 93"/>
                <a:gd name="T3" fmla="*/ 0 h 125"/>
                <a:gd name="T4" fmla="*/ 66 w 93"/>
                <a:gd name="T5" fmla="*/ 29 h 125"/>
                <a:gd name="T6" fmla="*/ 93 w 93"/>
                <a:gd name="T7" fmla="*/ 19 h 125"/>
                <a:gd name="T8" fmla="*/ 33 w 93"/>
                <a:gd name="T9" fmla="*/ 125 h 125"/>
                <a:gd name="T10" fmla="*/ 0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0" y="123"/>
                  </a:moveTo>
                  <a:lnTo>
                    <a:pt x="66" y="0"/>
                  </a:lnTo>
                  <a:lnTo>
                    <a:pt x="66" y="29"/>
                  </a:lnTo>
                  <a:lnTo>
                    <a:pt x="93" y="19"/>
                  </a:lnTo>
                  <a:lnTo>
                    <a:pt x="33" y="125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îSľîdê">
              <a:extLst>
                <a:ext uri="{FF2B5EF4-FFF2-40B4-BE49-F238E27FC236}">
                  <a16:creationId xmlns:a16="http://schemas.microsoft.com/office/drawing/2014/main" id="{D09497AD-3D13-405A-B543-695E0B41372D}"/>
                </a:ext>
              </a:extLst>
            </p:cNvPr>
            <p:cNvSpPr/>
            <p:nvPr/>
          </p:nvSpPr>
          <p:spPr bwMode="auto">
            <a:xfrm>
              <a:off x="4425951" y="4868863"/>
              <a:ext cx="349250" cy="180975"/>
            </a:xfrm>
            <a:custGeom>
              <a:avLst/>
              <a:gdLst>
                <a:gd name="T0" fmla="*/ 0 w 106"/>
                <a:gd name="T1" fmla="*/ 49 h 55"/>
                <a:gd name="T2" fmla="*/ 78 w 106"/>
                <a:gd name="T3" fmla="*/ 0 h 55"/>
                <a:gd name="T4" fmla="*/ 99 w 106"/>
                <a:gd name="T5" fmla="*/ 55 h 55"/>
                <a:gd name="T6" fmla="*/ 0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0" y="4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06" y="20"/>
                    <a:pt x="99" y="5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ïŝḷídê">
              <a:extLst>
                <a:ext uri="{FF2B5EF4-FFF2-40B4-BE49-F238E27FC236}">
                  <a16:creationId xmlns:a16="http://schemas.microsoft.com/office/drawing/2014/main" id="{8BA42E2B-F9A6-4B1A-8880-520A19670F14}"/>
                </a:ext>
              </a:extLst>
            </p:cNvPr>
            <p:cNvSpPr/>
            <p:nvPr/>
          </p:nvSpPr>
          <p:spPr bwMode="auto">
            <a:xfrm>
              <a:off x="4425951" y="4899025"/>
              <a:ext cx="257175" cy="144463"/>
            </a:xfrm>
            <a:custGeom>
              <a:avLst/>
              <a:gdLst>
                <a:gd name="T0" fmla="*/ 76 w 78"/>
                <a:gd name="T1" fmla="*/ 44 h 44"/>
                <a:gd name="T2" fmla="*/ 63 w 78"/>
                <a:gd name="T3" fmla="*/ 0 h 44"/>
                <a:gd name="T4" fmla="*/ 0 w 78"/>
                <a:gd name="T5" fmla="*/ 40 h 44"/>
                <a:gd name="T6" fmla="*/ 76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76" y="44"/>
                  </a:moveTo>
                  <a:cubicBezTo>
                    <a:pt x="78" y="20"/>
                    <a:pt x="68" y="5"/>
                    <a:pt x="63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6" y="44"/>
                  </a:lnTo>
                  <a:close/>
                </a:path>
              </a:pathLst>
            </a:custGeom>
            <a:gradFill>
              <a:gsLst>
                <a:gs pos="100000">
                  <a:srgbClr val="A63C24"/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ïš1ídè">
              <a:extLst>
                <a:ext uri="{FF2B5EF4-FFF2-40B4-BE49-F238E27FC236}">
                  <a16:creationId xmlns:a16="http://schemas.microsoft.com/office/drawing/2014/main" id="{BD96EDB9-3022-43A2-95F5-67E4664B7B06}"/>
                </a:ext>
              </a:extLst>
            </p:cNvPr>
            <p:cNvSpPr/>
            <p:nvPr/>
          </p:nvSpPr>
          <p:spPr bwMode="auto">
            <a:xfrm>
              <a:off x="4037013" y="4868863"/>
              <a:ext cx="349250" cy="180975"/>
            </a:xfrm>
            <a:custGeom>
              <a:avLst/>
              <a:gdLst>
                <a:gd name="T0" fmla="*/ 106 w 106"/>
                <a:gd name="T1" fmla="*/ 49 h 55"/>
                <a:gd name="T2" fmla="*/ 28 w 106"/>
                <a:gd name="T3" fmla="*/ 0 h 55"/>
                <a:gd name="T4" fmla="*/ 7 w 106"/>
                <a:gd name="T5" fmla="*/ 55 h 55"/>
                <a:gd name="T6" fmla="*/ 106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106" y="49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20"/>
                    <a:pt x="7" y="55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iṧlîdê">
              <a:extLst>
                <a:ext uri="{FF2B5EF4-FFF2-40B4-BE49-F238E27FC236}">
                  <a16:creationId xmlns:a16="http://schemas.microsoft.com/office/drawing/2014/main" id="{E7B77EAC-EDC4-4C27-BCE7-6A81C1AF0BD7}"/>
                </a:ext>
              </a:extLst>
            </p:cNvPr>
            <p:cNvSpPr/>
            <p:nvPr/>
          </p:nvSpPr>
          <p:spPr bwMode="auto">
            <a:xfrm>
              <a:off x="4129088" y="4899025"/>
              <a:ext cx="257175" cy="144463"/>
            </a:xfrm>
            <a:custGeom>
              <a:avLst/>
              <a:gdLst>
                <a:gd name="T0" fmla="*/ 2 w 78"/>
                <a:gd name="T1" fmla="*/ 44 h 44"/>
                <a:gd name="T2" fmla="*/ 15 w 78"/>
                <a:gd name="T3" fmla="*/ 0 h 44"/>
                <a:gd name="T4" fmla="*/ 78 w 78"/>
                <a:gd name="T5" fmla="*/ 40 h 44"/>
                <a:gd name="T6" fmla="*/ 2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2" y="44"/>
                  </a:moveTo>
                  <a:cubicBezTo>
                    <a:pt x="0" y="20"/>
                    <a:pt x="10" y="5"/>
                    <a:pt x="15" y="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2" y="44"/>
                  </a:lnTo>
                  <a:close/>
                </a:path>
              </a:pathLst>
            </a:custGeom>
            <a:gradFill>
              <a:gsLst>
                <a:gs pos="0">
                  <a:srgbClr val="A63C24"/>
                </a:gs>
                <a:gs pos="10000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ïšlíḓê">
              <a:extLst>
                <a:ext uri="{FF2B5EF4-FFF2-40B4-BE49-F238E27FC236}">
                  <a16:creationId xmlns:a16="http://schemas.microsoft.com/office/drawing/2014/main" id="{8087BD54-9385-469C-9AF6-731ABF2527B9}"/>
                </a:ext>
              </a:extLst>
            </p:cNvPr>
            <p:cNvSpPr/>
            <p:nvPr/>
          </p:nvSpPr>
          <p:spPr bwMode="auto">
            <a:xfrm>
              <a:off x="3865563" y="5030788"/>
              <a:ext cx="1082675" cy="665163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íş1iďe">
              <a:extLst>
                <a:ext uri="{FF2B5EF4-FFF2-40B4-BE49-F238E27FC236}">
                  <a16:creationId xmlns:a16="http://schemas.microsoft.com/office/drawing/2014/main" id="{E7E7F7E8-20DC-4383-A996-C2180A27E380}"/>
                </a:ext>
              </a:extLst>
            </p:cNvPr>
            <p:cNvSpPr/>
            <p:nvPr/>
          </p:nvSpPr>
          <p:spPr bwMode="auto">
            <a:xfrm>
              <a:off x="4043363" y="5030788"/>
              <a:ext cx="10953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î$ḻiḋe">
              <a:extLst>
                <a:ext uri="{FF2B5EF4-FFF2-40B4-BE49-F238E27FC236}">
                  <a16:creationId xmlns:a16="http://schemas.microsoft.com/office/drawing/2014/main" id="{2C47DC1C-6AF4-4CE6-9176-DB47BFE2270F}"/>
                </a:ext>
              </a:extLst>
            </p:cNvPr>
            <p:cNvSpPr/>
            <p:nvPr/>
          </p:nvSpPr>
          <p:spPr bwMode="auto">
            <a:xfrm>
              <a:off x="7075488" y="5630863"/>
              <a:ext cx="1403350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îšľídè">
              <a:extLst>
                <a:ext uri="{FF2B5EF4-FFF2-40B4-BE49-F238E27FC236}">
                  <a16:creationId xmlns:a16="http://schemas.microsoft.com/office/drawing/2014/main" id="{F3426394-80AE-4FB7-9DCE-0DEF9F9CCA3B}"/>
                </a:ext>
              </a:extLst>
            </p:cNvPr>
            <p:cNvSpPr/>
            <p:nvPr/>
          </p:nvSpPr>
          <p:spPr bwMode="auto">
            <a:xfrm>
              <a:off x="7785101" y="4117975"/>
              <a:ext cx="161925" cy="260350"/>
            </a:xfrm>
            <a:custGeom>
              <a:avLst/>
              <a:gdLst>
                <a:gd name="T0" fmla="*/ 0 w 49"/>
                <a:gd name="T1" fmla="*/ 77 h 79"/>
                <a:gd name="T2" fmla="*/ 32 w 49"/>
                <a:gd name="T3" fmla="*/ 0 h 79"/>
                <a:gd name="T4" fmla="*/ 33 w 49"/>
                <a:gd name="T5" fmla="*/ 14 h 79"/>
                <a:gd name="T6" fmla="*/ 49 w 49"/>
                <a:gd name="T7" fmla="*/ 11 h 79"/>
                <a:gd name="T8" fmla="*/ 15 w 49"/>
                <a:gd name="T9" fmla="*/ 79 h 79"/>
                <a:gd name="T10" fmla="*/ 0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0" y="77"/>
                  </a:moveTo>
                  <a:cubicBezTo>
                    <a:pt x="0" y="77"/>
                    <a:pt x="10" y="36"/>
                    <a:pt x="32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29" y="32"/>
                    <a:pt x="15" y="79"/>
                  </a:cubicBezTo>
                  <a:cubicBezTo>
                    <a:pt x="0" y="77"/>
                    <a:pt x="0" y="77"/>
                    <a:pt x="0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iŝlïḓé">
              <a:extLst>
                <a:ext uri="{FF2B5EF4-FFF2-40B4-BE49-F238E27FC236}">
                  <a16:creationId xmlns:a16="http://schemas.microsoft.com/office/drawing/2014/main" id="{71675254-A783-480F-A44F-C626CF3ADAFA}"/>
                </a:ext>
              </a:extLst>
            </p:cNvPr>
            <p:cNvSpPr/>
            <p:nvPr/>
          </p:nvSpPr>
          <p:spPr bwMode="auto">
            <a:xfrm>
              <a:off x="7613651" y="4117975"/>
              <a:ext cx="161925" cy="260350"/>
            </a:xfrm>
            <a:custGeom>
              <a:avLst/>
              <a:gdLst>
                <a:gd name="T0" fmla="*/ 49 w 49"/>
                <a:gd name="T1" fmla="*/ 77 h 79"/>
                <a:gd name="T2" fmla="*/ 17 w 49"/>
                <a:gd name="T3" fmla="*/ 0 h 79"/>
                <a:gd name="T4" fmla="*/ 15 w 49"/>
                <a:gd name="T5" fmla="*/ 14 h 79"/>
                <a:gd name="T6" fmla="*/ 0 w 49"/>
                <a:gd name="T7" fmla="*/ 11 h 79"/>
                <a:gd name="T8" fmla="*/ 34 w 49"/>
                <a:gd name="T9" fmla="*/ 79 h 79"/>
                <a:gd name="T10" fmla="*/ 49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49" y="77"/>
                  </a:moveTo>
                  <a:cubicBezTo>
                    <a:pt x="49" y="77"/>
                    <a:pt x="39" y="36"/>
                    <a:pt x="17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0" y="32"/>
                    <a:pt x="34" y="79"/>
                  </a:cubicBezTo>
                  <a:cubicBezTo>
                    <a:pt x="49" y="77"/>
                    <a:pt x="49" y="77"/>
                    <a:pt x="49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ïṧḻîďe">
              <a:extLst>
                <a:ext uri="{FF2B5EF4-FFF2-40B4-BE49-F238E27FC236}">
                  <a16:creationId xmlns:a16="http://schemas.microsoft.com/office/drawing/2014/main" id="{7BD762EF-D32C-461E-B289-EF90FF5AB02F}"/>
                </a:ext>
              </a:extLst>
            </p:cNvPr>
            <p:cNvSpPr/>
            <p:nvPr/>
          </p:nvSpPr>
          <p:spPr bwMode="auto">
            <a:xfrm>
              <a:off x="7778751" y="4137025"/>
              <a:ext cx="323850" cy="314325"/>
            </a:xfrm>
            <a:custGeom>
              <a:avLst/>
              <a:gdLst>
                <a:gd name="T0" fmla="*/ 17 w 98"/>
                <a:gd name="T1" fmla="*/ 95 h 95"/>
                <a:gd name="T2" fmla="*/ 11 w 98"/>
                <a:gd name="T3" fmla="*/ 81 h 95"/>
                <a:gd name="T4" fmla="*/ 0 w 98"/>
                <a:gd name="T5" fmla="*/ 72 h 95"/>
                <a:gd name="T6" fmla="*/ 90 w 98"/>
                <a:gd name="T7" fmla="*/ 22 h 95"/>
                <a:gd name="T8" fmla="*/ 97 w 98"/>
                <a:gd name="T9" fmla="*/ 39 h 95"/>
                <a:gd name="T10" fmla="*/ 17 w 98"/>
                <a:gd name="T11" fmla="*/ 95 h 95"/>
                <a:gd name="T12" fmla="*/ 75 w 98"/>
                <a:gd name="T13" fmla="*/ 33 h 95"/>
                <a:gd name="T14" fmla="*/ 19 w 98"/>
                <a:gd name="T15" fmla="*/ 76 h 95"/>
                <a:gd name="T16" fmla="*/ 81 w 98"/>
                <a:gd name="T17" fmla="*/ 36 h 95"/>
                <a:gd name="T18" fmla="*/ 80 w 98"/>
                <a:gd name="T19" fmla="*/ 35 h 95"/>
                <a:gd name="T20" fmla="*/ 75 w 98"/>
                <a:gd name="T2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7" y="95"/>
                  </a:moveTo>
                  <a:cubicBezTo>
                    <a:pt x="11" y="81"/>
                    <a:pt x="11" y="81"/>
                    <a:pt x="11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55"/>
                    <a:pt x="65" y="0"/>
                    <a:pt x="90" y="22"/>
                  </a:cubicBezTo>
                  <a:cubicBezTo>
                    <a:pt x="96" y="26"/>
                    <a:pt x="98" y="33"/>
                    <a:pt x="97" y="39"/>
                  </a:cubicBezTo>
                  <a:cubicBezTo>
                    <a:pt x="96" y="45"/>
                    <a:pt x="93" y="63"/>
                    <a:pt x="17" y="95"/>
                  </a:cubicBezTo>
                  <a:moveTo>
                    <a:pt x="75" y="33"/>
                  </a:moveTo>
                  <a:cubicBezTo>
                    <a:pt x="64" y="34"/>
                    <a:pt x="39" y="54"/>
                    <a:pt x="19" y="76"/>
                  </a:cubicBezTo>
                  <a:cubicBezTo>
                    <a:pt x="60" y="58"/>
                    <a:pt x="80" y="43"/>
                    <a:pt x="81" y="36"/>
                  </a:cubicBezTo>
                  <a:cubicBezTo>
                    <a:pt x="81" y="36"/>
                    <a:pt x="81" y="36"/>
                    <a:pt x="80" y="35"/>
                  </a:cubicBezTo>
                  <a:cubicBezTo>
                    <a:pt x="79" y="34"/>
                    <a:pt x="77" y="33"/>
                    <a:pt x="75" y="33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îṥḻïďe">
              <a:extLst>
                <a:ext uri="{FF2B5EF4-FFF2-40B4-BE49-F238E27FC236}">
                  <a16:creationId xmlns:a16="http://schemas.microsoft.com/office/drawing/2014/main" id="{5B5E231C-88BC-4A34-857B-23E1CE0457AE}"/>
                </a:ext>
              </a:extLst>
            </p:cNvPr>
            <p:cNvSpPr/>
            <p:nvPr/>
          </p:nvSpPr>
          <p:spPr bwMode="auto">
            <a:xfrm>
              <a:off x="7924801" y="4246563"/>
              <a:ext cx="114300" cy="61913"/>
            </a:xfrm>
            <a:custGeom>
              <a:avLst/>
              <a:gdLst>
                <a:gd name="T0" fmla="*/ 35 w 35"/>
                <a:gd name="T1" fmla="*/ 1 h 19"/>
                <a:gd name="T2" fmla="*/ 35 w 35"/>
                <a:gd name="T3" fmla="*/ 1 h 19"/>
                <a:gd name="T4" fmla="*/ 35 w 35"/>
                <a:gd name="T5" fmla="*/ 1 h 19"/>
                <a:gd name="T6" fmla="*/ 30 w 35"/>
                <a:gd name="T7" fmla="*/ 1 h 19"/>
                <a:gd name="T8" fmla="*/ 0 w 35"/>
                <a:gd name="T9" fmla="*/ 19 h 19"/>
                <a:gd name="T10" fmla="*/ 0 w 35"/>
                <a:gd name="T11" fmla="*/ 19 h 19"/>
                <a:gd name="T12" fmla="*/ 30 w 35"/>
                <a:gd name="T13" fmla="*/ 1 h 19"/>
                <a:gd name="T14" fmla="*/ 30 w 35"/>
                <a:gd name="T15" fmla="*/ 1 h 19"/>
                <a:gd name="T16" fmla="*/ 30 w 35"/>
                <a:gd name="T17" fmla="*/ 1 h 19"/>
                <a:gd name="T18" fmla="*/ 30 w 35"/>
                <a:gd name="T19" fmla="*/ 1 h 19"/>
                <a:gd name="T20" fmla="*/ 30 w 35"/>
                <a:gd name="T21" fmla="*/ 1 h 19"/>
                <a:gd name="T22" fmla="*/ 30 w 35"/>
                <a:gd name="T23" fmla="*/ 1 h 19"/>
                <a:gd name="T24" fmla="*/ 30 w 35"/>
                <a:gd name="T25" fmla="*/ 1 h 19"/>
                <a:gd name="T26" fmla="*/ 30 w 35"/>
                <a:gd name="T27" fmla="*/ 1 h 19"/>
                <a:gd name="T28" fmla="*/ 30 w 35"/>
                <a:gd name="T29" fmla="*/ 1 h 19"/>
                <a:gd name="T30" fmla="*/ 30 w 35"/>
                <a:gd name="T31" fmla="*/ 1 h 19"/>
                <a:gd name="T32" fmla="*/ 30 w 35"/>
                <a:gd name="T33" fmla="*/ 0 h 19"/>
                <a:gd name="T34" fmla="*/ 30 w 35"/>
                <a:gd name="T35" fmla="*/ 0 h 19"/>
                <a:gd name="T36" fmla="*/ 30 w 35"/>
                <a:gd name="T37" fmla="*/ 0 h 19"/>
                <a:gd name="T38" fmla="*/ 31 w 35"/>
                <a:gd name="T39" fmla="*/ 0 h 19"/>
                <a:gd name="T40" fmla="*/ 31 w 35"/>
                <a:gd name="T41" fmla="*/ 0 h 19"/>
                <a:gd name="T42" fmla="*/ 31 w 35"/>
                <a:gd name="T43" fmla="*/ 0 h 19"/>
                <a:gd name="T44" fmla="*/ 31 w 35"/>
                <a:gd name="T45" fmla="*/ 0 h 19"/>
                <a:gd name="T46" fmla="*/ 31 w 35"/>
                <a:gd name="T47" fmla="*/ 0 h 19"/>
                <a:gd name="T48" fmla="*/ 31 w 35"/>
                <a:gd name="T49" fmla="*/ 0 h 19"/>
                <a:gd name="T50" fmla="*/ 31 w 35"/>
                <a:gd name="T51" fmla="*/ 0 h 19"/>
                <a:gd name="T52" fmla="*/ 31 w 35"/>
                <a:gd name="T53" fmla="*/ 0 h 19"/>
                <a:gd name="T54" fmla="*/ 31 w 35"/>
                <a:gd name="T55" fmla="*/ 0 h 19"/>
                <a:gd name="T56" fmla="*/ 31 w 35"/>
                <a:gd name="T57" fmla="*/ 0 h 19"/>
                <a:gd name="T58" fmla="*/ 31 w 35"/>
                <a:gd name="T59" fmla="*/ 0 h 19"/>
                <a:gd name="T60" fmla="*/ 31 w 35"/>
                <a:gd name="T61" fmla="*/ 0 h 19"/>
                <a:gd name="T62" fmla="*/ 31 w 35"/>
                <a:gd name="T63" fmla="*/ 0 h 19"/>
                <a:gd name="T64" fmla="*/ 31 w 35"/>
                <a:gd name="T65" fmla="*/ 0 h 19"/>
                <a:gd name="T66" fmla="*/ 31 w 35"/>
                <a:gd name="T67" fmla="*/ 0 h 19"/>
                <a:gd name="T68" fmla="*/ 31 w 35"/>
                <a:gd name="T69" fmla="*/ 0 h 19"/>
                <a:gd name="T70" fmla="*/ 31 w 35"/>
                <a:gd name="T71" fmla="*/ 0 h 19"/>
                <a:gd name="T72" fmla="*/ 31 w 35"/>
                <a:gd name="T73" fmla="*/ 0 h 19"/>
                <a:gd name="T74" fmla="*/ 31 w 35"/>
                <a:gd name="T75" fmla="*/ 0 h 19"/>
                <a:gd name="T76" fmla="*/ 31 w 35"/>
                <a:gd name="T77" fmla="*/ 0 h 19"/>
                <a:gd name="T78" fmla="*/ 31 w 35"/>
                <a:gd name="T79" fmla="*/ 0 h 19"/>
                <a:gd name="T80" fmla="*/ 32 w 35"/>
                <a:gd name="T81" fmla="*/ 0 h 19"/>
                <a:gd name="T82" fmla="*/ 32 w 35"/>
                <a:gd name="T83" fmla="*/ 0 h 19"/>
                <a:gd name="T84" fmla="*/ 32 w 35"/>
                <a:gd name="T85" fmla="*/ 0 h 19"/>
                <a:gd name="T86" fmla="*/ 32 w 35"/>
                <a:gd name="T87" fmla="*/ 0 h 19"/>
                <a:gd name="T88" fmla="*/ 32 w 35"/>
                <a:gd name="T89" fmla="*/ 0 h 19"/>
                <a:gd name="T90" fmla="*/ 32 w 35"/>
                <a:gd name="T91" fmla="*/ 0 h 19"/>
                <a:gd name="T92" fmla="*/ 32 w 35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9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30" y="1"/>
                  </a:moveTo>
                  <a:cubicBezTo>
                    <a:pt x="23" y="2"/>
                    <a:pt x="12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9"/>
                    <a:pt x="23" y="2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ïşḻiḓê">
              <a:extLst>
                <a:ext uri="{FF2B5EF4-FFF2-40B4-BE49-F238E27FC236}">
                  <a16:creationId xmlns:a16="http://schemas.microsoft.com/office/drawing/2014/main" id="{10FEE3D0-82E4-483A-A15A-C9400ABFEDA9}"/>
                </a:ext>
              </a:extLst>
            </p:cNvPr>
            <p:cNvSpPr/>
            <p:nvPr/>
          </p:nvSpPr>
          <p:spPr bwMode="auto">
            <a:xfrm>
              <a:off x="7888288" y="4194175"/>
              <a:ext cx="171450" cy="114300"/>
            </a:xfrm>
            <a:custGeom>
              <a:avLst/>
              <a:gdLst>
                <a:gd name="T0" fmla="*/ 37 w 52"/>
                <a:gd name="T1" fmla="*/ 0 h 35"/>
                <a:gd name="T2" fmla="*/ 0 w 52"/>
                <a:gd name="T3" fmla="*/ 21 h 35"/>
                <a:gd name="T4" fmla="*/ 11 w 52"/>
                <a:gd name="T5" fmla="*/ 35 h 35"/>
                <a:gd name="T6" fmla="*/ 41 w 52"/>
                <a:gd name="T7" fmla="*/ 17 h 35"/>
                <a:gd name="T8" fmla="*/ 41 w 52"/>
                <a:gd name="T9" fmla="*/ 17 h 35"/>
                <a:gd name="T10" fmla="*/ 41 w 52"/>
                <a:gd name="T11" fmla="*/ 17 h 35"/>
                <a:gd name="T12" fmla="*/ 41 w 52"/>
                <a:gd name="T13" fmla="*/ 17 h 35"/>
                <a:gd name="T14" fmla="*/ 41 w 52"/>
                <a:gd name="T15" fmla="*/ 17 h 35"/>
                <a:gd name="T16" fmla="*/ 41 w 52"/>
                <a:gd name="T17" fmla="*/ 17 h 35"/>
                <a:gd name="T18" fmla="*/ 41 w 52"/>
                <a:gd name="T19" fmla="*/ 17 h 35"/>
                <a:gd name="T20" fmla="*/ 41 w 52"/>
                <a:gd name="T21" fmla="*/ 16 h 35"/>
                <a:gd name="T22" fmla="*/ 41 w 52"/>
                <a:gd name="T23" fmla="*/ 16 h 35"/>
                <a:gd name="T24" fmla="*/ 42 w 52"/>
                <a:gd name="T25" fmla="*/ 16 h 35"/>
                <a:gd name="T26" fmla="*/ 42 w 52"/>
                <a:gd name="T27" fmla="*/ 16 h 35"/>
                <a:gd name="T28" fmla="*/ 42 w 52"/>
                <a:gd name="T29" fmla="*/ 16 h 35"/>
                <a:gd name="T30" fmla="*/ 42 w 52"/>
                <a:gd name="T31" fmla="*/ 16 h 35"/>
                <a:gd name="T32" fmla="*/ 42 w 52"/>
                <a:gd name="T33" fmla="*/ 16 h 35"/>
                <a:gd name="T34" fmla="*/ 42 w 52"/>
                <a:gd name="T35" fmla="*/ 16 h 35"/>
                <a:gd name="T36" fmla="*/ 42 w 52"/>
                <a:gd name="T37" fmla="*/ 16 h 35"/>
                <a:gd name="T38" fmla="*/ 42 w 52"/>
                <a:gd name="T39" fmla="*/ 16 h 35"/>
                <a:gd name="T40" fmla="*/ 42 w 52"/>
                <a:gd name="T41" fmla="*/ 16 h 35"/>
                <a:gd name="T42" fmla="*/ 42 w 52"/>
                <a:gd name="T43" fmla="*/ 16 h 35"/>
                <a:gd name="T44" fmla="*/ 42 w 52"/>
                <a:gd name="T45" fmla="*/ 16 h 35"/>
                <a:gd name="T46" fmla="*/ 42 w 52"/>
                <a:gd name="T47" fmla="*/ 16 h 35"/>
                <a:gd name="T48" fmla="*/ 42 w 52"/>
                <a:gd name="T49" fmla="*/ 16 h 35"/>
                <a:gd name="T50" fmla="*/ 42 w 52"/>
                <a:gd name="T51" fmla="*/ 16 h 35"/>
                <a:gd name="T52" fmla="*/ 42 w 52"/>
                <a:gd name="T53" fmla="*/ 16 h 35"/>
                <a:gd name="T54" fmla="*/ 43 w 52"/>
                <a:gd name="T55" fmla="*/ 16 h 35"/>
                <a:gd name="T56" fmla="*/ 43 w 52"/>
                <a:gd name="T57" fmla="*/ 16 h 35"/>
                <a:gd name="T58" fmla="*/ 43 w 52"/>
                <a:gd name="T59" fmla="*/ 16 h 35"/>
                <a:gd name="T60" fmla="*/ 43 w 52"/>
                <a:gd name="T61" fmla="*/ 16 h 35"/>
                <a:gd name="T62" fmla="*/ 43 w 52"/>
                <a:gd name="T63" fmla="*/ 16 h 35"/>
                <a:gd name="T64" fmla="*/ 43 w 52"/>
                <a:gd name="T65" fmla="*/ 16 h 35"/>
                <a:gd name="T66" fmla="*/ 46 w 52"/>
                <a:gd name="T67" fmla="*/ 17 h 35"/>
                <a:gd name="T68" fmla="*/ 46 w 52"/>
                <a:gd name="T69" fmla="*/ 17 h 35"/>
                <a:gd name="T70" fmla="*/ 47 w 52"/>
                <a:gd name="T71" fmla="*/ 18 h 35"/>
                <a:gd name="T72" fmla="*/ 48 w 52"/>
                <a:gd name="T73" fmla="*/ 19 h 35"/>
                <a:gd name="T74" fmla="*/ 48 w 52"/>
                <a:gd name="T75" fmla="*/ 19 h 35"/>
                <a:gd name="T76" fmla="*/ 37 w 52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5">
                  <a:moveTo>
                    <a:pt x="37" y="0"/>
                  </a:moveTo>
                  <a:cubicBezTo>
                    <a:pt x="25" y="3"/>
                    <a:pt x="12" y="11"/>
                    <a:pt x="0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23" y="25"/>
                    <a:pt x="34" y="18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7" y="18"/>
                    <a:pt x="47" y="18"/>
                  </a:cubicBezTo>
                  <a:cubicBezTo>
                    <a:pt x="48" y="18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2"/>
                    <a:pt x="46" y="1"/>
                    <a:pt x="37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íṧļíḋe">
              <a:extLst>
                <a:ext uri="{FF2B5EF4-FFF2-40B4-BE49-F238E27FC236}">
                  <a16:creationId xmlns:a16="http://schemas.microsoft.com/office/drawing/2014/main" id="{46624016-87B9-4866-83D5-1078C41347DE}"/>
                </a:ext>
              </a:extLst>
            </p:cNvPr>
            <p:cNvSpPr/>
            <p:nvPr/>
          </p:nvSpPr>
          <p:spPr bwMode="auto">
            <a:xfrm>
              <a:off x="7456488" y="4137025"/>
              <a:ext cx="322263" cy="314325"/>
            </a:xfrm>
            <a:custGeom>
              <a:avLst/>
              <a:gdLst>
                <a:gd name="T0" fmla="*/ 1 w 98"/>
                <a:gd name="T1" fmla="*/ 39 h 95"/>
                <a:gd name="T2" fmla="*/ 7 w 98"/>
                <a:gd name="T3" fmla="*/ 22 h 95"/>
                <a:gd name="T4" fmla="*/ 98 w 98"/>
                <a:gd name="T5" fmla="*/ 72 h 95"/>
                <a:gd name="T6" fmla="*/ 87 w 98"/>
                <a:gd name="T7" fmla="*/ 81 h 95"/>
                <a:gd name="T8" fmla="*/ 81 w 98"/>
                <a:gd name="T9" fmla="*/ 95 h 95"/>
                <a:gd name="T10" fmla="*/ 1 w 98"/>
                <a:gd name="T11" fmla="*/ 39 h 95"/>
                <a:gd name="T12" fmla="*/ 18 w 98"/>
                <a:gd name="T13" fmla="*/ 35 h 95"/>
                <a:gd name="T14" fmla="*/ 17 w 98"/>
                <a:gd name="T15" fmla="*/ 36 h 95"/>
                <a:gd name="T16" fmla="*/ 79 w 98"/>
                <a:gd name="T17" fmla="*/ 76 h 95"/>
                <a:gd name="T18" fmla="*/ 23 w 98"/>
                <a:gd name="T19" fmla="*/ 33 h 95"/>
                <a:gd name="T20" fmla="*/ 18 w 98"/>
                <a:gd name="T21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" y="39"/>
                  </a:moveTo>
                  <a:cubicBezTo>
                    <a:pt x="0" y="33"/>
                    <a:pt x="2" y="26"/>
                    <a:pt x="7" y="22"/>
                  </a:cubicBezTo>
                  <a:cubicBezTo>
                    <a:pt x="33" y="0"/>
                    <a:pt x="83" y="55"/>
                    <a:pt x="98" y="7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4" y="63"/>
                    <a:pt x="1" y="45"/>
                    <a:pt x="1" y="39"/>
                  </a:cubicBezTo>
                  <a:moveTo>
                    <a:pt x="18" y="35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3"/>
                    <a:pt x="38" y="58"/>
                    <a:pt x="79" y="76"/>
                  </a:cubicBezTo>
                  <a:cubicBezTo>
                    <a:pt x="59" y="54"/>
                    <a:pt x="34" y="34"/>
                    <a:pt x="23" y="33"/>
                  </a:cubicBezTo>
                  <a:cubicBezTo>
                    <a:pt x="21" y="33"/>
                    <a:pt x="19" y="34"/>
                    <a:pt x="18" y="35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íṥḷïḋe">
              <a:extLst>
                <a:ext uri="{FF2B5EF4-FFF2-40B4-BE49-F238E27FC236}">
                  <a16:creationId xmlns:a16="http://schemas.microsoft.com/office/drawing/2014/main" id="{F6530623-CCC3-4BE0-985E-D03BDDEEF360}"/>
                </a:ext>
              </a:extLst>
            </p:cNvPr>
            <p:cNvSpPr/>
            <p:nvPr/>
          </p:nvSpPr>
          <p:spPr bwMode="auto">
            <a:xfrm>
              <a:off x="7531101" y="4246563"/>
              <a:ext cx="103188" cy="61913"/>
            </a:xfrm>
            <a:custGeom>
              <a:avLst/>
              <a:gdLst>
                <a:gd name="T0" fmla="*/ 1 w 31"/>
                <a:gd name="T1" fmla="*/ 1 h 19"/>
                <a:gd name="T2" fmla="*/ 31 w 31"/>
                <a:gd name="T3" fmla="*/ 19 h 19"/>
                <a:gd name="T4" fmla="*/ 31 w 31"/>
                <a:gd name="T5" fmla="*/ 19 h 19"/>
                <a:gd name="T6" fmla="*/ 1 w 31"/>
                <a:gd name="T7" fmla="*/ 1 h 19"/>
                <a:gd name="T8" fmla="*/ 1 w 31"/>
                <a:gd name="T9" fmla="*/ 1 h 19"/>
                <a:gd name="T10" fmla="*/ 1 w 31"/>
                <a:gd name="T11" fmla="*/ 1 h 19"/>
                <a:gd name="T12" fmla="*/ 1 w 31"/>
                <a:gd name="T13" fmla="*/ 1 h 19"/>
                <a:gd name="T14" fmla="*/ 1 w 31"/>
                <a:gd name="T15" fmla="*/ 1 h 19"/>
                <a:gd name="T16" fmla="*/ 1 w 31"/>
                <a:gd name="T17" fmla="*/ 1 h 19"/>
                <a:gd name="T18" fmla="*/ 1 w 31"/>
                <a:gd name="T19" fmla="*/ 1 h 19"/>
                <a:gd name="T20" fmla="*/ 1 w 31"/>
                <a:gd name="T21" fmla="*/ 1 h 19"/>
                <a:gd name="T22" fmla="*/ 1 w 31"/>
                <a:gd name="T23" fmla="*/ 1 h 19"/>
                <a:gd name="T24" fmla="*/ 1 w 31"/>
                <a:gd name="T25" fmla="*/ 1 h 19"/>
                <a:gd name="T26" fmla="*/ 0 w 31"/>
                <a:gd name="T27" fmla="*/ 1 h 19"/>
                <a:gd name="T28" fmla="*/ 1 w 31"/>
                <a:gd name="T29" fmla="*/ 1 h 19"/>
                <a:gd name="T30" fmla="*/ 0 w 31"/>
                <a:gd name="T31" fmla="*/ 1 h 19"/>
                <a:gd name="T32" fmla="*/ 0 w 31"/>
                <a:gd name="T33" fmla="*/ 0 h 19"/>
                <a:gd name="T34" fmla="*/ 0 w 31"/>
                <a:gd name="T35" fmla="*/ 0 h 19"/>
                <a:gd name="T36" fmla="*/ 0 w 31"/>
                <a:gd name="T37" fmla="*/ 0 h 19"/>
                <a:gd name="T38" fmla="*/ 0 w 31"/>
                <a:gd name="T39" fmla="*/ 0 h 19"/>
                <a:gd name="T40" fmla="*/ 0 w 31"/>
                <a:gd name="T41" fmla="*/ 0 h 19"/>
                <a:gd name="T42" fmla="*/ 0 w 31"/>
                <a:gd name="T43" fmla="*/ 0 h 19"/>
                <a:gd name="T44" fmla="*/ 0 w 31"/>
                <a:gd name="T45" fmla="*/ 0 h 19"/>
                <a:gd name="T46" fmla="*/ 0 w 31"/>
                <a:gd name="T47" fmla="*/ 0 h 19"/>
                <a:gd name="T48" fmla="*/ 0 w 31"/>
                <a:gd name="T49" fmla="*/ 0 h 19"/>
                <a:gd name="T50" fmla="*/ 0 w 31"/>
                <a:gd name="T51" fmla="*/ 0 h 19"/>
                <a:gd name="T52" fmla="*/ 0 w 31"/>
                <a:gd name="T53" fmla="*/ 0 h 19"/>
                <a:gd name="T54" fmla="*/ 0 w 31"/>
                <a:gd name="T55" fmla="*/ 0 h 19"/>
                <a:gd name="T56" fmla="*/ 0 w 31"/>
                <a:gd name="T57" fmla="*/ 0 h 19"/>
                <a:gd name="T58" fmla="*/ 0 w 31"/>
                <a:gd name="T59" fmla="*/ 0 h 19"/>
                <a:gd name="T60" fmla="*/ 0 w 31"/>
                <a:gd name="T61" fmla="*/ 0 h 19"/>
                <a:gd name="T62" fmla="*/ 0 w 31"/>
                <a:gd name="T63" fmla="*/ 0 h 19"/>
                <a:gd name="T64" fmla="*/ 0 w 31"/>
                <a:gd name="T65" fmla="*/ 0 h 19"/>
                <a:gd name="T66" fmla="*/ 0 w 31"/>
                <a:gd name="T67" fmla="*/ 0 h 19"/>
                <a:gd name="T68" fmla="*/ 0 w 31"/>
                <a:gd name="T69" fmla="*/ 0 h 19"/>
                <a:gd name="T70" fmla="*/ 0 w 31"/>
                <a:gd name="T71" fmla="*/ 0 h 19"/>
                <a:gd name="T72" fmla="*/ 0 w 31"/>
                <a:gd name="T73" fmla="*/ 0 h 19"/>
                <a:gd name="T74" fmla="*/ 0 w 31"/>
                <a:gd name="T75" fmla="*/ 0 h 19"/>
                <a:gd name="T76" fmla="*/ 0 w 31"/>
                <a:gd name="T77" fmla="*/ 0 h 19"/>
                <a:gd name="T78" fmla="*/ 0 w 31"/>
                <a:gd name="T7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9">
                  <a:moveTo>
                    <a:pt x="1" y="1"/>
                  </a:moveTo>
                  <a:cubicBezTo>
                    <a:pt x="8" y="2"/>
                    <a:pt x="19" y="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9" y="9"/>
                    <a:pt x="8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32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îŝlíḋe">
              <a:extLst>
                <a:ext uri="{FF2B5EF4-FFF2-40B4-BE49-F238E27FC236}">
                  <a16:creationId xmlns:a16="http://schemas.microsoft.com/office/drawing/2014/main" id="{5394F07F-26E4-4866-987F-2ADAA4FEC1B8}"/>
                </a:ext>
              </a:extLst>
            </p:cNvPr>
            <p:cNvSpPr/>
            <p:nvPr/>
          </p:nvSpPr>
          <p:spPr bwMode="auto">
            <a:xfrm>
              <a:off x="7499351" y="4194175"/>
              <a:ext cx="171450" cy="114300"/>
            </a:xfrm>
            <a:custGeom>
              <a:avLst/>
              <a:gdLst>
                <a:gd name="T0" fmla="*/ 15 w 52"/>
                <a:gd name="T1" fmla="*/ 0 h 35"/>
                <a:gd name="T2" fmla="*/ 4 w 52"/>
                <a:gd name="T3" fmla="*/ 19 h 35"/>
                <a:gd name="T4" fmla="*/ 4 w 52"/>
                <a:gd name="T5" fmla="*/ 19 h 35"/>
                <a:gd name="T6" fmla="*/ 5 w 52"/>
                <a:gd name="T7" fmla="*/ 18 h 35"/>
                <a:gd name="T8" fmla="*/ 9 w 52"/>
                <a:gd name="T9" fmla="*/ 16 h 35"/>
                <a:gd name="T10" fmla="*/ 10 w 52"/>
                <a:gd name="T11" fmla="*/ 16 h 35"/>
                <a:gd name="T12" fmla="*/ 10 w 52"/>
                <a:gd name="T13" fmla="*/ 16 h 35"/>
                <a:gd name="T14" fmla="*/ 10 w 52"/>
                <a:gd name="T15" fmla="*/ 16 h 35"/>
                <a:gd name="T16" fmla="*/ 10 w 52"/>
                <a:gd name="T17" fmla="*/ 16 h 35"/>
                <a:gd name="T18" fmla="*/ 10 w 52"/>
                <a:gd name="T19" fmla="*/ 16 h 35"/>
                <a:gd name="T20" fmla="*/ 10 w 52"/>
                <a:gd name="T21" fmla="*/ 16 h 35"/>
                <a:gd name="T22" fmla="*/ 10 w 52"/>
                <a:gd name="T23" fmla="*/ 16 h 35"/>
                <a:gd name="T24" fmla="*/ 10 w 52"/>
                <a:gd name="T25" fmla="*/ 16 h 35"/>
                <a:gd name="T26" fmla="*/ 10 w 52"/>
                <a:gd name="T27" fmla="*/ 16 h 35"/>
                <a:gd name="T28" fmla="*/ 10 w 52"/>
                <a:gd name="T29" fmla="*/ 16 h 35"/>
                <a:gd name="T30" fmla="*/ 10 w 52"/>
                <a:gd name="T31" fmla="*/ 16 h 35"/>
                <a:gd name="T32" fmla="*/ 10 w 52"/>
                <a:gd name="T33" fmla="*/ 16 h 35"/>
                <a:gd name="T34" fmla="*/ 10 w 52"/>
                <a:gd name="T35" fmla="*/ 16 h 35"/>
                <a:gd name="T36" fmla="*/ 10 w 52"/>
                <a:gd name="T37" fmla="*/ 16 h 35"/>
                <a:gd name="T38" fmla="*/ 10 w 52"/>
                <a:gd name="T39" fmla="*/ 16 h 35"/>
                <a:gd name="T40" fmla="*/ 10 w 52"/>
                <a:gd name="T41" fmla="*/ 16 h 35"/>
                <a:gd name="T42" fmla="*/ 10 w 52"/>
                <a:gd name="T43" fmla="*/ 16 h 35"/>
                <a:gd name="T44" fmla="*/ 10 w 52"/>
                <a:gd name="T45" fmla="*/ 17 h 35"/>
                <a:gd name="T46" fmla="*/ 11 w 52"/>
                <a:gd name="T47" fmla="*/ 17 h 35"/>
                <a:gd name="T48" fmla="*/ 11 w 52"/>
                <a:gd name="T49" fmla="*/ 17 h 35"/>
                <a:gd name="T50" fmla="*/ 11 w 52"/>
                <a:gd name="T51" fmla="*/ 17 h 35"/>
                <a:gd name="T52" fmla="*/ 11 w 52"/>
                <a:gd name="T53" fmla="*/ 17 h 35"/>
                <a:gd name="T54" fmla="*/ 11 w 52"/>
                <a:gd name="T55" fmla="*/ 17 h 35"/>
                <a:gd name="T56" fmla="*/ 11 w 52"/>
                <a:gd name="T57" fmla="*/ 17 h 35"/>
                <a:gd name="T58" fmla="*/ 11 w 52"/>
                <a:gd name="T59" fmla="*/ 17 h 35"/>
                <a:gd name="T60" fmla="*/ 11 w 52"/>
                <a:gd name="T61" fmla="*/ 17 h 35"/>
                <a:gd name="T62" fmla="*/ 41 w 52"/>
                <a:gd name="T63" fmla="*/ 35 h 35"/>
                <a:gd name="T64" fmla="*/ 52 w 52"/>
                <a:gd name="T65" fmla="*/ 21 h 35"/>
                <a:gd name="T66" fmla="*/ 15 w 52"/>
                <a:gd name="T6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35">
                  <a:moveTo>
                    <a:pt x="15" y="0"/>
                  </a:moveTo>
                  <a:cubicBezTo>
                    <a:pt x="6" y="1"/>
                    <a:pt x="0" y="12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8"/>
                    <a:pt x="5" y="18"/>
                  </a:cubicBezTo>
                  <a:cubicBezTo>
                    <a:pt x="6" y="17"/>
                    <a:pt x="7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8" y="18"/>
                    <a:pt x="29" y="25"/>
                    <a:pt x="41" y="3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11"/>
                    <a:pt x="26" y="3"/>
                    <a:pt x="15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i$ľîḑé">
              <a:extLst>
                <a:ext uri="{FF2B5EF4-FFF2-40B4-BE49-F238E27FC236}">
                  <a16:creationId xmlns:a16="http://schemas.microsoft.com/office/drawing/2014/main" id="{D338D710-72A2-43E6-AF5C-EF4DC12DB14A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iṣḻíḍe">
              <a:extLst>
                <a:ext uri="{FF2B5EF4-FFF2-40B4-BE49-F238E27FC236}">
                  <a16:creationId xmlns:a16="http://schemas.microsoft.com/office/drawing/2014/main" id="{84CB40A2-5B7E-4B90-9D45-C009A097B2BE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ísḻíḍê">
              <a:extLst>
                <a:ext uri="{FF2B5EF4-FFF2-40B4-BE49-F238E27FC236}">
                  <a16:creationId xmlns:a16="http://schemas.microsoft.com/office/drawing/2014/main" id="{8CEDD260-D1F8-4466-B24C-DEAD5A4684DE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iṣļïdè">
              <a:extLst>
                <a:ext uri="{FF2B5EF4-FFF2-40B4-BE49-F238E27FC236}">
                  <a16:creationId xmlns:a16="http://schemas.microsoft.com/office/drawing/2014/main" id="{459D05AB-C833-4ACD-837B-B30C53F74B0A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íŝlïḋè">
              <a:extLst>
                <a:ext uri="{FF2B5EF4-FFF2-40B4-BE49-F238E27FC236}">
                  <a16:creationId xmlns:a16="http://schemas.microsoft.com/office/drawing/2014/main" id="{452ED35F-7E80-4E55-81B0-CADB5240A64D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ïṩḷïďè">
              <a:extLst>
                <a:ext uri="{FF2B5EF4-FFF2-40B4-BE49-F238E27FC236}">
                  <a16:creationId xmlns:a16="http://schemas.microsoft.com/office/drawing/2014/main" id="{36EFD29F-FC78-4D03-B70E-7142C302068C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íṣlïḋé">
              <a:extLst>
                <a:ext uri="{FF2B5EF4-FFF2-40B4-BE49-F238E27FC236}">
                  <a16:creationId xmlns:a16="http://schemas.microsoft.com/office/drawing/2014/main" id="{25320556-F6CE-44B6-8285-4FA4BDEB3C82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ís1îḍe">
              <a:extLst>
                <a:ext uri="{FF2B5EF4-FFF2-40B4-BE49-F238E27FC236}">
                  <a16:creationId xmlns:a16="http://schemas.microsoft.com/office/drawing/2014/main" id="{159835CC-2802-4185-92DD-971A4D9ED9DB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iṡlíḍé">
              <a:extLst>
                <a:ext uri="{FF2B5EF4-FFF2-40B4-BE49-F238E27FC236}">
                  <a16:creationId xmlns:a16="http://schemas.microsoft.com/office/drawing/2014/main" id="{05413ADC-A395-4470-9E5E-7011B9A19809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í$1iḋê">
              <a:extLst>
                <a:ext uri="{FF2B5EF4-FFF2-40B4-BE49-F238E27FC236}">
                  <a16:creationId xmlns:a16="http://schemas.microsoft.com/office/drawing/2014/main" id="{7A65B564-B0E0-4557-8035-17C24CB2F468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íSľîḍê">
              <a:extLst>
                <a:ext uri="{FF2B5EF4-FFF2-40B4-BE49-F238E27FC236}">
                  <a16:creationId xmlns:a16="http://schemas.microsoft.com/office/drawing/2014/main" id="{D6507CEB-25B4-4C50-B217-32C3A0716A8F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íṣ1íďê">
              <a:extLst>
                <a:ext uri="{FF2B5EF4-FFF2-40B4-BE49-F238E27FC236}">
                  <a16:creationId xmlns:a16="http://schemas.microsoft.com/office/drawing/2014/main" id="{9559EBA1-3B59-4423-8685-68625E40812E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ïsľiḑê">
              <a:extLst>
                <a:ext uri="{FF2B5EF4-FFF2-40B4-BE49-F238E27FC236}">
                  <a16:creationId xmlns:a16="http://schemas.microsoft.com/office/drawing/2014/main" id="{A37A599A-27F9-4CBB-B5A5-FD2F159A98D8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iṧliďê">
              <a:extLst>
                <a:ext uri="{FF2B5EF4-FFF2-40B4-BE49-F238E27FC236}">
                  <a16:creationId xmlns:a16="http://schemas.microsoft.com/office/drawing/2014/main" id="{F86D5487-8E7D-44A4-B673-7FDB113E2762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iṣ1iḋê">
              <a:extLst>
                <a:ext uri="{FF2B5EF4-FFF2-40B4-BE49-F238E27FC236}">
                  <a16:creationId xmlns:a16="http://schemas.microsoft.com/office/drawing/2014/main" id="{FB4A189B-1F82-4D03-AAA5-B91AA91E5162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íṩľíḓe">
              <a:extLst>
                <a:ext uri="{FF2B5EF4-FFF2-40B4-BE49-F238E27FC236}">
                  <a16:creationId xmlns:a16="http://schemas.microsoft.com/office/drawing/2014/main" id="{903E4550-6DE7-4665-8A5A-36DC504CBE57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iŝḷiḋê">
              <a:extLst>
                <a:ext uri="{FF2B5EF4-FFF2-40B4-BE49-F238E27FC236}">
                  <a16:creationId xmlns:a16="http://schemas.microsoft.com/office/drawing/2014/main" id="{1D237A28-0426-4869-8DC1-64E1D5D821C0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iṣļíḍè">
              <a:extLst>
                <a:ext uri="{FF2B5EF4-FFF2-40B4-BE49-F238E27FC236}">
                  <a16:creationId xmlns:a16="http://schemas.microsoft.com/office/drawing/2014/main" id="{C7E019C1-A422-41DA-86B8-082CCF8B685F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íṩḷiďé">
              <a:extLst>
                <a:ext uri="{FF2B5EF4-FFF2-40B4-BE49-F238E27FC236}">
                  <a16:creationId xmlns:a16="http://schemas.microsoft.com/office/drawing/2014/main" id="{F1763F5A-15F1-4C43-A44C-00B712302D24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îslîḑê">
              <a:extLst>
                <a:ext uri="{FF2B5EF4-FFF2-40B4-BE49-F238E27FC236}">
                  <a16:creationId xmlns:a16="http://schemas.microsoft.com/office/drawing/2014/main" id="{0118A0CE-8123-4EC4-871D-19772AAC8EA8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ślídè">
              <a:extLst>
                <a:ext uri="{FF2B5EF4-FFF2-40B4-BE49-F238E27FC236}">
                  <a16:creationId xmlns:a16="http://schemas.microsoft.com/office/drawing/2014/main" id="{37EBC355-8FD0-4F7D-8A5F-6EE1E10BF6E8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íṩľiḓê">
              <a:extLst>
                <a:ext uri="{FF2B5EF4-FFF2-40B4-BE49-F238E27FC236}">
                  <a16:creationId xmlns:a16="http://schemas.microsoft.com/office/drawing/2014/main" id="{A00FE0C4-5889-4496-8BD4-E5DBAB1C610D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iSļíde">
              <a:extLst>
                <a:ext uri="{FF2B5EF4-FFF2-40B4-BE49-F238E27FC236}">
                  <a16:creationId xmlns:a16="http://schemas.microsoft.com/office/drawing/2014/main" id="{D2EB78F0-962C-4893-B8F5-489EDE9CED21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ṣ1ïďê">
              <a:extLst>
                <a:ext uri="{FF2B5EF4-FFF2-40B4-BE49-F238E27FC236}">
                  <a16:creationId xmlns:a16="http://schemas.microsoft.com/office/drawing/2014/main" id="{4028C833-34C4-41BD-B5F2-970E6D160C29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isļïḓé">
              <a:extLst>
                <a:ext uri="{FF2B5EF4-FFF2-40B4-BE49-F238E27FC236}">
                  <a16:creationId xmlns:a16="http://schemas.microsoft.com/office/drawing/2014/main" id="{E470D0A3-AE5D-469C-87D2-30C1879C29A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ŝlïḋê">
              <a:extLst>
                <a:ext uri="{FF2B5EF4-FFF2-40B4-BE49-F238E27FC236}">
                  <a16:creationId xmlns:a16="http://schemas.microsoft.com/office/drawing/2014/main" id="{8B4332EB-2306-4E7F-9697-5E1ED0DD1D6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îŝļide">
              <a:extLst>
                <a:ext uri="{FF2B5EF4-FFF2-40B4-BE49-F238E27FC236}">
                  <a16:creationId xmlns:a16="http://schemas.microsoft.com/office/drawing/2014/main" id="{0C8C074F-FA86-4A10-8A89-4233856AFE8D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ḷïďê">
              <a:extLst>
                <a:ext uri="{FF2B5EF4-FFF2-40B4-BE49-F238E27FC236}">
                  <a16:creationId xmlns:a16="http://schemas.microsoft.com/office/drawing/2014/main" id="{EE9B9129-BA0B-4D2C-B2AE-39B5B677C3AA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ïsḻidê">
              <a:extLst>
                <a:ext uri="{FF2B5EF4-FFF2-40B4-BE49-F238E27FC236}">
                  <a16:creationId xmlns:a16="http://schemas.microsoft.com/office/drawing/2014/main" id="{61AAAAFF-78C9-4E24-819B-703ED457137C}"/>
                </a:ext>
              </a:extLst>
            </p:cNvPr>
            <p:cNvSpPr/>
            <p:nvPr/>
          </p:nvSpPr>
          <p:spPr bwMode="auto">
            <a:xfrm>
              <a:off x="7491413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îşľíḋê">
              <a:extLst>
                <a:ext uri="{FF2B5EF4-FFF2-40B4-BE49-F238E27FC236}">
                  <a16:creationId xmlns:a16="http://schemas.microsoft.com/office/drawing/2014/main" id="{1A3DBDA6-40EF-48B9-A9E9-F6E3F1F527EC}"/>
                </a:ext>
              </a:extLst>
            </p:cNvPr>
            <p:cNvSpPr/>
            <p:nvPr/>
          </p:nvSpPr>
          <p:spPr bwMode="auto">
            <a:xfrm>
              <a:off x="7900988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ïṣḷïḋe">
              <a:extLst>
                <a:ext uri="{FF2B5EF4-FFF2-40B4-BE49-F238E27FC236}">
                  <a16:creationId xmlns:a16="http://schemas.microsoft.com/office/drawing/2014/main" id="{DA378879-0867-4C40-AA2A-9C4185CB9740}"/>
                </a:ext>
              </a:extLst>
            </p:cNvPr>
            <p:cNvSpPr/>
            <p:nvPr/>
          </p:nvSpPr>
          <p:spPr bwMode="auto">
            <a:xfrm>
              <a:off x="5735638" y="5472113"/>
              <a:ext cx="115888" cy="85725"/>
            </a:xfrm>
            <a:custGeom>
              <a:avLst/>
              <a:gdLst>
                <a:gd name="T0" fmla="*/ 2 w 35"/>
                <a:gd name="T1" fmla="*/ 8 h 26"/>
                <a:gd name="T2" fmla="*/ 28 w 35"/>
                <a:gd name="T3" fmla="*/ 25 h 26"/>
                <a:gd name="T4" fmla="*/ 33 w 35"/>
                <a:gd name="T5" fmla="*/ 23 h 26"/>
                <a:gd name="T6" fmla="*/ 32 w 35"/>
                <a:gd name="T7" fmla="*/ 18 h 26"/>
                <a:gd name="T8" fmla="*/ 6 w 35"/>
                <a:gd name="T9" fmla="*/ 1 h 26"/>
                <a:gd name="T10" fmla="*/ 1 w 35"/>
                <a:gd name="T11" fmla="*/ 3 h 26"/>
                <a:gd name="T12" fmla="*/ 2 w 35"/>
                <a:gd name="T1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2" y="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6"/>
                    <a:pt x="32" y="25"/>
                    <a:pt x="33" y="23"/>
                  </a:cubicBezTo>
                  <a:cubicBezTo>
                    <a:pt x="35" y="22"/>
                    <a:pt x="34" y="19"/>
                    <a:pt x="32" y="1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îśḷîďè">
              <a:extLst>
                <a:ext uri="{FF2B5EF4-FFF2-40B4-BE49-F238E27FC236}">
                  <a16:creationId xmlns:a16="http://schemas.microsoft.com/office/drawing/2014/main" id="{22482384-E213-452E-9EE7-42636ADC5987}"/>
                </a:ext>
              </a:extLst>
            </p:cNvPr>
            <p:cNvSpPr/>
            <p:nvPr/>
          </p:nvSpPr>
          <p:spPr bwMode="auto">
            <a:xfrm>
              <a:off x="6316663" y="5502275"/>
              <a:ext cx="53975" cy="115888"/>
            </a:xfrm>
            <a:custGeom>
              <a:avLst/>
              <a:gdLst>
                <a:gd name="T0" fmla="*/ 8 w 16"/>
                <a:gd name="T1" fmla="*/ 3 h 35"/>
                <a:gd name="T2" fmla="*/ 0 w 16"/>
                <a:gd name="T3" fmla="*/ 30 h 35"/>
                <a:gd name="T4" fmla="*/ 3 w 16"/>
                <a:gd name="T5" fmla="*/ 34 h 35"/>
                <a:gd name="T6" fmla="*/ 8 w 16"/>
                <a:gd name="T7" fmla="*/ 32 h 35"/>
                <a:gd name="T8" fmla="*/ 15 w 16"/>
                <a:gd name="T9" fmla="*/ 5 h 35"/>
                <a:gd name="T10" fmla="*/ 12 w 16"/>
                <a:gd name="T11" fmla="*/ 1 h 35"/>
                <a:gd name="T12" fmla="*/ 8 w 16"/>
                <a:gd name="T1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5">
                  <a:moveTo>
                    <a:pt x="8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5" y="35"/>
                    <a:pt x="7" y="34"/>
                    <a:pt x="8" y="3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3"/>
                    <a:pt x="14" y="1"/>
                    <a:pt x="12" y="1"/>
                  </a:cubicBezTo>
                  <a:cubicBezTo>
                    <a:pt x="10" y="0"/>
                    <a:pt x="8" y="1"/>
                    <a:pt x="8" y="3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îśļidê">
              <a:extLst>
                <a:ext uri="{FF2B5EF4-FFF2-40B4-BE49-F238E27FC236}">
                  <a16:creationId xmlns:a16="http://schemas.microsoft.com/office/drawing/2014/main" id="{E2044539-384E-4DB6-B132-82D2B2956BA8}"/>
                </a:ext>
              </a:extLst>
            </p:cNvPr>
            <p:cNvSpPr/>
            <p:nvPr/>
          </p:nvSpPr>
          <p:spPr bwMode="auto">
            <a:xfrm>
              <a:off x="6689726" y="5489575"/>
              <a:ext cx="88900" cy="42863"/>
            </a:xfrm>
            <a:custGeom>
              <a:avLst/>
              <a:gdLst>
                <a:gd name="T0" fmla="*/ 4 w 27"/>
                <a:gd name="T1" fmla="*/ 8 h 13"/>
                <a:gd name="T2" fmla="*/ 22 w 27"/>
                <a:gd name="T3" fmla="*/ 12 h 13"/>
                <a:gd name="T4" fmla="*/ 27 w 27"/>
                <a:gd name="T5" fmla="*/ 9 h 13"/>
                <a:gd name="T6" fmla="*/ 24 w 27"/>
                <a:gd name="T7" fmla="*/ 5 h 13"/>
                <a:gd name="T8" fmla="*/ 5 w 27"/>
                <a:gd name="T9" fmla="*/ 1 h 13"/>
                <a:gd name="T10" fmla="*/ 1 w 27"/>
                <a:gd name="T11" fmla="*/ 4 h 13"/>
                <a:gd name="T12" fmla="*/ 4 w 2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3">
                  <a:moveTo>
                    <a:pt x="4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1"/>
                    <a:pt x="27" y="9"/>
                  </a:cubicBezTo>
                  <a:cubicBezTo>
                    <a:pt x="27" y="7"/>
                    <a:pt x="26" y="5"/>
                    <a:pt x="24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is1îḓé">
              <a:extLst>
                <a:ext uri="{FF2B5EF4-FFF2-40B4-BE49-F238E27FC236}">
                  <a16:creationId xmlns:a16="http://schemas.microsoft.com/office/drawing/2014/main" id="{E006EA68-B775-41FD-A949-7EE0BEF8C4C6}"/>
                </a:ext>
              </a:extLst>
            </p:cNvPr>
            <p:cNvSpPr/>
            <p:nvPr/>
          </p:nvSpPr>
          <p:spPr bwMode="auto">
            <a:xfrm>
              <a:off x="6080126" y="5432425"/>
              <a:ext cx="98425" cy="69850"/>
            </a:xfrm>
            <a:custGeom>
              <a:avLst/>
              <a:gdLst>
                <a:gd name="T0" fmla="*/ 24 w 30"/>
                <a:gd name="T1" fmla="*/ 1 h 21"/>
                <a:gd name="T2" fmla="*/ 2 w 30"/>
                <a:gd name="T3" fmla="*/ 13 h 21"/>
                <a:gd name="T4" fmla="*/ 1 w 30"/>
                <a:gd name="T5" fmla="*/ 19 h 21"/>
                <a:gd name="T6" fmla="*/ 6 w 30"/>
                <a:gd name="T7" fmla="*/ 20 h 21"/>
                <a:gd name="T8" fmla="*/ 28 w 30"/>
                <a:gd name="T9" fmla="*/ 7 h 21"/>
                <a:gd name="T10" fmla="*/ 29 w 30"/>
                <a:gd name="T11" fmla="*/ 2 h 21"/>
                <a:gd name="T12" fmla="*/ 24 w 30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24" y="1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1"/>
                    <a:pt x="4" y="21"/>
                    <a:pt x="6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6"/>
                    <a:pt x="30" y="4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îšļíḍè">
              <a:extLst>
                <a:ext uri="{FF2B5EF4-FFF2-40B4-BE49-F238E27FC236}">
                  <a16:creationId xmlns:a16="http://schemas.microsoft.com/office/drawing/2014/main" id="{E932172B-C252-42D0-BC6E-74CBF653896F}"/>
                </a:ext>
              </a:extLst>
            </p:cNvPr>
            <p:cNvSpPr/>
            <p:nvPr/>
          </p:nvSpPr>
          <p:spPr bwMode="auto">
            <a:xfrm>
              <a:off x="5175251" y="5502275"/>
              <a:ext cx="88900" cy="55563"/>
            </a:xfrm>
            <a:custGeom>
              <a:avLst/>
              <a:gdLst>
                <a:gd name="T0" fmla="*/ 2 w 27"/>
                <a:gd name="T1" fmla="*/ 8 h 17"/>
                <a:gd name="T2" fmla="*/ 21 w 27"/>
                <a:gd name="T3" fmla="*/ 16 h 17"/>
                <a:gd name="T4" fmla="*/ 27 w 27"/>
                <a:gd name="T5" fmla="*/ 14 h 17"/>
                <a:gd name="T6" fmla="*/ 25 w 27"/>
                <a:gd name="T7" fmla="*/ 9 h 17"/>
                <a:gd name="T8" fmla="*/ 6 w 27"/>
                <a:gd name="T9" fmla="*/ 0 h 17"/>
                <a:gd name="T10" fmla="*/ 0 w 27"/>
                <a:gd name="T11" fmla="*/ 2 h 17"/>
                <a:gd name="T12" fmla="*/ 2 w 27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" y="8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3" y="17"/>
                    <a:pt x="26" y="16"/>
                    <a:pt x="27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îSľîḋè">
              <a:extLst>
                <a:ext uri="{FF2B5EF4-FFF2-40B4-BE49-F238E27FC236}">
                  <a16:creationId xmlns:a16="http://schemas.microsoft.com/office/drawing/2014/main" id="{14CFBB6A-6234-4B4C-9932-29B07DE0500F}"/>
                </a:ext>
              </a:extLst>
            </p:cNvPr>
            <p:cNvSpPr/>
            <p:nvPr/>
          </p:nvSpPr>
          <p:spPr bwMode="auto">
            <a:xfrm>
              <a:off x="5600701" y="5624513"/>
              <a:ext cx="177800" cy="65088"/>
            </a:xfrm>
            <a:custGeom>
              <a:avLst/>
              <a:gdLst>
                <a:gd name="T0" fmla="*/ 4 w 54"/>
                <a:gd name="T1" fmla="*/ 8 h 20"/>
                <a:gd name="T2" fmla="*/ 48 w 54"/>
                <a:gd name="T3" fmla="*/ 19 h 20"/>
                <a:gd name="T4" fmla="*/ 53 w 54"/>
                <a:gd name="T5" fmla="*/ 16 h 20"/>
                <a:gd name="T6" fmla="*/ 50 w 54"/>
                <a:gd name="T7" fmla="*/ 12 h 20"/>
                <a:gd name="T8" fmla="*/ 6 w 54"/>
                <a:gd name="T9" fmla="*/ 1 h 20"/>
                <a:gd name="T10" fmla="*/ 1 w 54"/>
                <a:gd name="T11" fmla="*/ 4 h 20"/>
                <a:gd name="T12" fmla="*/ 4 w 5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0">
                  <a:moveTo>
                    <a:pt x="4" y="8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20"/>
                    <a:pt x="53" y="18"/>
                    <a:pt x="53" y="16"/>
                  </a:cubicBezTo>
                  <a:cubicBezTo>
                    <a:pt x="54" y="14"/>
                    <a:pt x="52" y="12"/>
                    <a:pt x="50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Sḻîḋé">
              <a:extLst>
                <a:ext uri="{FF2B5EF4-FFF2-40B4-BE49-F238E27FC236}">
                  <a16:creationId xmlns:a16="http://schemas.microsoft.com/office/drawing/2014/main" id="{7E1E9BD4-2BD5-4E80-96D2-125A3DC4BA51}"/>
                </a:ext>
              </a:extLst>
            </p:cNvPr>
            <p:cNvSpPr/>
            <p:nvPr/>
          </p:nvSpPr>
          <p:spPr bwMode="auto">
            <a:xfrm>
              <a:off x="6634163" y="5643563"/>
              <a:ext cx="104775" cy="46038"/>
            </a:xfrm>
            <a:custGeom>
              <a:avLst/>
              <a:gdLst>
                <a:gd name="T0" fmla="*/ 27 w 32"/>
                <a:gd name="T1" fmla="*/ 0 h 14"/>
                <a:gd name="T2" fmla="*/ 3 w 32"/>
                <a:gd name="T3" fmla="*/ 6 h 14"/>
                <a:gd name="T4" fmla="*/ 0 w 32"/>
                <a:gd name="T5" fmla="*/ 10 h 14"/>
                <a:gd name="T6" fmla="*/ 5 w 32"/>
                <a:gd name="T7" fmla="*/ 13 h 14"/>
                <a:gd name="T8" fmla="*/ 29 w 32"/>
                <a:gd name="T9" fmla="*/ 8 h 14"/>
                <a:gd name="T10" fmla="*/ 32 w 32"/>
                <a:gd name="T11" fmla="*/ 3 h 14"/>
                <a:gd name="T12" fmla="*/ 27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1" y="12"/>
                    <a:pt x="3" y="14"/>
                    <a:pt x="5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iṡ1îḍê">
              <a:extLst>
                <a:ext uri="{FF2B5EF4-FFF2-40B4-BE49-F238E27FC236}">
                  <a16:creationId xmlns:a16="http://schemas.microsoft.com/office/drawing/2014/main" id="{57BA17A1-C0FA-4C3F-886E-A45178967767}"/>
                </a:ext>
              </a:extLst>
            </p:cNvPr>
            <p:cNvSpPr/>
            <p:nvPr/>
          </p:nvSpPr>
          <p:spPr bwMode="auto">
            <a:xfrm>
              <a:off x="7145338" y="5502275"/>
              <a:ext cx="98425" cy="39688"/>
            </a:xfrm>
            <a:custGeom>
              <a:avLst/>
              <a:gdLst>
                <a:gd name="T0" fmla="*/ 3 w 30"/>
                <a:gd name="T1" fmla="*/ 8 h 12"/>
                <a:gd name="T2" fmla="*/ 25 w 30"/>
                <a:gd name="T3" fmla="*/ 12 h 12"/>
                <a:gd name="T4" fmla="*/ 30 w 30"/>
                <a:gd name="T5" fmla="*/ 9 h 12"/>
                <a:gd name="T6" fmla="*/ 27 w 30"/>
                <a:gd name="T7" fmla="*/ 4 h 12"/>
                <a:gd name="T8" fmla="*/ 5 w 30"/>
                <a:gd name="T9" fmla="*/ 0 h 12"/>
                <a:gd name="T10" fmla="*/ 0 w 30"/>
                <a:gd name="T11" fmla="*/ 3 h 12"/>
                <a:gd name="T12" fmla="*/ 3 w 3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" y="8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1"/>
                    <a:pt x="30" y="9"/>
                  </a:cubicBezTo>
                  <a:cubicBezTo>
                    <a:pt x="30" y="7"/>
                    <a:pt x="29" y="5"/>
                    <a:pt x="2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ṥḻîḋe">
              <a:extLst>
                <a:ext uri="{FF2B5EF4-FFF2-40B4-BE49-F238E27FC236}">
                  <a16:creationId xmlns:a16="http://schemas.microsoft.com/office/drawing/2014/main" id="{D76D2B15-8157-4F4C-84D3-3E4C0FCA587E}"/>
                </a:ext>
              </a:extLst>
            </p:cNvPr>
            <p:cNvSpPr/>
            <p:nvPr/>
          </p:nvSpPr>
          <p:spPr bwMode="auto">
            <a:xfrm>
              <a:off x="5376863" y="5432425"/>
              <a:ext cx="92075" cy="49213"/>
            </a:xfrm>
            <a:custGeom>
              <a:avLst/>
              <a:gdLst>
                <a:gd name="T0" fmla="*/ 22 w 28"/>
                <a:gd name="T1" fmla="*/ 0 h 15"/>
                <a:gd name="T2" fmla="*/ 3 w 28"/>
                <a:gd name="T3" fmla="*/ 7 h 15"/>
                <a:gd name="T4" fmla="*/ 0 w 28"/>
                <a:gd name="T5" fmla="*/ 12 h 15"/>
                <a:gd name="T6" fmla="*/ 5 w 28"/>
                <a:gd name="T7" fmla="*/ 14 h 15"/>
                <a:gd name="T8" fmla="*/ 24 w 28"/>
                <a:gd name="T9" fmla="*/ 8 h 15"/>
                <a:gd name="T10" fmla="*/ 27 w 28"/>
                <a:gd name="T11" fmla="*/ 3 h 15"/>
                <a:gd name="T12" fmla="*/ 22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2" y="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10"/>
                    <a:pt x="0" y="12"/>
                  </a:cubicBezTo>
                  <a:cubicBezTo>
                    <a:pt x="1" y="14"/>
                    <a:pt x="3" y="15"/>
                    <a:pt x="5" y="1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7"/>
                    <a:pt x="28" y="5"/>
                    <a:pt x="27" y="3"/>
                  </a:cubicBezTo>
                  <a:cubicBezTo>
                    <a:pt x="26" y="1"/>
                    <a:pt x="24" y="0"/>
                    <a:pt x="22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ï$ḷiḋè">
              <a:extLst>
                <a:ext uri="{FF2B5EF4-FFF2-40B4-BE49-F238E27FC236}">
                  <a16:creationId xmlns:a16="http://schemas.microsoft.com/office/drawing/2014/main" id="{54FB20D7-FEB9-412B-AD72-BE186BECB4B8}"/>
                </a:ext>
              </a:extLst>
            </p:cNvPr>
            <p:cNvSpPr/>
            <p:nvPr/>
          </p:nvSpPr>
          <p:spPr bwMode="auto">
            <a:xfrm>
              <a:off x="4484688" y="3633788"/>
              <a:ext cx="73025" cy="92075"/>
            </a:xfrm>
            <a:custGeom>
              <a:avLst/>
              <a:gdLst>
                <a:gd name="T0" fmla="*/ 1 w 22"/>
                <a:gd name="T1" fmla="*/ 6 h 28"/>
                <a:gd name="T2" fmla="*/ 14 w 22"/>
                <a:gd name="T3" fmla="*/ 26 h 28"/>
                <a:gd name="T4" fmla="*/ 19 w 22"/>
                <a:gd name="T5" fmla="*/ 27 h 28"/>
                <a:gd name="T6" fmla="*/ 21 w 22"/>
                <a:gd name="T7" fmla="*/ 22 h 28"/>
                <a:gd name="T8" fmla="*/ 7 w 22"/>
                <a:gd name="T9" fmla="*/ 2 h 28"/>
                <a:gd name="T10" fmla="*/ 2 w 22"/>
                <a:gd name="T11" fmla="*/ 1 h 28"/>
                <a:gd name="T12" fmla="*/ 1 w 22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1" y="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8"/>
                    <a:pt x="18" y="28"/>
                    <a:pt x="19" y="27"/>
                  </a:cubicBezTo>
                  <a:cubicBezTo>
                    <a:pt x="21" y="26"/>
                    <a:pt x="22" y="24"/>
                    <a:pt x="21" y="2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ṡḻídê">
              <a:extLst>
                <a:ext uri="{FF2B5EF4-FFF2-40B4-BE49-F238E27FC236}">
                  <a16:creationId xmlns:a16="http://schemas.microsoft.com/office/drawing/2014/main" id="{46EC494E-95DA-4562-886B-4E651FEB6122}"/>
                </a:ext>
              </a:extLst>
            </p:cNvPr>
            <p:cNvSpPr/>
            <p:nvPr/>
          </p:nvSpPr>
          <p:spPr bwMode="auto">
            <a:xfrm>
              <a:off x="5273676" y="3867150"/>
              <a:ext cx="112713" cy="73025"/>
            </a:xfrm>
            <a:custGeom>
              <a:avLst/>
              <a:gdLst>
                <a:gd name="T0" fmla="*/ 32 w 34"/>
                <a:gd name="T1" fmla="*/ 14 h 22"/>
                <a:gd name="T2" fmla="*/ 6 w 34"/>
                <a:gd name="T3" fmla="*/ 1 h 22"/>
                <a:gd name="T4" fmla="*/ 1 w 34"/>
                <a:gd name="T5" fmla="*/ 3 h 22"/>
                <a:gd name="T6" fmla="*/ 3 w 34"/>
                <a:gd name="T7" fmla="*/ 8 h 22"/>
                <a:gd name="T8" fmla="*/ 28 w 34"/>
                <a:gd name="T9" fmla="*/ 21 h 22"/>
                <a:gd name="T10" fmla="*/ 33 w 34"/>
                <a:gd name="T11" fmla="*/ 19 h 22"/>
                <a:gd name="T12" fmla="*/ 32 w 34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2" y="14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3" y="21"/>
                    <a:pt x="33" y="19"/>
                  </a:cubicBezTo>
                  <a:cubicBezTo>
                    <a:pt x="34" y="18"/>
                    <a:pt x="34" y="15"/>
                    <a:pt x="32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is1iḓê">
              <a:extLst>
                <a:ext uri="{FF2B5EF4-FFF2-40B4-BE49-F238E27FC236}">
                  <a16:creationId xmlns:a16="http://schemas.microsoft.com/office/drawing/2014/main" id="{14976DE2-9180-4C17-9256-F30E136191B5}"/>
                </a:ext>
              </a:extLst>
            </p:cNvPr>
            <p:cNvSpPr/>
            <p:nvPr/>
          </p:nvSpPr>
          <p:spPr bwMode="auto">
            <a:xfrm>
              <a:off x="6578601" y="1885950"/>
              <a:ext cx="111125" cy="76200"/>
            </a:xfrm>
            <a:custGeom>
              <a:avLst/>
              <a:gdLst>
                <a:gd name="T0" fmla="*/ 3 w 34"/>
                <a:gd name="T1" fmla="*/ 8 h 23"/>
                <a:gd name="T2" fmla="*/ 28 w 34"/>
                <a:gd name="T3" fmla="*/ 22 h 23"/>
                <a:gd name="T4" fmla="*/ 33 w 34"/>
                <a:gd name="T5" fmla="*/ 20 h 23"/>
                <a:gd name="T6" fmla="*/ 32 w 34"/>
                <a:gd name="T7" fmla="*/ 15 h 23"/>
                <a:gd name="T8" fmla="*/ 6 w 34"/>
                <a:gd name="T9" fmla="*/ 1 h 23"/>
                <a:gd name="T10" fmla="*/ 1 w 34"/>
                <a:gd name="T11" fmla="*/ 2 h 23"/>
                <a:gd name="T12" fmla="*/ 3 w 34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3">
                  <a:moveTo>
                    <a:pt x="3" y="8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0" y="23"/>
                    <a:pt x="32" y="22"/>
                    <a:pt x="33" y="20"/>
                  </a:cubicBezTo>
                  <a:cubicBezTo>
                    <a:pt x="34" y="18"/>
                    <a:pt x="34" y="16"/>
                    <a:pt x="32" y="1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ṥḻíḑè">
              <a:extLst>
                <a:ext uri="{FF2B5EF4-FFF2-40B4-BE49-F238E27FC236}">
                  <a16:creationId xmlns:a16="http://schemas.microsoft.com/office/drawing/2014/main" id="{40C2392F-667B-4001-B6C9-27AB5C4765A9}"/>
                </a:ext>
              </a:extLst>
            </p:cNvPr>
            <p:cNvSpPr/>
            <p:nvPr/>
          </p:nvSpPr>
          <p:spPr bwMode="auto">
            <a:xfrm>
              <a:off x="7310438" y="2752725"/>
              <a:ext cx="76200" cy="109538"/>
            </a:xfrm>
            <a:custGeom>
              <a:avLst/>
              <a:gdLst>
                <a:gd name="T0" fmla="*/ 15 w 23"/>
                <a:gd name="T1" fmla="*/ 2 h 33"/>
                <a:gd name="T2" fmla="*/ 1 w 23"/>
                <a:gd name="T3" fmla="*/ 27 h 33"/>
                <a:gd name="T4" fmla="*/ 2 w 23"/>
                <a:gd name="T5" fmla="*/ 32 h 33"/>
                <a:gd name="T6" fmla="*/ 7 w 23"/>
                <a:gd name="T7" fmla="*/ 31 h 33"/>
                <a:gd name="T8" fmla="*/ 22 w 23"/>
                <a:gd name="T9" fmla="*/ 6 h 33"/>
                <a:gd name="T10" fmla="*/ 20 w 23"/>
                <a:gd name="T11" fmla="*/ 1 h 33"/>
                <a:gd name="T12" fmla="*/ 15 w 2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5" y="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4" y="33"/>
                    <a:pt x="6" y="33"/>
                    <a:pt x="7" y="3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4"/>
                    <a:pt x="22" y="2"/>
                    <a:pt x="20" y="1"/>
                  </a:cubicBezTo>
                  <a:cubicBezTo>
                    <a:pt x="18" y="0"/>
                    <a:pt x="16" y="0"/>
                    <a:pt x="15" y="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ísļîďê">
              <a:extLst>
                <a:ext uri="{FF2B5EF4-FFF2-40B4-BE49-F238E27FC236}">
                  <a16:creationId xmlns:a16="http://schemas.microsoft.com/office/drawing/2014/main" id="{4119CE04-DF41-444B-8C1B-EDB1DB07DA4D}"/>
                </a:ext>
              </a:extLst>
            </p:cNvPr>
            <p:cNvSpPr/>
            <p:nvPr/>
          </p:nvSpPr>
          <p:spPr bwMode="auto">
            <a:xfrm>
              <a:off x="7126288" y="3484563"/>
              <a:ext cx="74613" cy="88900"/>
            </a:xfrm>
            <a:custGeom>
              <a:avLst/>
              <a:gdLst>
                <a:gd name="T0" fmla="*/ 1 w 23"/>
                <a:gd name="T1" fmla="*/ 7 h 27"/>
                <a:gd name="T2" fmla="*/ 16 w 23"/>
                <a:gd name="T3" fmla="*/ 25 h 27"/>
                <a:gd name="T4" fmla="*/ 21 w 23"/>
                <a:gd name="T5" fmla="*/ 26 h 27"/>
                <a:gd name="T6" fmla="*/ 21 w 23"/>
                <a:gd name="T7" fmla="*/ 21 h 27"/>
                <a:gd name="T8" fmla="*/ 7 w 23"/>
                <a:gd name="T9" fmla="*/ 2 h 27"/>
                <a:gd name="T10" fmla="*/ 2 w 23"/>
                <a:gd name="T11" fmla="*/ 1 h 27"/>
                <a:gd name="T12" fmla="*/ 1 w 23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7">
                  <a:moveTo>
                    <a:pt x="1" y="7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9" y="27"/>
                    <a:pt x="21" y="26"/>
                  </a:cubicBezTo>
                  <a:cubicBezTo>
                    <a:pt x="22" y="25"/>
                    <a:pt x="23" y="22"/>
                    <a:pt x="21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íşḷíḓe">
              <a:extLst>
                <a:ext uri="{FF2B5EF4-FFF2-40B4-BE49-F238E27FC236}">
                  <a16:creationId xmlns:a16="http://schemas.microsoft.com/office/drawing/2014/main" id="{75726989-2492-4535-8E3E-1CCB89FCB41D}"/>
                </a:ext>
              </a:extLst>
            </p:cNvPr>
            <p:cNvSpPr/>
            <p:nvPr/>
          </p:nvSpPr>
          <p:spPr bwMode="auto">
            <a:xfrm>
              <a:off x="6784976" y="4354513"/>
              <a:ext cx="26988" cy="103188"/>
            </a:xfrm>
            <a:custGeom>
              <a:avLst/>
              <a:gdLst>
                <a:gd name="T0" fmla="*/ 0 w 8"/>
                <a:gd name="T1" fmla="*/ 4 h 31"/>
                <a:gd name="T2" fmla="*/ 0 w 8"/>
                <a:gd name="T3" fmla="*/ 28 h 31"/>
                <a:gd name="T4" fmla="*/ 4 w 8"/>
                <a:gd name="T5" fmla="*/ 31 h 31"/>
                <a:gd name="T6" fmla="*/ 8 w 8"/>
                <a:gd name="T7" fmla="*/ 28 h 31"/>
                <a:gd name="T8" fmla="*/ 7 w 8"/>
                <a:gd name="T9" fmla="*/ 4 h 31"/>
                <a:gd name="T10" fmla="*/ 3 w 8"/>
                <a:gd name="T11" fmla="*/ 0 h 31"/>
                <a:gd name="T12" fmla="*/ 0 w 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6" y="31"/>
                    <a:pt x="8" y="30"/>
                    <a:pt x="8" y="2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ṡḷîdê">
              <a:extLst>
                <a:ext uri="{FF2B5EF4-FFF2-40B4-BE49-F238E27FC236}">
                  <a16:creationId xmlns:a16="http://schemas.microsoft.com/office/drawing/2014/main" id="{10E8CB35-8BE7-43BD-9EAA-C51C8D4D69D0}"/>
                </a:ext>
              </a:extLst>
            </p:cNvPr>
            <p:cNvSpPr/>
            <p:nvPr/>
          </p:nvSpPr>
          <p:spPr bwMode="auto">
            <a:xfrm>
              <a:off x="5386388" y="4167188"/>
              <a:ext cx="49213" cy="85725"/>
            </a:xfrm>
            <a:custGeom>
              <a:avLst/>
              <a:gdLst>
                <a:gd name="T0" fmla="*/ 1 w 15"/>
                <a:gd name="T1" fmla="*/ 6 h 26"/>
                <a:gd name="T2" fmla="*/ 7 w 15"/>
                <a:gd name="T3" fmla="*/ 23 h 26"/>
                <a:gd name="T4" fmla="*/ 12 w 15"/>
                <a:gd name="T5" fmla="*/ 25 h 26"/>
                <a:gd name="T6" fmla="*/ 14 w 15"/>
                <a:gd name="T7" fmla="*/ 20 h 26"/>
                <a:gd name="T8" fmla="*/ 8 w 15"/>
                <a:gd name="T9" fmla="*/ 3 h 26"/>
                <a:gd name="T10" fmla="*/ 3 w 15"/>
                <a:gd name="T11" fmla="*/ 1 h 26"/>
                <a:gd name="T12" fmla="*/ 1 w 1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1" y="6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10" y="26"/>
                    <a:pt x="12" y="25"/>
                  </a:cubicBezTo>
                  <a:cubicBezTo>
                    <a:pt x="14" y="24"/>
                    <a:pt x="15" y="22"/>
                    <a:pt x="14" y="2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ïŝľiḍè">
              <a:extLst>
                <a:ext uri="{FF2B5EF4-FFF2-40B4-BE49-F238E27FC236}">
                  <a16:creationId xmlns:a16="http://schemas.microsoft.com/office/drawing/2014/main" id="{74CC66FD-AD42-4391-A023-14C8A0E023F5}"/>
                </a:ext>
              </a:extLst>
            </p:cNvPr>
            <p:cNvSpPr/>
            <p:nvPr/>
          </p:nvSpPr>
          <p:spPr bwMode="auto">
            <a:xfrm>
              <a:off x="5657851" y="3373438"/>
              <a:ext cx="80963" cy="55563"/>
            </a:xfrm>
            <a:custGeom>
              <a:avLst/>
              <a:gdLst>
                <a:gd name="T0" fmla="*/ 19 w 25"/>
                <a:gd name="T1" fmla="*/ 1 h 17"/>
                <a:gd name="T2" fmla="*/ 3 w 25"/>
                <a:gd name="T3" fmla="*/ 9 h 17"/>
                <a:gd name="T4" fmla="*/ 1 w 25"/>
                <a:gd name="T5" fmla="*/ 14 h 17"/>
                <a:gd name="T6" fmla="*/ 6 w 25"/>
                <a:gd name="T7" fmla="*/ 16 h 17"/>
                <a:gd name="T8" fmla="*/ 22 w 25"/>
                <a:gd name="T9" fmla="*/ 8 h 17"/>
                <a:gd name="T10" fmla="*/ 24 w 25"/>
                <a:gd name="T11" fmla="*/ 3 h 17"/>
                <a:gd name="T12" fmla="*/ 19 w 2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9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6"/>
                    <a:pt x="4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5" y="5"/>
                    <a:pt x="24" y="3"/>
                  </a:cubicBezTo>
                  <a:cubicBezTo>
                    <a:pt x="23" y="1"/>
                    <a:pt x="21" y="0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ïsḻïḓé">
              <a:extLst>
                <a:ext uri="{FF2B5EF4-FFF2-40B4-BE49-F238E27FC236}">
                  <a16:creationId xmlns:a16="http://schemas.microsoft.com/office/drawing/2014/main" id="{99D873EC-1577-45E9-8670-6C1DF1DF6002}"/>
                </a:ext>
              </a:extLst>
            </p:cNvPr>
            <p:cNvSpPr/>
            <p:nvPr/>
          </p:nvSpPr>
          <p:spPr bwMode="auto">
            <a:xfrm>
              <a:off x="5419726" y="1952625"/>
              <a:ext cx="55563" cy="184150"/>
            </a:xfrm>
            <a:custGeom>
              <a:avLst/>
              <a:gdLst>
                <a:gd name="T0" fmla="*/ 8 w 17"/>
                <a:gd name="T1" fmla="*/ 53 h 56"/>
                <a:gd name="T2" fmla="*/ 16 w 17"/>
                <a:gd name="T3" fmla="*/ 5 h 56"/>
                <a:gd name="T4" fmla="*/ 13 w 17"/>
                <a:gd name="T5" fmla="*/ 1 h 56"/>
                <a:gd name="T6" fmla="*/ 9 w 17"/>
                <a:gd name="T7" fmla="*/ 4 h 56"/>
                <a:gd name="T8" fmla="*/ 1 w 17"/>
                <a:gd name="T9" fmla="*/ 52 h 56"/>
                <a:gd name="T10" fmla="*/ 4 w 17"/>
                <a:gd name="T11" fmla="*/ 56 h 56"/>
                <a:gd name="T12" fmla="*/ 8 w 17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6">
                  <a:moveTo>
                    <a:pt x="8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5" y="1"/>
                    <a:pt x="13" y="1"/>
                  </a:cubicBezTo>
                  <a:cubicBezTo>
                    <a:pt x="11" y="0"/>
                    <a:pt x="9" y="2"/>
                    <a:pt x="9" y="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5"/>
                    <a:pt x="8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íṡļíḑe">
              <a:extLst>
                <a:ext uri="{FF2B5EF4-FFF2-40B4-BE49-F238E27FC236}">
                  <a16:creationId xmlns:a16="http://schemas.microsoft.com/office/drawing/2014/main" id="{9352D502-7F59-44A0-B51D-BC4ED3E0EF00}"/>
                </a:ext>
              </a:extLst>
            </p:cNvPr>
            <p:cNvSpPr/>
            <p:nvPr/>
          </p:nvSpPr>
          <p:spPr bwMode="auto">
            <a:xfrm>
              <a:off x="7169151" y="1936750"/>
              <a:ext cx="22225" cy="120650"/>
            </a:xfrm>
            <a:custGeom>
              <a:avLst/>
              <a:gdLst>
                <a:gd name="T0" fmla="*/ 0 w 7"/>
                <a:gd name="T1" fmla="*/ 3 h 37"/>
                <a:gd name="T2" fmla="*/ 0 w 7"/>
                <a:gd name="T3" fmla="*/ 33 h 37"/>
                <a:gd name="T4" fmla="*/ 3 w 7"/>
                <a:gd name="T5" fmla="*/ 37 h 37"/>
                <a:gd name="T6" fmla="*/ 7 w 7"/>
                <a:gd name="T7" fmla="*/ 33 h 37"/>
                <a:gd name="T8" fmla="*/ 7 w 7"/>
                <a:gd name="T9" fmla="*/ 3 h 37"/>
                <a:gd name="T10" fmla="*/ 3 w 7"/>
                <a:gd name="T11" fmla="*/ 0 h 37"/>
                <a:gd name="T12" fmla="*/ 0 w 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7">
                  <a:moveTo>
                    <a:pt x="0" y="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7" y="36"/>
                    <a:pt x="7" y="3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ïṧľide">
              <a:extLst>
                <a:ext uri="{FF2B5EF4-FFF2-40B4-BE49-F238E27FC236}">
                  <a16:creationId xmlns:a16="http://schemas.microsoft.com/office/drawing/2014/main" id="{14FFF7B6-3283-42BE-BC7B-7D685C9D8DE5}"/>
                </a:ext>
              </a:extLst>
            </p:cNvPr>
            <p:cNvSpPr/>
            <p:nvPr/>
          </p:nvSpPr>
          <p:spPr bwMode="auto">
            <a:xfrm>
              <a:off x="7334251" y="3152775"/>
              <a:ext cx="88900" cy="107950"/>
            </a:xfrm>
            <a:custGeom>
              <a:avLst/>
              <a:gdLst>
                <a:gd name="T0" fmla="*/ 1 w 27"/>
                <a:gd name="T1" fmla="*/ 6 h 33"/>
                <a:gd name="T2" fmla="*/ 20 w 27"/>
                <a:gd name="T3" fmla="*/ 31 h 33"/>
                <a:gd name="T4" fmla="*/ 25 w 27"/>
                <a:gd name="T5" fmla="*/ 32 h 33"/>
                <a:gd name="T6" fmla="*/ 26 w 27"/>
                <a:gd name="T7" fmla="*/ 27 h 33"/>
                <a:gd name="T8" fmla="*/ 7 w 27"/>
                <a:gd name="T9" fmla="*/ 2 h 33"/>
                <a:gd name="T10" fmla="*/ 2 w 27"/>
                <a:gd name="T11" fmla="*/ 1 h 33"/>
                <a:gd name="T12" fmla="*/ 1 w 27"/>
                <a:gd name="T13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1" y="6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7" y="31"/>
                    <a:pt x="27" y="28"/>
                    <a:pt x="26" y="2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iṧľiḑè">
              <a:extLst>
                <a:ext uri="{FF2B5EF4-FFF2-40B4-BE49-F238E27FC236}">
                  <a16:creationId xmlns:a16="http://schemas.microsoft.com/office/drawing/2014/main" id="{647FFE33-B655-40B0-80A1-1E8C5A827C2F}"/>
                </a:ext>
              </a:extLst>
            </p:cNvPr>
            <p:cNvSpPr/>
            <p:nvPr/>
          </p:nvSpPr>
          <p:spPr bwMode="auto">
            <a:xfrm>
              <a:off x="4805363" y="2951163"/>
              <a:ext cx="109538" cy="42863"/>
            </a:xfrm>
            <a:custGeom>
              <a:avLst/>
              <a:gdLst>
                <a:gd name="T0" fmla="*/ 28 w 33"/>
                <a:gd name="T1" fmla="*/ 0 h 13"/>
                <a:gd name="T2" fmla="*/ 3 w 33"/>
                <a:gd name="T3" fmla="*/ 5 h 13"/>
                <a:gd name="T4" fmla="*/ 0 w 33"/>
                <a:gd name="T5" fmla="*/ 10 h 13"/>
                <a:gd name="T6" fmla="*/ 4 w 33"/>
                <a:gd name="T7" fmla="*/ 13 h 13"/>
                <a:gd name="T8" fmla="*/ 29 w 33"/>
                <a:gd name="T9" fmla="*/ 7 h 13"/>
                <a:gd name="T10" fmla="*/ 32 w 33"/>
                <a:gd name="T11" fmla="*/ 3 h 13"/>
                <a:gd name="T12" fmla="*/ 28 w 3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8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3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i$ľïḓê">
              <a:extLst>
                <a:ext uri="{FF2B5EF4-FFF2-40B4-BE49-F238E27FC236}">
                  <a16:creationId xmlns:a16="http://schemas.microsoft.com/office/drawing/2014/main" id="{F5D72329-378B-4DBA-8459-669D2424689D}"/>
                </a:ext>
              </a:extLst>
            </p:cNvPr>
            <p:cNvSpPr/>
            <p:nvPr/>
          </p:nvSpPr>
          <p:spPr bwMode="auto">
            <a:xfrm>
              <a:off x="6056313" y="1484313"/>
              <a:ext cx="82550" cy="92075"/>
            </a:xfrm>
            <a:custGeom>
              <a:avLst/>
              <a:gdLst>
                <a:gd name="T0" fmla="*/ 1 w 25"/>
                <a:gd name="T1" fmla="*/ 6 h 28"/>
                <a:gd name="T2" fmla="*/ 18 w 25"/>
                <a:gd name="T3" fmla="*/ 26 h 28"/>
                <a:gd name="T4" fmla="*/ 24 w 25"/>
                <a:gd name="T5" fmla="*/ 26 h 28"/>
                <a:gd name="T6" fmla="*/ 24 w 25"/>
                <a:gd name="T7" fmla="*/ 21 h 28"/>
                <a:gd name="T8" fmla="*/ 7 w 25"/>
                <a:gd name="T9" fmla="*/ 2 h 28"/>
                <a:gd name="T10" fmla="*/ 2 w 25"/>
                <a:gd name="T11" fmla="*/ 1 h 28"/>
                <a:gd name="T12" fmla="*/ 1 w 25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" y="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20" y="28"/>
                    <a:pt x="22" y="28"/>
                    <a:pt x="24" y="26"/>
                  </a:cubicBezTo>
                  <a:cubicBezTo>
                    <a:pt x="25" y="25"/>
                    <a:pt x="25" y="23"/>
                    <a:pt x="24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i$ļiďê">
              <a:extLst>
                <a:ext uri="{FF2B5EF4-FFF2-40B4-BE49-F238E27FC236}">
                  <a16:creationId xmlns:a16="http://schemas.microsoft.com/office/drawing/2014/main" id="{7811A34C-DDE5-4B5A-8836-E77ED055BE5B}"/>
                </a:ext>
              </a:extLst>
            </p:cNvPr>
            <p:cNvSpPr/>
            <p:nvPr/>
          </p:nvSpPr>
          <p:spPr bwMode="auto">
            <a:xfrm>
              <a:off x="4976813" y="3933825"/>
              <a:ext cx="66675" cy="120650"/>
            </a:xfrm>
            <a:custGeom>
              <a:avLst/>
              <a:gdLst>
                <a:gd name="T0" fmla="*/ 1 w 20"/>
                <a:gd name="T1" fmla="*/ 6 h 37"/>
                <a:gd name="T2" fmla="*/ 13 w 20"/>
                <a:gd name="T3" fmla="*/ 34 h 37"/>
                <a:gd name="T4" fmla="*/ 17 w 20"/>
                <a:gd name="T5" fmla="*/ 36 h 37"/>
                <a:gd name="T6" fmla="*/ 19 w 20"/>
                <a:gd name="T7" fmla="*/ 31 h 37"/>
                <a:gd name="T8" fmla="*/ 8 w 20"/>
                <a:gd name="T9" fmla="*/ 3 h 37"/>
                <a:gd name="T10" fmla="*/ 3 w 20"/>
                <a:gd name="T11" fmla="*/ 1 h 37"/>
                <a:gd name="T12" fmla="*/ 1 w 20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7">
                  <a:moveTo>
                    <a:pt x="1" y="6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6" y="37"/>
                    <a:pt x="17" y="36"/>
                  </a:cubicBezTo>
                  <a:cubicBezTo>
                    <a:pt x="19" y="35"/>
                    <a:pt x="20" y="33"/>
                    <a:pt x="19" y="3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ïṡliďè">
              <a:extLst>
                <a:ext uri="{FF2B5EF4-FFF2-40B4-BE49-F238E27FC236}">
                  <a16:creationId xmlns:a16="http://schemas.microsoft.com/office/drawing/2014/main" id="{166F71E2-CCE0-46EF-8CDB-7316A8B7D16D}"/>
                </a:ext>
              </a:extLst>
            </p:cNvPr>
            <p:cNvSpPr/>
            <p:nvPr/>
          </p:nvSpPr>
          <p:spPr bwMode="auto">
            <a:xfrm>
              <a:off x="7558088" y="3805238"/>
              <a:ext cx="115888" cy="107950"/>
            </a:xfrm>
            <a:custGeom>
              <a:avLst/>
              <a:gdLst>
                <a:gd name="T0" fmla="*/ 7 w 35"/>
                <a:gd name="T1" fmla="*/ 32 h 33"/>
                <a:gd name="T2" fmla="*/ 34 w 35"/>
                <a:gd name="T3" fmla="*/ 7 h 33"/>
                <a:gd name="T4" fmla="*/ 34 w 35"/>
                <a:gd name="T5" fmla="*/ 2 h 33"/>
                <a:gd name="T6" fmla="*/ 29 w 35"/>
                <a:gd name="T7" fmla="*/ 1 h 33"/>
                <a:gd name="T8" fmla="*/ 2 w 35"/>
                <a:gd name="T9" fmla="*/ 27 h 33"/>
                <a:gd name="T10" fmla="*/ 2 w 35"/>
                <a:gd name="T11" fmla="*/ 32 h 33"/>
                <a:gd name="T12" fmla="*/ 7 w 3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7" y="32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5"/>
                    <a:pt x="35" y="3"/>
                    <a:pt x="34" y="2"/>
                  </a:cubicBezTo>
                  <a:cubicBezTo>
                    <a:pt x="33" y="0"/>
                    <a:pt x="30" y="0"/>
                    <a:pt x="29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6" y="33"/>
                    <a:pt x="7" y="32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íśḷîďè">
              <a:extLst>
                <a:ext uri="{FF2B5EF4-FFF2-40B4-BE49-F238E27FC236}">
                  <a16:creationId xmlns:a16="http://schemas.microsoft.com/office/drawing/2014/main" id="{FFDCA6FA-E837-47F4-996B-535DFC6CEB93}"/>
                </a:ext>
              </a:extLst>
            </p:cNvPr>
            <p:cNvSpPr/>
            <p:nvPr/>
          </p:nvSpPr>
          <p:spPr bwMode="auto">
            <a:xfrm>
              <a:off x="4364038" y="3851275"/>
              <a:ext cx="165100" cy="168275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îṣļídé">
              <a:extLst>
                <a:ext uri="{FF2B5EF4-FFF2-40B4-BE49-F238E27FC236}">
                  <a16:creationId xmlns:a16="http://schemas.microsoft.com/office/drawing/2014/main" id="{E226E67F-C2B5-4228-8B23-9418D497191A}"/>
                </a:ext>
              </a:extLst>
            </p:cNvPr>
            <p:cNvSpPr/>
            <p:nvPr/>
          </p:nvSpPr>
          <p:spPr bwMode="auto">
            <a:xfrm>
              <a:off x="5670551" y="1325563"/>
              <a:ext cx="125413" cy="122238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ïṧļîḓé">
              <a:extLst>
                <a:ext uri="{FF2B5EF4-FFF2-40B4-BE49-F238E27FC236}">
                  <a16:creationId xmlns:a16="http://schemas.microsoft.com/office/drawing/2014/main" id="{ACC07CF5-4373-40BF-9543-2C8E6F49CCBC}"/>
                </a:ext>
              </a:extLst>
            </p:cNvPr>
            <p:cNvSpPr/>
            <p:nvPr/>
          </p:nvSpPr>
          <p:spPr bwMode="auto">
            <a:xfrm>
              <a:off x="7848601" y="2849563"/>
              <a:ext cx="211138" cy="209550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iṡļïḋè">
              <a:extLst>
                <a:ext uri="{FF2B5EF4-FFF2-40B4-BE49-F238E27FC236}">
                  <a16:creationId xmlns:a16="http://schemas.microsoft.com/office/drawing/2014/main" id="{E81B27D4-E6D6-4D07-9287-C23AF7DD3AFB}"/>
                </a:ext>
              </a:extLst>
            </p:cNvPr>
            <p:cNvSpPr/>
            <p:nvPr/>
          </p:nvSpPr>
          <p:spPr bwMode="auto">
            <a:xfrm>
              <a:off x="6980238" y="2332038"/>
              <a:ext cx="88900" cy="92075"/>
            </a:xfrm>
            <a:prstGeom prst="ellipse">
              <a:avLst/>
            </a:prstGeom>
            <a:solidFill>
              <a:srgbClr val="D6A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ṥḻîḋé">
              <a:extLst>
                <a:ext uri="{FF2B5EF4-FFF2-40B4-BE49-F238E27FC236}">
                  <a16:creationId xmlns:a16="http://schemas.microsoft.com/office/drawing/2014/main" id="{ED1BB2A5-6B0B-4BEA-BE21-8F9CE63C5D53}"/>
                </a:ext>
              </a:extLst>
            </p:cNvPr>
            <p:cNvSpPr/>
            <p:nvPr/>
          </p:nvSpPr>
          <p:spPr bwMode="auto">
            <a:xfrm>
              <a:off x="5838260" y="2525749"/>
              <a:ext cx="749866" cy="675346"/>
            </a:xfrm>
            <a:custGeom>
              <a:avLst/>
              <a:gdLst>
                <a:gd name="T0" fmla="*/ 483 w 483"/>
                <a:gd name="T1" fmla="*/ 0 h 435"/>
                <a:gd name="T2" fmla="*/ 0 w 483"/>
                <a:gd name="T3" fmla="*/ 309 h 435"/>
                <a:gd name="T4" fmla="*/ 0 w 483"/>
                <a:gd name="T5" fmla="*/ 435 h 435"/>
                <a:gd name="T6" fmla="*/ 483 w 483"/>
                <a:gd name="T7" fmla="*/ 126 h 435"/>
                <a:gd name="T8" fmla="*/ 483 w 483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35">
                  <a:moveTo>
                    <a:pt x="483" y="0"/>
                  </a:moveTo>
                  <a:lnTo>
                    <a:pt x="0" y="309"/>
                  </a:lnTo>
                  <a:lnTo>
                    <a:pt x="0" y="435"/>
                  </a:lnTo>
                  <a:lnTo>
                    <a:pt x="483" y="12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Sḷiḓè">
              <a:extLst>
                <a:ext uri="{FF2B5EF4-FFF2-40B4-BE49-F238E27FC236}">
                  <a16:creationId xmlns:a16="http://schemas.microsoft.com/office/drawing/2014/main" id="{2A9FFBD2-8185-4178-8F27-47EA171A4F2C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îṥliḍe">
              <a:extLst>
                <a:ext uri="{FF2B5EF4-FFF2-40B4-BE49-F238E27FC236}">
                  <a16:creationId xmlns:a16="http://schemas.microsoft.com/office/drawing/2014/main" id="{EBAFABF4-B636-4D7E-8485-EBBFC4E57689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  <a:gd name="T8" fmla="*/ 4 w 505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  <a:lnTo>
                    <a:pt x="4" y="328"/>
                  </a:lnTo>
                  <a:close/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iṧ1ïḋe">
              <a:extLst>
                <a:ext uri="{FF2B5EF4-FFF2-40B4-BE49-F238E27FC236}">
                  <a16:creationId xmlns:a16="http://schemas.microsoft.com/office/drawing/2014/main" id="{28396086-F9C1-4C0F-97D4-2042F6620008}"/>
                </a:ext>
              </a:extLst>
            </p:cNvPr>
            <p:cNvSpPr/>
            <p:nvPr/>
          </p:nvSpPr>
          <p:spPr bwMode="auto">
            <a:xfrm>
              <a:off x="5287963" y="2038350"/>
              <a:ext cx="1303338" cy="1357313"/>
            </a:xfrm>
            <a:custGeom>
              <a:avLst/>
              <a:gdLst>
                <a:gd name="T0" fmla="*/ 821 w 821"/>
                <a:gd name="T1" fmla="*/ 328 h 855"/>
                <a:gd name="T2" fmla="*/ 821 w 821"/>
                <a:gd name="T3" fmla="*/ 0 h 855"/>
                <a:gd name="T4" fmla="*/ 596 w 821"/>
                <a:gd name="T5" fmla="*/ 0 h 855"/>
                <a:gd name="T6" fmla="*/ 0 w 821"/>
                <a:gd name="T7" fmla="*/ 384 h 855"/>
                <a:gd name="T8" fmla="*/ 0 w 821"/>
                <a:gd name="T9" fmla="*/ 855 h 855"/>
                <a:gd name="T10" fmla="*/ 821 w 821"/>
                <a:gd name="T11" fmla="*/ 328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55">
                  <a:moveTo>
                    <a:pt x="821" y="328"/>
                  </a:moveTo>
                  <a:lnTo>
                    <a:pt x="821" y="0"/>
                  </a:lnTo>
                  <a:lnTo>
                    <a:pt x="596" y="0"/>
                  </a:lnTo>
                  <a:lnTo>
                    <a:pt x="0" y="384"/>
                  </a:lnTo>
                  <a:lnTo>
                    <a:pt x="0" y="855"/>
                  </a:lnTo>
                  <a:lnTo>
                    <a:pt x="821" y="328"/>
                  </a:lnTo>
                  <a:close/>
                </a:path>
              </a:pathLst>
            </a:custGeom>
            <a:gradFill>
              <a:gsLst>
                <a:gs pos="0">
                  <a:srgbClr val="F5FAFF"/>
                </a:gs>
                <a:gs pos="88000">
                  <a:srgbClr val="A0D3FF"/>
                </a:gs>
              </a:gsLst>
              <a:lin ang="4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iṩļîďé">
              <a:extLst>
                <a:ext uri="{FF2B5EF4-FFF2-40B4-BE49-F238E27FC236}">
                  <a16:creationId xmlns:a16="http://schemas.microsoft.com/office/drawing/2014/main" id="{737CB2C4-FAFD-4870-80F8-9FA93C545146}"/>
                </a:ext>
              </a:extLst>
            </p:cNvPr>
            <p:cNvSpPr/>
            <p:nvPr/>
          </p:nvSpPr>
          <p:spPr>
            <a:xfrm>
              <a:off x="7376320" y="4367212"/>
              <a:ext cx="379413" cy="1362075"/>
            </a:xfrm>
            <a:prstGeom prst="rect">
              <a:avLst/>
            </a:prstGeom>
            <a:gradFill>
              <a:gsLst>
                <a:gs pos="100000">
                  <a:schemeClr val="tx1">
                    <a:alpha val="8000"/>
                  </a:schemeClr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ṥ1íḋè">
              <a:extLst>
                <a:ext uri="{FF2B5EF4-FFF2-40B4-BE49-F238E27FC236}">
                  <a16:creationId xmlns:a16="http://schemas.microsoft.com/office/drawing/2014/main" id="{A46A8B8A-8ABC-46E5-A0EC-420DBB6ED11A}"/>
                </a:ext>
              </a:extLst>
            </p:cNvPr>
            <p:cNvSpPr/>
            <p:nvPr/>
          </p:nvSpPr>
          <p:spPr>
            <a:xfrm>
              <a:off x="4357687" y="5033962"/>
              <a:ext cx="590551" cy="655639"/>
            </a:xfrm>
            <a:prstGeom prst="rect">
              <a:avLst/>
            </a:prstGeom>
            <a:solidFill>
              <a:srgbClr val="D5A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íşľiḑe">
              <a:extLst>
                <a:ext uri="{FF2B5EF4-FFF2-40B4-BE49-F238E27FC236}">
                  <a16:creationId xmlns:a16="http://schemas.microsoft.com/office/drawing/2014/main" id="{DBAD6547-0073-41D5-BC39-12EA02511789}"/>
                </a:ext>
              </a:extLst>
            </p:cNvPr>
            <p:cNvSpPr/>
            <p:nvPr/>
          </p:nvSpPr>
          <p:spPr bwMode="auto">
            <a:xfrm>
              <a:off x="4676776" y="5030788"/>
              <a:ext cx="10318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3967582-143C-4E29-8C82-D219593387FA}"/>
              </a:ext>
            </a:extLst>
          </p:cNvPr>
          <p:cNvGrpSpPr/>
          <p:nvPr/>
        </p:nvGrpSpPr>
        <p:grpSpPr>
          <a:xfrm>
            <a:off x="3062510" y="3646131"/>
            <a:ext cx="1480950" cy="1427945"/>
            <a:chOff x="4615050" y="1674692"/>
            <a:chExt cx="2961900" cy="3079210"/>
          </a:xfrm>
        </p:grpSpPr>
        <p:grpSp>
          <p:nvGrpSpPr>
            <p:cNvPr id="143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4FAA73B-E116-4D78-89C4-BB6CC1ADB000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615050" y="1674692"/>
              <a:ext cx="2961900" cy="3035800"/>
              <a:chOff x="3706813" y="969963"/>
              <a:chExt cx="4772025" cy="4891088"/>
            </a:xfrm>
          </p:grpSpPr>
          <p:sp>
            <p:nvSpPr>
              <p:cNvPr id="145" name="iṧḻïḍe">
                <a:extLst>
                  <a:ext uri="{FF2B5EF4-FFF2-40B4-BE49-F238E27FC236}">
                    <a16:creationId xmlns:a16="http://schemas.microsoft.com/office/drawing/2014/main" id="{A9039FEF-1B8B-4757-B1D5-F580B5E5CFF7}"/>
                  </a:ext>
                </a:extLst>
              </p:cNvPr>
              <p:cNvSpPr/>
              <p:nvPr/>
            </p:nvSpPr>
            <p:spPr bwMode="auto">
              <a:xfrm>
                <a:off x="6796088" y="1184275"/>
                <a:ext cx="1570038" cy="2824163"/>
              </a:xfrm>
              <a:custGeom>
                <a:avLst/>
                <a:gdLst>
                  <a:gd name="T0" fmla="*/ 0 w 476"/>
                  <a:gd name="T1" fmla="*/ 0 h 857"/>
                  <a:gd name="T2" fmla="*/ 220 w 476"/>
                  <a:gd name="T3" fmla="*/ 200 h 857"/>
                  <a:gd name="T4" fmla="*/ 436 w 476"/>
                  <a:gd name="T5" fmla="*/ 423 h 857"/>
                  <a:gd name="T6" fmla="*/ 383 w 476"/>
                  <a:gd name="T7" fmla="*/ 756 h 857"/>
                  <a:gd name="T8" fmla="*/ 47 w 476"/>
                  <a:gd name="T9" fmla="*/ 234 h 857"/>
                  <a:gd name="T10" fmla="*/ 0 w 476"/>
                  <a:gd name="T11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857">
                    <a:moveTo>
                      <a:pt x="0" y="0"/>
                    </a:moveTo>
                    <a:cubicBezTo>
                      <a:pt x="106" y="61"/>
                      <a:pt x="153" y="111"/>
                      <a:pt x="220" y="200"/>
                    </a:cubicBezTo>
                    <a:cubicBezTo>
                      <a:pt x="286" y="289"/>
                      <a:pt x="397" y="305"/>
                      <a:pt x="436" y="423"/>
                    </a:cubicBezTo>
                    <a:cubicBezTo>
                      <a:pt x="476" y="541"/>
                      <a:pt x="418" y="656"/>
                      <a:pt x="383" y="756"/>
                    </a:cubicBezTo>
                    <a:cubicBezTo>
                      <a:pt x="348" y="857"/>
                      <a:pt x="47" y="234"/>
                      <a:pt x="47" y="2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íṩľïďe">
                <a:extLst>
                  <a:ext uri="{FF2B5EF4-FFF2-40B4-BE49-F238E27FC236}">
                    <a16:creationId xmlns:a16="http://schemas.microsoft.com/office/drawing/2014/main" id="{6AC97EA2-BA22-4F5F-A86A-287CF3793ED2}"/>
                  </a:ext>
                </a:extLst>
              </p:cNvPr>
              <p:cNvSpPr/>
              <p:nvPr/>
            </p:nvSpPr>
            <p:spPr bwMode="auto">
              <a:xfrm>
                <a:off x="3967163" y="1033463"/>
                <a:ext cx="1828800" cy="1868488"/>
              </a:xfrm>
              <a:custGeom>
                <a:avLst/>
                <a:gdLst>
                  <a:gd name="T0" fmla="*/ 0 w 554"/>
                  <a:gd name="T1" fmla="*/ 567 h 567"/>
                  <a:gd name="T2" fmla="*/ 174 w 554"/>
                  <a:gd name="T3" fmla="*/ 266 h 567"/>
                  <a:gd name="T4" fmla="*/ 554 w 554"/>
                  <a:gd name="T5" fmla="*/ 0 h 567"/>
                  <a:gd name="T6" fmla="*/ 366 w 554"/>
                  <a:gd name="T7" fmla="*/ 443 h 567"/>
                  <a:gd name="T8" fmla="*/ 0 w 554"/>
                  <a:gd name="T9" fmla="*/ 56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67">
                    <a:moveTo>
                      <a:pt x="0" y="567"/>
                    </a:moveTo>
                    <a:cubicBezTo>
                      <a:pt x="19" y="421"/>
                      <a:pt x="102" y="342"/>
                      <a:pt x="174" y="266"/>
                    </a:cubicBezTo>
                    <a:cubicBezTo>
                      <a:pt x="246" y="190"/>
                      <a:pt x="286" y="40"/>
                      <a:pt x="554" y="0"/>
                    </a:cubicBezTo>
                    <a:cubicBezTo>
                      <a:pt x="366" y="443"/>
                      <a:pt x="366" y="443"/>
                      <a:pt x="366" y="443"/>
                    </a:cubicBez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035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íŝľîde">
                <a:extLst>
                  <a:ext uri="{FF2B5EF4-FFF2-40B4-BE49-F238E27FC236}">
                    <a16:creationId xmlns:a16="http://schemas.microsoft.com/office/drawing/2014/main" id="{00D2B1B5-4815-4F17-9834-191CD767819F}"/>
                  </a:ext>
                </a:extLst>
              </p:cNvPr>
              <p:cNvSpPr/>
              <p:nvPr/>
            </p:nvSpPr>
            <p:spPr bwMode="auto">
              <a:xfrm>
                <a:off x="3832226" y="969963"/>
                <a:ext cx="4514850" cy="4805363"/>
              </a:xfrm>
              <a:custGeom>
                <a:avLst/>
                <a:gdLst>
                  <a:gd name="T0" fmla="*/ 210 w 1368"/>
                  <a:gd name="T1" fmla="*/ 1338 h 1458"/>
                  <a:gd name="T2" fmla="*/ 111 w 1368"/>
                  <a:gd name="T3" fmla="*/ 1020 h 1458"/>
                  <a:gd name="T4" fmla="*/ 45 w 1368"/>
                  <a:gd name="T5" fmla="*/ 571 h 1458"/>
                  <a:gd name="T6" fmla="*/ 276 w 1368"/>
                  <a:gd name="T7" fmla="*/ 280 h 1458"/>
                  <a:gd name="T8" fmla="*/ 697 w 1368"/>
                  <a:gd name="T9" fmla="*/ 12 h 1458"/>
                  <a:gd name="T10" fmla="*/ 1184 w 1368"/>
                  <a:gd name="T11" fmla="*/ 354 h 1458"/>
                  <a:gd name="T12" fmla="*/ 1274 w 1368"/>
                  <a:gd name="T13" fmla="*/ 838 h 1458"/>
                  <a:gd name="T14" fmla="*/ 1224 w 1368"/>
                  <a:gd name="T15" fmla="*/ 1262 h 1458"/>
                  <a:gd name="T16" fmla="*/ 720 w 1368"/>
                  <a:gd name="T17" fmla="*/ 1456 h 1458"/>
                  <a:gd name="T18" fmla="*/ 210 w 1368"/>
                  <a:gd name="T19" fmla="*/ 133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8" h="1458">
                    <a:moveTo>
                      <a:pt x="210" y="1338"/>
                    </a:moveTo>
                    <a:cubicBezTo>
                      <a:pt x="79" y="1260"/>
                      <a:pt x="103" y="1120"/>
                      <a:pt x="111" y="1020"/>
                    </a:cubicBezTo>
                    <a:cubicBezTo>
                      <a:pt x="124" y="858"/>
                      <a:pt x="0" y="709"/>
                      <a:pt x="45" y="571"/>
                    </a:cubicBezTo>
                    <a:cubicBezTo>
                      <a:pt x="94" y="422"/>
                      <a:pt x="212" y="370"/>
                      <a:pt x="276" y="280"/>
                    </a:cubicBezTo>
                    <a:cubicBezTo>
                      <a:pt x="370" y="148"/>
                      <a:pt x="475" y="0"/>
                      <a:pt x="697" y="12"/>
                    </a:cubicBezTo>
                    <a:cubicBezTo>
                      <a:pt x="1011" y="29"/>
                      <a:pt x="1032" y="247"/>
                      <a:pt x="1184" y="354"/>
                    </a:cubicBezTo>
                    <a:cubicBezTo>
                      <a:pt x="1313" y="445"/>
                      <a:pt x="1368" y="625"/>
                      <a:pt x="1274" y="838"/>
                    </a:cubicBezTo>
                    <a:cubicBezTo>
                      <a:pt x="1179" y="1052"/>
                      <a:pt x="1308" y="1126"/>
                      <a:pt x="1224" y="1262"/>
                    </a:cubicBezTo>
                    <a:cubicBezTo>
                      <a:pt x="1140" y="1399"/>
                      <a:pt x="878" y="1458"/>
                      <a:pt x="720" y="1456"/>
                    </a:cubicBezTo>
                    <a:cubicBezTo>
                      <a:pt x="562" y="1454"/>
                      <a:pt x="360" y="1427"/>
                      <a:pt x="210" y="133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íṧlïḑè">
                <a:extLst>
                  <a:ext uri="{FF2B5EF4-FFF2-40B4-BE49-F238E27FC236}">
                    <a16:creationId xmlns:a16="http://schemas.microsoft.com/office/drawing/2014/main" id="{4261A1CA-2CD5-42FB-9FD4-F8D5C60C24B3}"/>
                  </a:ext>
                </a:extLst>
              </p:cNvPr>
              <p:cNvSpPr/>
              <p:nvPr/>
            </p:nvSpPr>
            <p:spPr bwMode="auto">
              <a:xfrm>
                <a:off x="5402263" y="2189163"/>
                <a:ext cx="1247775" cy="3168650"/>
              </a:xfrm>
              <a:custGeom>
                <a:avLst/>
                <a:gdLst>
                  <a:gd name="T0" fmla="*/ 0 w 786"/>
                  <a:gd name="T1" fmla="*/ 368 h 1996"/>
                  <a:gd name="T2" fmla="*/ 570 w 786"/>
                  <a:gd name="T3" fmla="*/ 0 h 1996"/>
                  <a:gd name="T4" fmla="*/ 786 w 786"/>
                  <a:gd name="T5" fmla="*/ 0 h 1996"/>
                  <a:gd name="T6" fmla="*/ 786 w 786"/>
                  <a:gd name="T7" fmla="*/ 1996 h 1996"/>
                  <a:gd name="T8" fmla="*/ 331 w 786"/>
                  <a:gd name="T9" fmla="*/ 1996 h 1996"/>
                  <a:gd name="T10" fmla="*/ 331 w 786"/>
                  <a:gd name="T11" fmla="*/ 605 h 1996"/>
                  <a:gd name="T12" fmla="*/ 0 w 786"/>
                  <a:gd name="T13" fmla="*/ 818 h 1996"/>
                  <a:gd name="T14" fmla="*/ 0 w 786"/>
                  <a:gd name="T15" fmla="*/ 368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6" h="1996">
                    <a:moveTo>
                      <a:pt x="0" y="368"/>
                    </a:moveTo>
                    <a:lnTo>
                      <a:pt x="570" y="0"/>
                    </a:lnTo>
                    <a:lnTo>
                      <a:pt x="786" y="0"/>
                    </a:lnTo>
                    <a:lnTo>
                      <a:pt x="786" y="1996"/>
                    </a:lnTo>
                    <a:lnTo>
                      <a:pt x="331" y="1996"/>
                    </a:lnTo>
                    <a:lnTo>
                      <a:pt x="331" y="605"/>
                    </a:lnTo>
                    <a:lnTo>
                      <a:pt x="0" y="818"/>
                    </a:lnTo>
                    <a:lnTo>
                      <a:pt x="0" y="3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îṥľîdê">
                <a:extLst>
                  <a:ext uri="{FF2B5EF4-FFF2-40B4-BE49-F238E27FC236}">
                    <a16:creationId xmlns:a16="http://schemas.microsoft.com/office/drawing/2014/main" id="{E2EC5497-FBB8-4464-AFE5-E772EF226781}"/>
                  </a:ext>
                </a:extLst>
              </p:cNvPr>
              <p:cNvSpPr/>
              <p:nvPr/>
            </p:nvSpPr>
            <p:spPr bwMode="auto">
              <a:xfrm>
                <a:off x="4162426" y="4559300"/>
                <a:ext cx="1458913" cy="1038225"/>
              </a:xfrm>
              <a:custGeom>
                <a:avLst/>
                <a:gdLst>
                  <a:gd name="T0" fmla="*/ 393 w 442"/>
                  <a:gd name="T1" fmla="*/ 210 h 315"/>
                  <a:gd name="T2" fmla="*/ 5 w 442"/>
                  <a:gd name="T3" fmla="*/ 0 h 315"/>
                  <a:gd name="T4" fmla="*/ 110 w 442"/>
                  <a:gd name="T5" fmla="*/ 249 h 315"/>
                  <a:gd name="T6" fmla="*/ 261 w 442"/>
                  <a:gd name="T7" fmla="*/ 315 h 315"/>
                  <a:gd name="T8" fmla="*/ 393 w 442"/>
                  <a:gd name="T9" fmla="*/ 21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2" h="315">
                    <a:moveTo>
                      <a:pt x="393" y="210"/>
                    </a:moveTo>
                    <a:cubicBezTo>
                      <a:pt x="290" y="60"/>
                      <a:pt x="93" y="13"/>
                      <a:pt x="5" y="0"/>
                    </a:cubicBezTo>
                    <a:cubicBezTo>
                      <a:pt x="0" y="88"/>
                      <a:pt x="8" y="188"/>
                      <a:pt x="110" y="249"/>
                    </a:cubicBezTo>
                    <a:cubicBezTo>
                      <a:pt x="157" y="277"/>
                      <a:pt x="207" y="298"/>
                      <a:pt x="261" y="315"/>
                    </a:cubicBezTo>
                    <a:cubicBezTo>
                      <a:pt x="371" y="308"/>
                      <a:pt x="442" y="281"/>
                      <a:pt x="393" y="210"/>
                    </a:cubicBezTo>
                    <a:close/>
                  </a:path>
                </a:pathLst>
              </a:custGeom>
              <a:solidFill>
                <a:srgbClr val="035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ïSliďe">
                <a:extLst>
                  <a:ext uri="{FF2B5EF4-FFF2-40B4-BE49-F238E27FC236}">
                    <a16:creationId xmlns:a16="http://schemas.microsoft.com/office/drawing/2014/main" id="{76C089B4-AB1F-4D7B-ACF9-40040E83F221}"/>
                  </a:ext>
                </a:extLst>
              </p:cNvPr>
              <p:cNvSpPr/>
              <p:nvPr/>
            </p:nvSpPr>
            <p:spPr bwMode="auto">
              <a:xfrm>
                <a:off x="4446588" y="4206875"/>
                <a:ext cx="1547813" cy="1271588"/>
              </a:xfrm>
              <a:custGeom>
                <a:avLst/>
                <a:gdLst>
                  <a:gd name="T0" fmla="*/ 447 w 469"/>
                  <a:gd name="T1" fmla="*/ 255 h 386"/>
                  <a:gd name="T2" fmla="*/ 338 w 469"/>
                  <a:gd name="T3" fmla="*/ 73 h 386"/>
                  <a:gd name="T4" fmla="*/ 333 w 469"/>
                  <a:gd name="T5" fmla="*/ 232 h 386"/>
                  <a:gd name="T6" fmla="*/ 128 w 469"/>
                  <a:gd name="T7" fmla="*/ 32 h 386"/>
                  <a:gd name="T8" fmla="*/ 191 w 469"/>
                  <a:gd name="T9" fmla="*/ 257 h 386"/>
                  <a:gd name="T10" fmla="*/ 21 w 469"/>
                  <a:gd name="T11" fmla="*/ 177 h 386"/>
                  <a:gd name="T12" fmla="*/ 146 w 469"/>
                  <a:gd name="T13" fmla="*/ 386 h 386"/>
                  <a:gd name="T14" fmla="*/ 469 w 469"/>
                  <a:gd name="T15" fmla="*/ 367 h 386"/>
                  <a:gd name="T16" fmla="*/ 447 w 469"/>
                  <a:gd name="T17" fmla="*/ 25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386">
                    <a:moveTo>
                      <a:pt x="447" y="255"/>
                    </a:moveTo>
                    <a:cubicBezTo>
                      <a:pt x="447" y="255"/>
                      <a:pt x="377" y="61"/>
                      <a:pt x="338" y="73"/>
                    </a:cubicBezTo>
                    <a:cubicBezTo>
                      <a:pt x="299" y="86"/>
                      <a:pt x="333" y="232"/>
                      <a:pt x="333" y="232"/>
                    </a:cubicBezTo>
                    <a:cubicBezTo>
                      <a:pt x="333" y="232"/>
                      <a:pt x="228" y="0"/>
                      <a:pt x="128" y="32"/>
                    </a:cubicBezTo>
                    <a:cubicBezTo>
                      <a:pt x="22" y="67"/>
                      <a:pt x="191" y="257"/>
                      <a:pt x="191" y="257"/>
                    </a:cubicBezTo>
                    <a:cubicBezTo>
                      <a:pt x="191" y="257"/>
                      <a:pt x="43" y="155"/>
                      <a:pt x="21" y="177"/>
                    </a:cubicBezTo>
                    <a:cubicBezTo>
                      <a:pt x="0" y="200"/>
                      <a:pt x="146" y="386"/>
                      <a:pt x="146" y="386"/>
                    </a:cubicBezTo>
                    <a:cubicBezTo>
                      <a:pt x="469" y="367"/>
                      <a:pt x="469" y="367"/>
                      <a:pt x="469" y="367"/>
                    </a:cubicBezTo>
                    <a:lnTo>
                      <a:pt x="447" y="255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íṩlîḍe">
                <a:extLst>
                  <a:ext uri="{FF2B5EF4-FFF2-40B4-BE49-F238E27FC236}">
                    <a16:creationId xmlns:a16="http://schemas.microsoft.com/office/drawing/2014/main" id="{4FE0C218-C85D-402D-99ED-BE56AED2C456}"/>
                  </a:ext>
                </a:extLst>
              </p:cNvPr>
              <p:cNvSpPr/>
              <p:nvPr/>
            </p:nvSpPr>
            <p:spPr bwMode="auto">
              <a:xfrm>
                <a:off x="4954588" y="4460875"/>
                <a:ext cx="615950" cy="965200"/>
              </a:xfrm>
              <a:custGeom>
                <a:avLst/>
                <a:gdLst>
                  <a:gd name="T0" fmla="*/ 1 w 187"/>
                  <a:gd name="T1" fmla="*/ 4 h 293"/>
                  <a:gd name="T2" fmla="*/ 1 w 187"/>
                  <a:gd name="T3" fmla="*/ 5 h 293"/>
                  <a:gd name="T4" fmla="*/ 182 w 187"/>
                  <a:gd name="T5" fmla="*/ 291 h 293"/>
                  <a:gd name="T6" fmla="*/ 185 w 187"/>
                  <a:gd name="T7" fmla="*/ 292 h 293"/>
                  <a:gd name="T8" fmla="*/ 186 w 187"/>
                  <a:gd name="T9" fmla="*/ 289 h 293"/>
                  <a:gd name="T10" fmla="*/ 4 w 187"/>
                  <a:gd name="T11" fmla="*/ 1 h 293"/>
                  <a:gd name="T12" fmla="*/ 1 w 187"/>
                  <a:gd name="T13" fmla="*/ 1 h 293"/>
                  <a:gd name="T14" fmla="*/ 1 w 187"/>
                  <a:gd name="T15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93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9" y="14"/>
                      <a:pt x="74" y="89"/>
                      <a:pt x="182" y="291"/>
                    </a:cubicBezTo>
                    <a:cubicBezTo>
                      <a:pt x="183" y="292"/>
                      <a:pt x="184" y="293"/>
                      <a:pt x="185" y="292"/>
                    </a:cubicBezTo>
                    <a:cubicBezTo>
                      <a:pt x="186" y="291"/>
                      <a:pt x="187" y="290"/>
                      <a:pt x="186" y="289"/>
                    </a:cubicBezTo>
                    <a:cubicBezTo>
                      <a:pt x="70" y="73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iṡḷídé">
                <a:extLst>
                  <a:ext uri="{FF2B5EF4-FFF2-40B4-BE49-F238E27FC236}">
                    <a16:creationId xmlns:a16="http://schemas.microsoft.com/office/drawing/2014/main" id="{3F6BF1D7-E574-4510-91B0-157974BE1315}"/>
                  </a:ext>
                </a:extLst>
              </p:cNvPr>
              <p:cNvSpPr/>
              <p:nvPr/>
            </p:nvSpPr>
            <p:spPr bwMode="auto">
              <a:xfrm>
                <a:off x="4835526" y="4494213"/>
                <a:ext cx="290513" cy="187325"/>
              </a:xfrm>
              <a:custGeom>
                <a:avLst/>
                <a:gdLst>
                  <a:gd name="T0" fmla="*/ 1 w 88"/>
                  <a:gd name="T1" fmla="*/ 4 h 57"/>
                  <a:gd name="T2" fmla="*/ 84 w 88"/>
                  <a:gd name="T3" fmla="*/ 57 h 57"/>
                  <a:gd name="T4" fmla="*/ 87 w 88"/>
                  <a:gd name="T5" fmla="*/ 55 h 57"/>
                  <a:gd name="T6" fmla="*/ 86 w 88"/>
                  <a:gd name="T7" fmla="*/ 52 h 57"/>
                  <a:gd name="T8" fmla="*/ 26 w 88"/>
                  <a:gd name="T9" fmla="*/ 18 h 57"/>
                  <a:gd name="T10" fmla="*/ 10 w 88"/>
                  <a:gd name="T11" fmla="*/ 6 h 57"/>
                  <a:gd name="T12" fmla="*/ 6 w 88"/>
                  <a:gd name="T13" fmla="*/ 2 h 57"/>
                  <a:gd name="T14" fmla="*/ 5 w 88"/>
                  <a:gd name="T15" fmla="*/ 1 h 57"/>
                  <a:gd name="T16" fmla="*/ 4 w 88"/>
                  <a:gd name="T17" fmla="*/ 1 h 57"/>
                  <a:gd name="T18" fmla="*/ 1 w 88"/>
                  <a:gd name="T19" fmla="*/ 1 h 57"/>
                  <a:gd name="T20" fmla="*/ 1 w 88"/>
                  <a:gd name="T21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57">
                    <a:moveTo>
                      <a:pt x="1" y="4"/>
                    </a:moveTo>
                    <a:cubicBezTo>
                      <a:pt x="1" y="4"/>
                      <a:pt x="32" y="34"/>
                      <a:pt x="84" y="57"/>
                    </a:cubicBezTo>
                    <a:cubicBezTo>
                      <a:pt x="85" y="57"/>
                      <a:pt x="87" y="56"/>
                      <a:pt x="87" y="55"/>
                    </a:cubicBezTo>
                    <a:cubicBezTo>
                      <a:pt x="88" y="54"/>
                      <a:pt x="87" y="53"/>
                      <a:pt x="86" y="52"/>
                    </a:cubicBezTo>
                    <a:cubicBezTo>
                      <a:pt x="60" y="41"/>
                      <a:pt x="40" y="29"/>
                      <a:pt x="26" y="18"/>
                    </a:cubicBezTo>
                    <a:cubicBezTo>
                      <a:pt x="19" y="13"/>
                      <a:pt x="14" y="9"/>
                      <a:pt x="10" y="6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3" name="íṥľíḍé">
                <a:extLst>
                  <a:ext uri="{FF2B5EF4-FFF2-40B4-BE49-F238E27FC236}">
                    <a16:creationId xmlns:a16="http://schemas.microsoft.com/office/drawing/2014/main" id="{50FF4354-864D-40F2-A078-60CF418F3861}"/>
                  </a:ext>
                </a:extLst>
              </p:cNvPr>
              <p:cNvSpPr/>
              <p:nvPr/>
            </p:nvSpPr>
            <p:spPr bwMode="auto">
              <a:xfrm>
                <a:off x="5165726" y="4500563"/>
                <a:ext cx="76200" cy="355600"/>
              </a:xfrm>
              <a:custGeom>
                <a:avLst/>
                <a:gdLst>
                  <a:gd name="T0" fmla="*/ 0 w 23"/>
                  <a:gd name="T1" fmla="*/ 4 h 108"/>
                  <a:gd name="T2" fmla="*/ 1 w 23"/>
                  <a:gd name="T3" fmla="*/ 6 h 108"/>
                  <a:gd name="T4" fmla="*/ 18 w 23"/>
                  <a:gd name="T5" fmla="*/ 106 h 108"/>
                  <a:gd name="T6" fmla="*/ 20 w 23"/>
                  <a:gd name="T7" fmla="*/ 108 h 108"/>
                  <a:gd name="T8" fmla="*/ 22 w 23"/>
                  <a:gd name="T9" fmla="*/ 105 h 108"/>
                  <a:gd name="T10" fmla="*/ 5 w 23"/>
                  <a:gd name="T11" fmla="*/ 2 h 108"/>
                  <a:gd name="T12" fmla="*/ 2 w 23"/>
                  <a:gd name="T13" fmla="*/ 1 h 108"/>
                  <a:gd name="T14" fmla="*/ 0 w 23"/>
                  <a:gd name="T15" fmla="*/ 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08">
                    <a:moveTo>
                      <a:pt x="0" y="4"/>
                    </a:moveTo>
                    <a:cubicBezTo>
                      <a:pt x="0" y="4"/>
                      <a:pt x="1" y="5"/>
                      <a:pt x="1" y="6"/>
                    </a:cubicBezTo>
                    <a:cubicBezTo>
                      <a:pt x="4" y="18"/>
                      <a:pt x="16" y="66"/>
                      <a:pt x="18" y="106"/>
                    </a:cubicBezTo>
                    <a:cubicBezTo>
                      <a:pt x="18" y="107"/>
                      <a:pt x="19" y="108"/>
                      <a:pt x="20" y="108"/>
                    </a:cubicBezTo>
                    <a:cubicBezTo>
                      <a:pt x="22" y="108"/>
                      <a:pt x="23" y="107"/>
                      <a:pt x="22" y="105"/>
                    </a:cubicBezTo>
                    <a:cubicBezTo>
                      <a:pt x="20" y="60"/>
                      <a:pt x="5" y="3"/>
                      <a:pt x="5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4" name="ïṥḷïdè">
                <a:extLst>
                  <a:ext uri="{FF2B5EF4-FFF2-40B4-BE49-F238E27FC236}">
                    <a16:creationId xmlns:a16="http://schemas.microsoft.com/office/drawing/2014/main" id="{126C78E6-AFC8-4931-B263-F8216D5B8918}"/>
                  </a:ext>
                </a:extLst>
              </p:cNvPr>
              <p:cNvSpPr/>
              <p:nvPr/>
            </p:nvSpPr>
            <p:spPr bwMode="auto">
              <a:xfrm>
                <a:off x="5000626" y="4872038"/>
                <a:ext cx="376238" cy="207963"/>
              </a:xfrm>
              <a:custGeom>
                <a:avLst/>
                <a:gdLst>
                  <a:gd name="T0" fmla="*/ 1 w 114"/>
                  <a:gd name="T1" fmla="*/ 4 h 63"/>
                  <a:gd name="T2" fmla="*/ 111 w 114"/>
                  <a:gd name="T3" fmla="*/ 62 h 63"/>
                  <a:gd name="T4" fmla="*/ 114 w 114"/>
                  <a:gd name="T5" fmla="*/ 61 h 63"/>
                  <a:gd name="T6" fmla="*/ 112 w 114"/>
                  <a:gd name="T7" fmla="*/ 58 h 63"/>
                  <a:gd name="T8" fmla="*/ 41 w 114"/>
                  <a:gd name="T9" fmla="*/ 23 h 63"/>
                  <a:gd name="T10" fmla="*/ 14 w 114"/>
                  <a:gd name="T11" fmla="*/ 7 h 63"/>
                  <a:gd name="T12" fmla="*/ 7 w 114"/>
                  <a:gd name="T13" fmla="*/ 2 h 63"/>
                  <a:gd name="T14" fmla="*/ 4 w 114"/>
                  <a:gd name="T15" fmla="*/ 0 h 63"/>
                  <a:gd name="T16" fmla="*/ 1 w 114"/>
                  <a:gd name="T17" fmla="*/ 1 h 63"/>
                  <a:gd name="T18" fmla="*/ 1 w 114"/>
                  <a:gd name="T1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63">
                    <a:moveTo>
                      <a:pt x="1" y="4"/>
                    </a:moveTo>
                    <a:cubicBezTo>
                      <a:pt x="1" y="4"/>
                      <a:pt x="64" y="46"/>
                      <a:pt x="111" y="62"/>
                    </a:cubicBezTo>
                    <a:cubicBezTo>
                      <a:pt x="112" y="63"/>
                      <a:pt x="113" y="62"/>
                      <a:pt x="114" y="61"/>
                    </a:cubicBezTo>
                    <a:cubicBezTo>
                      <a:pt x="114" y="60"/>
                      <a:pt x="113" y="58"/>
                      <a:pt x="112" y="58"/>
                    </a:cubicBezTo>
                    <a:cubicBezTo>
                      <a:pt x="89" y="50"/>
                      <a:pt x="62" y="36"/>
                      <a:pt x="41" y="23"/>
                    </a:cubicBezTo>
                    <a:cubicBezTo>
                      <a:pt x="30" y="17"/>
                      <a:pt x="21" y="11"/>
                      <a:pt x="14" y="7"/>
                    </a:cubicBezTo>
                    <a:cubicBezTo>
                      <a:pt x="11" y="5"/>
                      <a:pt x="8" y="3"/>
                      <a:pt x="7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ïṧļîḓe">
                <a:extLst>
                  <a:ext uri="{FF2B5EF4-FFF2-40B4-BE49-F238E27FC236}">
                    <a16:creationId xmlns:a16="http://schemas.microsoft.com/office/drawing/2014/main" id="{74519D10-EEAF-453C-B77F-F9CA7497879D}"/>
                  </a:ext>
                </a:extLst>
              </p:cNvPr>
              <p:cNvSpPr/>
              <p:nvPr/>
            </p:nvSpPr>
            <p:spPr bwMode="auto">
              <a:xfrm>
                <a:off x="4679951" y="4948238"/>
                <a:ext cx="617538" cy="468313"/>
              </a:xfrm>
              <a:custGeom>
                <a:avLst/>
                <a:gdLst>
                  <a:gd name="T0" fmla="*/ 1 w 187"/>
                  <a:gd name="T1" fmla="*/ 4 h 142"/>
                  <a:gd name="T2" fmla="*/ 184 w 187"/>
                  <a:gd name="T3" fmla="*/ 141 h 142"/>
                  <a:gd name="T4" fmla="*/ 187 w 187"/>
                  <a:gd name="T5" fmla="*/ 140 h 142"/>
                  <a:gd name="T6" fmla="*/ 185 w 187"/>
                  <a:gd name="T7" fmla="*/ 137 h 142"/>
                  <a:gd name="T8" fmla="*/ 54 w 187"/>
                  <a:gd name="T9" fmla="*/ 50 h 142"/>
                  <a:gd name="T10" fmla="*/ 18 w 187"/>
                  <a:gd name="T11" fmla="*/ 15 h 142"/>
                  <a:gd name="T12" fmla="*/ 8 w 187"/>
                  <a:gd name="T13" fmla="*/ 4 h 142"/>
                  <a:gd name="T14" fmla="*/ 5 w 187"/>
                  <a:gd name="T15" fmla="*/ 2 h 142"/>
                  <a:gd name="T16" fmla="*/ 5 w 187"/>
                  <a:gd name="T17" fmla="*/ 1 h 142"/>
                  <a:gd name="T18" fmla="*/ 1 w 187"/>
                  <a:gd name="T19" fmla="*/ 0 h 142"/>
                  <a:gd name="T20" fmla="*/ 1 w 187"/>
                  <a:gd name="T21" fmla="*/ 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142">
                    <a:moveTo>
                      <a:pt x="1" y="4"/>
                    </a:moveTo>
                    <a:cubicBezTo>
                      <a:pt x="1" y="4"/>
                      <a:pt x="74" y="90"/>
                      <a:pt x="184" y="141"/>
                    </a:cubicBezTo>
                    <a:cubicBezTo>
                      <a:pt x="185" y="142"/>
                      <a:pt x="186" y="141"/>
                      <a:pt x="187" y="140"/>
                    </a:cubicBezTo>
                    <a:cubicBezTo>
                      <a:pt x="187" y="139"/>
                      <a:pt x="187" y="138"/>
                      <a:pt x="185" y="137"/>
                    </a:cubicBezTo>
                    <a:cubicBezTo>
                      <a:pt x="131" y="112"/>
                      <a:pt x="86" y="77"/>
                      <a:pt x="54" y="50"/>
                    </a:cubicBezTo>
                    <a:cubicBezTo>
                      <a:pt x="39" y="36"/>
                      <a:pt x="26" y="24"/>
                      <a:pt x="18" y="15"/>
                    </a:cubicBezTo>
                    <a:cubicBezTo>
                      <a:pt x="13" y="10"/>
                      <a:pt x="10" y="7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ïśļíḋê">
                <a:extLst>
                  <a:ext uri="{FF2B5EF4-FFF2-40B4-BE49-F238E27FC236}">
                    <a16:creationId xmlns:a16="http://schemas.microsoft.com/office/drawing/2014/main" id="{68C062F4-BB48-4905-B144-9A8CFF23D1CA}"/>
                  </a:ext>
                </a:extLst>
              </p:cNvPr>
              <p:cNvSpPr/>
              <p:nvPr/>
            </p:nvSpPr>
            <p:spPr bwMode="auto">
              <a:xfrm>
                <a:off x="4765676" y="4918075"/>
                <a:ext cx="125413" cy="231775"/>
              </a:xfrm>
              <a:custGeom>
                <a:avLst/>
                <a:gdLst>
                  <a:gd name="T0" fmla="*/ 1 w 38"/>
                  <a:gd name="T1" fmla="*/ 4 h 70"/>
                  <a:gd name="T2" fmla="*/ 1 w 38"/>
                  <a:gd name="T3" fmla="*/ 5 h 70"/>
                  <a:gd name="T4" fmla="*/ 33 w 38"/>
                  <a:gd name="T5" fmla="*/ 69 h 70"/>
                  <a:gd name="T6" fmla="*/ 36 w 38"/>
                  <a:gd name="T7" fmla="*/ 70 h 70"/>
                  <a:gd name="T8" fmla="*/ 37 w 38"/>
                  <a:gd name="T9" fmla="*/ 67 h 70"/>
                  <a:gd name="T10" fmla="*/ 5 w 38"/>
                  <a:gd name="T11" fmla="*/ 2 h 70"/>
                  <a:gd name="T12" fmla="*/ 2 w 38"/>
                  <a:gd name="T13" fmla="*/ 1 h 70"/>
                  <a:gd name="T14" fmla="*/ 1 w 38"/>
                  <a:gd name="T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0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5" y="11"/>
                      <a:pt x="18" y="35"/>
                      <a:pt x="33" y="69"/>
                    </a:cubicBezTo>
                    <a:cubicBezTo>
                      <a:pt x="34" y="70"/>
                      <a:pt x="35" y="70"/>
                      <a:pt x="36" y="70"/>
                    </a:cubicBezTo>
                    <a:cubicBezTo>
                      <a:pt x="37" y="69"/>
                      <a:pt x="38" y="68"/>
                      <a:pt x="37" y="67"/>
                    </a:cubicBezTo>
                    <a:cubicBezTo>
                      <a:pt x="20" y="28"/>
                      <a:pt x="5" y="2"/>
                      <a:pt x="5" y="2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iŝľiďe">
                <a:extLst>
                  <a:ext uri="{FF2B5EF4-FFF2-40B4-BE49-F238E27FC236}">
                    <a16:creationId xmlns:a16="http://schemas.microsoft.com/office/drawing/2014/main" id="{DFC226A2-8C99-4C68-80C9-A8C83D9587C5}"/>
                  </a:ext>
                </a:extLst>
              </p:cNvPr>
              <p:cNvSpPr/>
              <p:nvPr/>
            </p:nvSpPr>
            <p:spPr bwMode="auto">
              <a:xfrm>
                <a:off x="4811713" y="5221288"/>
                <a:ext cx="254000" cy="60325"/>
              </a:xfrm>
              <a:custGeom>
                <a:avLst/>
                <a:gdLst>
                  <a:gd name="T0" fmla="*/ 2 w 77"/>
                  <a:gd name="T1" fmla="*/ 4 h 18"/>
                  <a:gd name="T2" fmla="*/ 74 w 77"/>
                  <a:gd name="T3" fmla="*/ 18 h 18"/>
                  <a:gd name="T4" fmla="*/ 77 w 77"/>
                  <a:gd name="T5" fmla="*/ 16 h 18"/>
                  <a:gd name="T6" fmla="*/ 75 w 77"/>
                  <a:gd name="T7" fmla="*/ 14 h 18"/>
                  <a:gd name="T8" fmla="*/ 21 w 77"/>
                  <a:gd name="T9" fmla="*/ 5 h 18"/>
                  <a:gd name="T10" fmla="*/ 8 w 77"/>
                  <a:gd name="T11" fmla="*/ 2 h 18"/>
                  <a:gd name="T12" fmla="*/ 5 w 77"/>
                  <a:gd name="T13" fmla="*/ 0 h 18"/>
                  <a:gd name="T14" fmla="*/ 4 w 77"/>
                  <a:gd name="T15" fmla="*/ 0 h 18"/>
                  <a:gd name="T16" fmla="*/ 4 w 77"/>
                  <a:gd name="T17" fmla="*/ 0 h 18"/>
                  <a:gd name="T18" fmla="*/ 1 w 77"/>
                  <a:gd name="T19" fmla="*/ 1 h 18"/>
                  <a:gd name="T20" fmla="*/ 2 w 77"/>
                  <a:gd name="T2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8">
                    <a:moveTo>
                      <a:pt x="2" y="4"/>
                    </a:moveTo>
                    <a:cubicBezTo>
                      <a:pt x="2" y="4"/>
                      <a:pt x="26" y="14"/>
                      <a:pt x="74" y="18"/>
                    </a:cubicBezTo>
                    <a:cubicBezTo>
                      <a:pt x="75" y="18"/>
                      <a:pt x="76" y="17"/>
                      <a:pt x="77" y="16"/>
                    </a:cubicBezTo>
                    <a:cubicBezTo>
                      <a:pt x="77" y="15"/>
                      <a:pt x="76" y="14"/>
                      <a:pt x="75" y="14"/>
                    </a:cubicBezTo>
                    <a:cubicBezTo>
                      <a:pt x="51" y="11"/>
                      <a:pt x="33" y="8"/>
                      <a:pt x="21" y="5"/>
                    </a:cubicBezTo>
                    <a:cubicBezTo>
                      <a:pt x="15" y="4"/>
                      <a:pt x="11" y="2"/>
                      <a:pt x="8" y="2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ï$ľïḋé">
                <a:extLst>
                  <a:ext uri="{FF2B5EF4-FFF2-40B4-BE49-F238E27FC236}">
                    <a16:creationId xmlns:a16="http://schemas.microsoft.com/office/drawing/2014/main" id="{26994967-41EF-4554-8B51-2BDEDDCAD22A}"/>
                  </a:ext>
                </a:extLst>
              </p:cNvPr>
              <p:cNvSpPr/>
              <p:nvPr/>
            </p:nvSpPr>
            <p:spPr bwMode="auto">
              <a:xfrm>
                <a:off x="5594351" y="4543425"/>
                <a:ext cx="177800" cy="842963"/>
              </a:xfrm>
              <a:custGeom>
                <a:avLst/>
                <a:gdLst>
                  <a:gd name="T0" fmla="*/ 1 w 54"/>
                  <a:gd name="T1" fmla="*/ 3 h 256"/>
                  <a:gd name="T2" fmla="*/ 2 w 54"/>
                  <a:gd name="T3" fmla="*/ 10 h 256"/>
                  <a:gd name="T4" fmla="*/ 49 w 54"/>
                  <a:gd name="T5" fmla="*/ 254 h 256"/>
                  <a:gd name="T6" fmla="*/ 52 w 54"/>
                  <a:gd name="T7" fmla="*/ 256 h 256"/>
                  <a:gd name="T8" fmla="*/ 54 w 54"/>
                  <a:gd name="T9" fmla="*/ 253 h 256"/>
                  <a:gd name="T10" fmla="*/ 5 w 54"/>
                  <a:gd name="T11" fmla="*/ 2 h 256"/>
                  <a:gd name="T12" fmla="*/ 2 w 54"/>
                  <a:gd name="T13" fmla="*/ 0 h 256"/>
                  <a:gd name="T14" fmla="*/ 1 w 54"/>
                  <a:gd name="T15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256">
                    <a:moveTo>
                      <a:pt x="1" y="3"/>
                    </a:moveTo>
                    <a:cubicBezTo>
                      <a:pt x="1" y="3"/>
                      <a:pt x="1" y="5"/>
                      <a:pt x="2" y="10"/>
                    </a:cubicBezTo>
                    <a:cubicBezTo>
                      <a:pt x="10" y="41"/>
                      <a:pt x="40" y="171"/>
                      <a:pt x="49" y="254"/>
                    </a:cubicBezTo>
                    <a:cubicBezTo>
                      <a:pt x="49" y="255"/>
                      <a:pt x="50" y="256"/>
                      <a:pt x="52" y="256"/>
                    </a:cubicBezTo>
                    <a:cubicBezTo>
                      <a:pt x="53" y="256"/>
                      <a:pt x="54" y="255"/>
                      <a:pt x="54" y="253"/>
                    </a:cubicBezTo>
                    <a:cubicBezTo>
                      <a:pt x="43" y="158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íṩḷîdè">
                <a:extLst>
                  <a:ext uri="{FF2B5EF4-FFF2-40B4-BE49-F238E27FC236}">
                    <a16:creationId xmlns:a16="http://schemas.microsoft.com/office/drawing/2014/main" id="{50C8D435-D702-4544-B9E3-36B8A250884E}"/>
                  </a:ext>
                </a:extLst>
              </p:cNvPr>
              <p:cNvSpPr/>
              <p:nvPr/>
            </p:nvSpPr>
            <p:spPr bwMode="auto">
              <a:xfrm>
                <a:off x="5392738" y="4789488"/>
                <a:ext cx="73025" cy="449263"/>
              </a:xfrm>
              <a:custGeom>
                <a:avLst/>
                <a:gdLst>
                  <a:gd name="T0" fmla="*/ 1 w 22"/>
                  <a:gd name="T1" fmla="*/ 3 h 136"/>
                  <a:gd name="T2" fmla="*/ 1 w 22"/>
                  <a:gd name="T3" fmla="*/ 5 h 136"/>
                  <a:gd name="T4" fmla="*/ 18 w 22"/>
                  <a:gd name="T5" fmla="*/ 134 h 136"/>
                  <a:gd name="T6" fmla="*/ 20 w 22"/>
                  <a:gd name="T7" fmla="*/ 136 h 136"/>
                  <a:gd name="T8" fmla="*/ 22 w 22"/>
                  <a:gd name="T9" fmla="*/ 133 h 136"/>
                  <a:gd name="T10" fmla="*/ 5 w 22"/>
                  <a:gd name="T11" fmla="*/ 2 h 136"/>
                  <a:gd name="T12" fmla="*/ 2 w 22"/>
                  <a:gd name="T13" fmla="*/ 0 h 136"/>
                  <a:gd name="T14" fmla="*/ 1 w 22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6">
                    <a:moveTo>
                      <a:pt x="1" y="3"/>
                    </a:moveTo>
                    <a:cubicBezTo>
                      <a:pt x="1" y="3"/>
                      <a:pt x="1" y="3"/>
                      <a:pt x="1" y="5"/>
                    </a:cubicBezTo>
                    <a:cubicBezTo>
                      <a:pt x="4" y="18"/>
                      <a:pt x="14" y="73"/>
                      <a:pt x="18" y="134"/>
                    </a:cubicBezTo>
                    <a:cubicBezTo>
                      <a:pt x="18" y="135"/>
                      <a:pt x="19" y="136"/>
                      <a:pt x="20" y="136"/>
                    </a:cubicBezTo>
                    <a:cubicBezTo>
                      <a:pt x="22" y="136"/>
                      <a:pt x="22" y="135"/>
                      <a:pt x="22" y="133"/>
                    </a:cubicBezTo>
                    <a:cubicBezTo>
                      <a:pt x="18" y="64"/>
                      <a:pt x="5" y="2"/>
                      <a:pt x="5" y="2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iślïďé">
                <a:extLst>
                  <a:ext uri="{FF2B5EF4-FFF2-40B4-BE49-F238E27FC236}">
                    <a16:creationId xmlns:a16="http://schemas.microsoft.com/office/drawing/2014/main" id="{E32D88B9-EDE7-42E4-9D32-1D28C5FABDB1}"/>
                  </a:ext>
                </a:extLst>
              </p:cNvPr>
              <p:cNvSpPr/>
              <p:nvPr/>
            </p:nvSpPr>
            <p:spPr bwMode="auto">
              <a:xfrm>
                <a:off x="5561013" y="4905375"/>
                <a:ext cx="182563" cy="280988"/>
              </a:xfrm>
              <a:custGeom>
                <a:avLst/>
                <a:gdLst>
                  <a:gd name="T0" fmla="*/ 1 w 55"/>
                  <a:gd name="T1" fmla="*/ 4 h 85"/>
                  <a:gd name="T2" fmla="*/ 51 w 55"/>
                  <a:gd name="T3" fmla="*/ 83 h 85"/>
                  <a:gd name="T4" fmla="*/ 54 w 55"/>
                  <a:gd name="T5" fmla="*/ 84 h 85"/>
                  <a:gd name="T6" fmla="*/ 54 w 55"/>
                  <a:gd name="T7" fmla="*/ 81 h 85"/>
                  <a:gd name="T8" fmla="*/ 21 w 55"/>
                  <a:gd name="T9" fmla="*/ 31 h 85"/>
                  <a:gd name="T10" fmla="*/ 9 w 55"/>
                  <a:gd name="T11" fmla="*/ 10 h 85"/>
                  <a:gd name="T12" fmla="*/ 6 w 55"/>
                  <a:gd name="T13" fmla="*/ 4 h 85"/>
                  <a:gd name="T14" fmla="*/ 5 w 55"/>
                  <a:gd name="T15" fmla="*/ 2 h 85"/>
                  <a:gd name="T16" fmla="*/ 2 w 55"/>
                  <a:gd name="T17" fmla="*/ 1 h 85"/>
                  <a:gd name="T18" fmla="*/ 1 w 55"/>
                  <a:gd name="T19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5">
                    <a:moveTo>
                      <a:pt x="1" y="4"/>
                    </a:moveTo>
                    <a:cubicBezTo>
                      <a:pt x="1" y="4"/>
                      <a:pt x="28" y="55"/>
                      <a:pt x="51" y="83"/>
                    </a:cubicBezTo>
                    <a:cubicBezTo>
                      <a:pt x="51" y="84"/>
                      <a:pt x="53" y="85"/>
                      <a:pt x="54" y="84"/>
                    </a:cubicBezTo>
                    <a:cubicBezTo>
                      <a:pt x="55" y="83"/>
                      <a:pt x="55" y="82"/>
                      <a:pt x="54" y="81"/>
                    </a:cubicBezTo>
                    <a:cubicBezTo>
                      <a:pt x="43" y="67"/>
                      <a:pt x="31" y="47"/>
                      <a:pt x="21" y="31"/>
                    </a:cubicBezTo>
                    <a:cubicBezTo>
                      <a:pt x="16" y="23"/>
                      <a:pt x="12" y="15"/>
                      <a:pt x="9" y="10"/>
                    </a:cubicBezTo>
                    <a:cubicBezTo>
                      <a:pt x="8" y="8"/>
                      <a:pt x="7" y="6"/>
                      <a:pt x="6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îśļîḓê">
                <a:extLst>
                  <a:ext uri="{FF2B5EF4-FFF2-40B4-BE49-F238E27FC236}">
                    <a16:creationId xmlns:a16="http://schemas.microsoft.com/office/drawing/2014/main" id="{B85EEDA5-9B31-4F4F-A1F8-7C4BE250E02E}"/>
                  </a:ext>
                </a:extLst>
              </p:cNvPr>
              <p:cNvSpPr/>
              <p:nvPr/>
            </p:nvSpPr>
            <p:spPr bwMode="auto">
              <a:xfrm>
                <a:off x="5700713" y="4757738"/>
                <a:ext cx="61913" cy="282575"/>
              </a:xfrm>
              <a:custGeom>
                <a:avLst/>
                <a:gdLst>
                  <a:gd name="T0" fmla="*/ 15 w 19"/>
                  <a:gd name="T1" fmla="*/ 2 h 86"/>
                  <a:gd name="T2" fmla="*/ 14 w 19"/>
                  <a:gd name="T3" fmla="*/ 12 h 86"/>
                  <a:gd name="T4" fmla="*/ 9 w 19"/>
                  <a:gd name="T5" fmla="*/ 50 h 86"/>
                  <a:gd name="T6" fmla="*/ 5 w 19"/>
                  <a:gd name="T7" fmla="*/ 69 h 86"/>
                  <a:gd name="T8" fmla="*/ 0 w 19"/>
                  <a:gd name="T9" fmla="*/ 83 h 86"/>
                  <a:gd name="T10" fmla="*/ 1 w 19"/>
                  <a:gd name="T11" fmla="*/ 86 h 86"/>
                  <a:gd name="T12" fmla="*/ 4 w 19"/>
                  <a:gd name="T13" fmla="*/ 85 h 86"/>
                  <a:gd name="T14" fmla="*/ 11 w 19"/>
                  <a:gd name="T15" fmla="*/ 64 h 86"/>
                  <a:gd name="T16" fmla="*/ 19 w 19"/>
                  <a:gd name="T17" fmla="*/ 2 h 86"/>
                  <a:gd name="T18" fmla="*/ 17 w 19"/>
                  <a:gd name="T19" fmla="*/ 0 h 86"/>
                  <a:gd name="T20" fmla="*/ 15 w 19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86">
                    <a:moveTo>
                      <a:pt x="15" y="2"/>
                    </a:moveTo>
                    <a:cubicBezTo>
                      <a:pt x="15" y="2"/>
                      <a:pt x="14" y="6"/>
                      <a:pt x="14" y="12"/>
                    </a:cubicBezTo>
                    <a:cubicBezTo>
                      <a:pt x="13" y="22"/>
                      <a:pt x="11" y="36"/>
                      <a:pt x="9" y="50"/>
                    </a:cubicBezTo>
                    <a:cubicBezTo>
                      <a:pt x="8" y="57"/>
                      <a:pt x="7" y="63"/>
                      <a:pt x="5" y="69"/>
                    </a:cubicBezTo>
                    <a:cubicBezTo>
                      <a:pt x="4" y="75"/>
                      <a:pt x="2" y="80"/>
                      <a:pt x="0" y="83"/>
                    </a:cubicBezTo>
                    <a:cubicBezTo>
                      <a:pt x="0" y="84"/>
                      <a:pt x="0" y="85"/>
                      <a:pt x="1" y="86"/>
                    </a:cubicBezTo>
                    <a:cubicBezTo>
                      <a:pt x="2" y="86"/>
                      <a:pt x="4" y="86"/>
                      <a:pt x="4" y="85"/>
                    </a:cubicBezTo>
                    <a:cubicBezTo>
                      <a:pt x="7" y="80"/>
                      <a:pt x="9" y="72"/>
                      <a:pt x="11" y="64"/>
                    </a:cubicBezTo>
                    <a:cubicBezTo>
                      <a:pt x="17" y="38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ïSlîḋé">
                <a:extLst>
                  <a:ext uri="{FF2B5EF4-FFF2-40B4-BE49-F238E27FC236}">
                    <a16:creationId xmlns:a16="http://schemas.microsoft.com/office/drawing/2014/main" id="{04516E86-63F1-4353-AB1F-2D932F4120EE}"/>
                  </a:ext>
                </a:extLst>
              </p:cNvPr>
              <p:cNvSpPr/>
              <p:nvPr/>
            </p:nvSpPr>
            <p:spPr bwMode="auto">
              <a:xfrm>
                <a:off x="5551488" y="4714875"/>
                <a:ext cx="131763" cy="153988"/>
              </a:xfrm>
              <a:custGeom>
                <a:avLst/>
                <a:gdLst>
                  <a:gd name="T0" fmla="*/ 1 w 40"/>
                  <a:gd name="T1" fmla="*/ 4 h 47"/>
                  <a:gd name="T2" fmla="*/ 35 w 40"/>
                  <a:gd name="T3" fmla="*/ 46 h 47"/>
                  <a:gd name="T4" fmla="*/ 38 w 40"/>
                  <a:gd name="T5" fmla="*/ 47 h 47"/>
                  <a:gd name="T6" fmla="*/ 39 w 40"/>
                  <a:gd name="T7" fmla="*/ 43 h 47"/>
                  <a:gd name="T8" fmla="*/ 4 w 40"/>
                  <a:gd name="T9" fmla="*/ 1 h 47"/>
                  <a:gd name="T10" fmla="*/ 1 w 40"/>
                  <a:gd name="T11" fmla="*/ 1 h 47"/>
                  <a:gd name="T12" fmla="*/ 1 w 40"/>
                  <a:gd name="T1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7">
                    <a:moveTo>
                      <a:pt x="1" y="4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7"/>
                      <a:pt x="37" y="47"/>
                      <a:pt x="38" y="47"/>
                    </a:cubicBezTo>
                    <a:cubicBezTo>
                      <a:pt x="39" y="46"/>
                      <a:pt x="40" y="44"/>
                      <a:pt x="39" y="4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işļîdê">
                <a:extLst>
                  <a:ext uri="{FF2B5EF4-FFF2-40B4-BE49-F238E27FC236}">
                    <a16:creationId xmlns:a16="http://schemas.microsoft.com/office/drawing/2014/main" id="{C7F25527-6904-49C8-A18E-3CDC3FC02A1A}"/>
                  </a:ext>
                </a:extLst>
              </p:cNvPr>
              <p:cNvSpPr/>
              <p:nvPr/>
            </p:nvSpPr>
            <p:spPr bwMode="auto">
              <a:xfrm>
                <a:off x="6389688" y="4348163"/>
                <a:ext cx="1416050" cy="1166813"/>
              </a:xfrm>
              <a:custGeom>
                <a:avLst/>
                <a:gdLst>
                  <a:gd name="T0" fmla="*/ 3 w 429"/>
                  <a:gd name="T1" fmla="*/ 216 h 354"/>
                  <a:gd name="T2" fmla="*/ 105 w 429"/>
                  <a:gd name="T3" fmla="*/ 69 h 354"/>
                  <a:gd name="T4" fmla="*/ 114 w 429"/>
                  <a:gd name="T5" fmla="*/ 202 h 354"/>
                  <a:gd name="T6" fmla="*/ 265 w 429"/>
                  <a:gd name="T7" fmla="*/ 12 h 354"/>
                  <a:gd name="T8" fmla="*/ 264 w 429"/>
                  <a:gd name="T9" fmla="*/ 245 h 354"/>
                  <a:gd name="T10" fmla="*/ 373 w 429"/>
                  <a:gd name="T11" fmla="*/ 118 h 354"/>
                  <a:gd name="T12" fmla="*/ 357 w 429"/>
                  <a:gd name="T13" fmla="*/ 343 h 354"/>
                  <a:gd name="T14" fmla="*/ 3 w 429"/>
                  <a:gd name="T15" fmla="*/ 354 h 354"/>
                  <a:gd name="T16" fmla="*/ 3 w 429"/>
                  <a:gd name="T17" fmla="*/ 2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54">
                    <a:moveTo>
                      <a:pt x="3" y="216"/>
                    </a:moveTo>
                    <a:cubicBezTo>
                      <a:pt x="0" y="211"/>
                      <a:pt x="77" y="60"/>
                      <a:pt x="105" y="69"/>
                    </a:cubicBezTo>
                    <a:cubicBezTo>
                      <a:pt x="149" y="84"/>
                      <a:pt x="114" y="202"/>
                      <a:pt x="114" y="202"/>
                    </a:cubicBezTo>
                    <a:cubicBezTo>
                      <a:pt x="114" y="202"/>
                      <a:pt x="202" y="0"/>
                      <a:pt x="265" y="12"/>
                    </a:cubicBezTo>
                    <a:cubicBezTo>
                      <a:pt x="328" y="24"/>
                      <a:pt x="264" y="245"/>
                      <a:pt x="264" y="245"/>
                    </a:cubicBezTo>
                    <a:cubicBezTo>
                      <a:pt x="264" y="245"/>
                      <a:pt x="318" y="100"/>
                      <a:pt x="373" y="118"/>
                    </a:cubicBezTo>
                    <a:cubicBezTo>
                      <a:pt x="429" y="135"/>
                      <a:pt x="357" y="343"/>
                      <a:pt x="357" y="343"/>
                    </a:cubicBezTo>
                    <a:cubicBezTo>
                      <a:pt x="3" y="354"/>
                      <a:pt x="3" y="354"/>
                      <a:pt x="3" y="354"/>
                    </a:cubicBezTo>
                    <a:lnTo>
                      <a:pt x="3" y="216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ïşļiḍè">
                <a:extLst>
                  <a:ext uri="{FF2B5EF4-FFF2-40B4-BE49-F238E27FC236}">
                    <a16:creationId xmlns:a16="http://schemas.microsoft.com/office/drawing/2014/main" id="{C0421FB9-D4A9-4A74-B94A-7DE49F3C79F3}"/>
                  </a:ext>
                </a:extLst>
              </p:cNvPr>
              <p:cNvSpPr/>
              <p:nvPr/>
            </p:nvSpPr>
            <p:spPr bwMode="auto">
              <a:xfrm>
                <a:off x="6796088" y="4500563"/>
                <a:ext cx="447675" cy="1011238"/>
              </a:xfrm>
              <a:custGeom>
                <a:avLst/>
                <a:gdLst>
                  <a:gd name="T0" fmla="*/ 132 w 136"/>
                  <a:gd name="T1" fmla="*/ 1 h 307"/>
                  <a:gd name="T2" fmla="*/ 130 w 136"/>
                  <a:gd name="T3" fmla="*/ 9 h 307"/>
                  <a:gd name="T4" fmla="*/ 0 w 136"/>
                  <a:gd name="T5" fmla="*/ 303 h 307"/>
                  <a:gd name="T6" fmla="*/ 1 w 136"/>
                  <a:gd name="T7" fmla="*/ 306 h 307"/>
                  <a:gd name="T8" fmla="*/ 4 w 136"/>
                  <a:gd name="T9" fmla="*/ 306 h 307"/>
                  <a:gd name="T10" fmla="*/ 136 w 136"/>
                  <a:gd name="T11" fmla="*/ 3 h 307"/>
                  <a:gd name="T12" fmla="*/ 135 w 136"/>
                  <a:gd name="T13" fmla="*/ 0 h 307"/>
                  <a:gd name="T14" fmla="*/ 132 w 136"/>
                  <a:gd name="T15" fmla="*/ 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07">
                    <a:moveTo>
                      <a:pt x="132" y="1"/>
                    </a:moveTo>
                    <a:cubicBezTo>
                      <a:pt x="132" y="1"/>
                      <a:pt x="131" y="4"/>
                      <a:pt x="130" y="9"/>
                    </a:cubicBezTo>
                    <a:cubicBezTo>
                      <a:pt x="118" y="44"/>
                      <a:pt x="69" y="190"/>
                      <a:pt x="0" y="303"/>
                    </a:cubicBezTo>
                    <a:cubicBezTo>
                      <a:pt x="0" y="304"/>
                      <a:pt x="0" y="306"/>
                      <a:pt x="1" y="306"/>
                    </a:cubicBezTo>
                    <a:cubicBezTo>
                      <a:pt x="2" y="307"/>
                      <a:pt x="3" y="306"/>
                      <a:pt x="4" y="306"/>
                    </a:cubicBezTo>
                    <a:cubicBezTo>
                      <a:pt x="82" y="176"/>
                      <a:pt x="136" y="3"/>
                      <a:pt x="136" y="3"/>
                    </a:cubicBezTo>
                    <a:cubicBezTo>
                      <a:pt x="136" y="2"/>
                      <a:pt x="136" y="0"/>
                      <a:pt x="135" y="0"/>
                    </a:cubicBezTo>
                    <a:cubicBezTo>
                      <a:pt x="134" y="0"/>
                      <a:pt x="132" y="0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íS1ídê">
                <a:extLst>
                  <a:ext uri="{FF2B5EF4-FFF2-40B4-BE49-F238E27FC236}">
                    <a16:creationId xmlns:a16="http://schemas.microsoft.com/office/drawing/2014/main" id="{33ED1EEF-60C7-475C-84D4-2DB73B50FAA5}"/>
                  </a:ext>
                </a:extLst>
              </p:cNvPr>
              <p:cNvSpPr/>
              <p:nvPr/>
            </p:nvSpPr>
            <p:spPr bwMode="auto">
              <a:xfrm>
                <a:off x="7151688" y="4464050"/>
                <a:ext cx="42863" cy="279400"/>
              </a:xfrm>
              <a:custGeom>
                <a:avLst/>
                <a:gdLst>
                  <a:gd name="T0" fmla="*/ 9 w 13"/>
                  <a:gd name="T1" fmla="*/ 1 h 85"/>
                  <a:gd name="T2" fmla="*/ 0 w 13"/>
                  <a:gd name="T3" fmla="*/ 82 h 85"/>
                  <a:gd name="T4" fmla="*/ 2 w 13"/>
                  <a:gd name="T5" fmla="*/ 85 h 85"/>
                  <a:gd name="T6" fmla="*/ 4 w 13"/>
                  <a:gd name="T7" fmla="*/ 83 h 85"/>
                  <a:gd name="T8" fmla="*/ 9 w 13"/>
                  <a:gd name="T9" fmla="*/ 25 h 85"/>
                  <a:gd name="T10" fmla="*/ 12 w 13"/>
                  <a:gd name="T11" fmla="*/ 8 h 85"/>
                  <a:gd name="T12" fmla="*/ 13 w 13"/>
                  <a:gd name="T13" fmla="*/ 4 h 85"/>
                  <a:gd name="T14" fmla="*/ 13 w 13"/>
                  <a:gd name="T15" fmla="*/ 2 h 85"/>
                  <a:gd name="T16" fmla="*/ 11 w 13"/>
                  <a:gd name="T17" fmla="*/ 0 h 85"/>
                  <a:gd name="T18" fmla="*/ 9 w 13"/>
                  <a:gd name="T19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5">
                    <a:moveTo>
                      <a:pt x="9" y="1"/>
                    </a:moveTo>
                    <a:cubicBezTo>
                      <a:pt x="9" y="2"/>
                      <a:pt x="1" y="36"/>
                      <a:pt x="0" y="82"/>
                    </a:cubicBezTo>
                    <a:cubicBezTo>
                      <a:pt x="0" y="84"/>
                      <a:pt x="1" y="85"/>
                      <a:pt x="2" y="85"/>
                    </a:cubicBezTo>
                    <a:cubicBezTo>
                      <a:pt x="3" y="85"/>
                      <a:pt x="4" y="84"/>
                      <a:pt x="4" y="83"/>
                    </a:cubicBezTo>
                    <a:cubicBezTo>
                      <a:pt x="5" y="59"/>
                      <a:pt x="7" y="39"/>
                      <a:pt x="9" y="25"/>
                    </a:cubicBezTo>
                    <a:cubicBezTo>
                      <a:pt x="10" y="18"/>
                      <a:pt x="11" y="12"/>
                      <a:pt x="12" y="8"/>
                    </a:cubicBezTo>
                    <a:cubicBezTo>
                      <a:pt x="12" y="6"/>
                      <a:pt x="12" y="5"/>
                      <a:pt x="13" y="4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î$ḷïḑé">
                <a:extLst>
                  <a:ext uri="{FF2B5EF4-FFF2-40B4-BE49-F238E27FC236}">
                    <a16:creationId xmlns:a16="http://schemas.microsoft.com/office/drawing/2014/main" id="{DAD6B364-BAAC-497E-BECC-C1283BE252B8}"/>
                  </a:ext>
                </a:extLst>
              </p:cNvPr>
              <p:cNvSpPr/>
              <p:nvPr/>
            </p:nvSpPr>
            <p:spPr bwMode="auto">
              <a:xfrm>
                <a:off x="7108826" y="4638675"/>
                <a:ext cx="198438" cy="214313"/>
              </a:xfrm>
              <a:custGeom>
                <a:avLst/>
                <a:gdLst>
                  <a:gd name="T0" fmla="*/ 56 w 60"/>
                  <a:gd name="T1" fmla="*/ 1 h 65"/>
                  <a:gd name="T2" fmla="*/ 54 w 60"/>
                  <a:gd name="T3" fmla="*/ 3 h 65"/>
                  <a:gd name="T4" fmla="*/ 32 w 60"/>
                  <a:gd name="T5" fmla="*/ 30 h 65"/>
                  <a:gd name="T6" fmla="*/ 1 w 60"/>
                  <a:gd name="T7" fmla="*/ 61 h 65"/>
                  <a:gd name="T8" fmla="*/ 1 w 60"/>
                  <a:gd name="T9" fmla="*/ 64 h 65"/>
                  <a:gd name="T10" fmla="*/ 4 w 60"/>
                  <a:gd name="T11" fmla="*/ 64 h 65"/>
                  <a:gd name="T12" fmla="*/ 39 w 60"/>
                  <a:gd name="T13" fmla="*/ 28 h 65"/>
                  <a:gd name="T14" fmla="*/ 59 w 60"/>
                  <a:gd name="T15" fmla="*/ 4 h 65"/>
                  <a:gd name="T16" fmla="*/ 59 w 60"/>
                  <a:gd name="T17" fmla="*/ 1 h 65"/>
                  <a:gd name="T18" fmla="*/ 56 w 60"/>
                  <a:gd name="T1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5">
                    <a:moveTo>
                      <a:pt x="56" y="1"/>
                    </a:moveTo>
                    <a:cubicBezTo>
                      <a:pt x="56" y="1"/>
                      <a:pt x="55" y="2"/>
                      <a:pt x="54" y="3"/>
                    </a:cubicBezTo>
                    <a:cubicBezTo>
                      <a:pt x="51" y="7"/>
                      <a:pt x="42" y="18"/>
                      <a:pt x="32" y="30"/>
                    </a:cubicBezTo>
                    <a:cubicBezTo>
                      <a:pt x="22" y="42"/>
                      <a:pt x="10" y="54"/>
                      <a:pt x="1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1" y="65"/>
                      <a:pt x="3" y="65"/>
                      <a:pt x="4" y="64"/>
                    </a:cubicBezTo>
                    <a:cubicBezTo>
                      <a:pt x="14" y="56"/>
                      <a:pt x="28" y="41"/>
                      <a:pt x="39" y="28"/>
                    </a:cubicBezTo>
                    <a:cubicBezTo>
                      <a:pt x="50" y="15"/>
                      <a:pt x="59" y="4"/>
                      <a:pt x="59" y="4"/>
                    </a:cubicBezTo>
                    <a:cubicBezTo>
                      <a:pt x="60" y="3"/>
                      <a:pt x="59" y="2"/>
                      <a:pt x="59" y="1"/>
                    </a:cubicBezTo>
                    <a:cubicBezTo>
                      <a:pt x="58" y="0"/>
                      <a:pt x="56" y="0"/>
                      <a:pt x="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îsļîďe">
                <a:extLst>
                  <a:ext uri="{FF2B5EF4-FFF2-40B4-BE49-F238E27FC236}">
                    <a16:creationId xmlns:a16="http://schemas.microsoft.com/office/drawing/2014/main" id="{C0EB033E-3F5D-4BEB-994E-59C75E9BA8D6}"/>
                  </a:ext>
                </a:extLst>
              </p:cNvPr>
              <p:cNvSpPr/>
              <p:nvPr/>
            </p:nvSpPr>
            <p:spPr bwMode="auto">
              <a:xfrm>
                <a:off x="6992938" y="4711700"/>
                <a:ext cx="26988" cy="392113"/>
              </a:xfrm>
              <a:custGeom>
                <a:avLst/>
                <a:gdLst>
                  <a:gd name="T0" fmla="*/ 4 w 8"/>
                  <a:gd name="T1" fmla="*/ 2 h 119"/>
                  <a:gd name="T2" fmla="*/ 0 w 8"/>
                  <a:gd name="T3" fmla="*/ 62 h 119"/>
                  <a:gd name="T4" fmla="*/ 4 w 8"/>
                  <a:gd name="T5" fmla="*/ 117 h 119"/>
                  <a:gd name="T6" fmla="*/ 6 w 8"/>
                  <a:gd name="T7" fmla="*/ 119 h 119"/>
                  <a:gd name="T8" fmla="*/ 8 w 8"/>
                  <a:gd name="T9" fmla="*/ 116 h 119"/>
                  <a:gd name="T10" fmla="*/ 4 w 8"/>
                  <a:gd name="T11" fmla="*/ 62 h 119"/>
                  <a:gd name="T12" fmla="*/ 6 w 8"/>
                  <a:gd name="T13" fmla="*/ 20 h 119"/>
                  <a:gd name="T14" fmla="*/ 7 w 8"/>
                  <a:gd name="T15" fmla="*/ 7 h 119"/>
                  <a:gd name="T16" fmla="*/ 8 w 8"/>
                  <a:gd name="T17" fmla="*/ 3 h 119"/>
                  <a:gd name="T18" fmla="*/ 6 w 8"/>
                  <a:gd name="T19" fmla="*/ 1 h 119"/>
                  <a:gd name="T20" fmla="*/ 4 w 8"/>
                  <a:gd name="T21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9">
                    <a:moveTo>
                      <a:pt x="4" y="2"/>
                    </a:moveTo>
                    <a:cubicBezTo>
                      <a:pt x="4" y="2"/>
                      <a:pt x="0" y="28"/>
                      <a:pt x="0" y="62"/>
                    </a:cubicBezTo>
                    <a:cubicBezTo>
                      <a:pt x="0" y="79"/>
                      <a:pt x="1" y="98"/>
                      <a:pt x="4" y="117"/>
                    </a:cubicBezTo>
                    <a:cubicBezTo>
                      <a:pt x="4" y="118"/>
                      <a:pt x="5" y="119"/>
                      <a:pt x="6" y="119"/>
                    </a:cubicBezTo>
                    <a:cubicBezTo>
                      <a:pt x="7" y="118"/>
                      <a:pt x="8" y="117"/>
                      <a:pt x="8" y="116"/>
                    </a:cubicBezTo>
                    <a:cubicBezTo>
                      <a:pt x="5" y="98"/>
                      <a:pt x="4" y="79"/>
                      <a:pt x="4" y="62"/>
                    </a:cubicBezTo>
                    <a:cubicBezTo>
                      <a:pt x="4" y="45"/>
                      <a:pt x="5" y="31"/>
                      <a:pt x="6" y="20"/>
                    </a:cubicBezTo>
                    <a:cubicBezTo>
                      <a:pt x="6" y="15"/>
                      <a:pt x="7" y="10"/>
                      <a:pt x="7" y="7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íṣliḑe">
                <a:extLst>
                  <a:ext uri="{FF2B5EF4-FFF2-40B4-BE49-F238E27FC236}">
                    <a16:creationId xmlns:a16="http://schemas.microsoft.com/office/drawing/2014/main" id="{0A554E16-B00C-4C10-884F-A8E69F9C26B9}"/>
                  </a:ext>
                </a:extLst>
              </p:cNvPr>
              <p:cNvSpPr/>
              <p:nvPr/>
            </p:nvSpPr>
            <p:spPr bwMode="auto">
              <a:xfrm>
                <a:off x="6958013" y="4918075"/>
                <a:ext cx="279400" cy="287338"/>
              </a:xfrm>
              <a:custGeom>
                <a:avLst/>
                <a:gdLst>
                  <a:gd name="T0" fmla="*/ 81 w 85"/>
                  <a:gd name="T1" fmla="*/ 1 h 87"/>
                  <a:gd name="T2" fmla="*/ 79 w 85"/>
                  <a:gd name="T3" fmla="*/ 4 h 87"/>
                  <a:gd name="T4" fmla="*/ 49 w 85"/>
                  <a:gd name="T5" fmla="*/ 44 h 87"/>
                  <a:gd name="T6" fmla="*/ 2 w 85"/>
                  <a:gd name="T7" fmla="*/ 82 h 87"/>
                  <a:gd name="T8" fmla="*/ 1 w 85"/>
                  <a:gd name="T9" fmla="*/ 85 h 87"/>
                  <a:gd name="T10" fmla="*/ 3 w 85"/>
                  <a:gd name="T11" fmla="*/ 86 h 87"/>
                  <a:gd name="T12" fmla="*/ 32 w 85"/>
                  <a:gd name="T13" fmla="*/ 67 h 87"/>
                  <a:gd name="T14" fmla="*/ 85 w 85"/>
                  <a:gd name="T15" fmla="*/ 4 h 87"/>
                  <a:gd name="T16" fmla="*/ 84 w 85"/>
                  <a:gd name="T17" fmla="*/ 1 h 87"/>
                  <a:gd name="T18" fmla="*/ 81 w 85"/>
                  <a:gd name="T19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7">
                    <a:moveTo>
                      <a:pt x="81" y="1"/>
                    </a:moveTo>
                    <a:cubicBezTo>
                      <a:pt x="81" y="1"/>
                      <a:pt x="80" y="2"/>
                      <a:pt x="79" y="4"/>
                    </a:cubicBezTo>
                    <a:cubicBezTo>
                      <a:pt x="75" y="11"/>
                      <a:pt x="63" y="27"/>
                      <a:pt x="49" y="44"/>
                    </a:cubicBezTo>
                    <a:cubicBezTo>
                      <a:pt x="34" y="60"/>
                      <a:pt x="17" y="77"/>
                      <a:pt x="2" y="82"/>
                    </a:cubicBezTo>
                    <a:cubicBezTo>
                      <a:pt x="1" y="83"/>
                      <a:pt x="0" y="84"/>
                      <a:pt x="1" y="85"/>
                    </a:cubicBezTo>
                    <a:cubicBezTo>
                      <a:pt x="1" y="86"/>
                      <a:pt x="2" y="87"/>
                      <a:pt x="3" y="86"/>
                    </a:cubicBezTo>
                    <a:cubicBezTo>
                      <a:pt x="13" y="83"/>
                      <a:pt x="23" y="76"/>
                      <a:pt x="32" y="67"/>
                    </a:cubicBezTo>
                    <a:cubicBezTo>
                      <a:pt x="60" y="42"/>
                      <a:pt x="85" y="4"/>
                      <a:pt x="85" y="4"/>
                    </a:cubicBezTo>
                    <a:cubicBezTo>
                      <a:pt x="85" y="3"/>
                      <a:pt x="85" y="1"/>
                      <a:pt x="84" y="1"/>
                    </a:cubicBezTo>
                    <a:cubicBezTo>
                      <a:pt x="83" y="0"/>
                      <a:pt x="82" y="0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ïŝ1ídê">
                <a:extLst>
                  <a:ext uri="{FF2B5EF4-FFF2-40B4-BE49-F238E27FC236}">
                    <a16:creationId xmlns:a16="http://schemas.microsoft.com/office/drawing/2014/main" id="{C7F7CB98-6FF3-4377-A628-BE317BFE76E5}"/>
                  </a:ext>
                </a:extLst>
              </p:cNvPr>
              <p:cNvSpPr/>
              <p:nvPr/>
            </p:nvSpPr>
            <p:spPr bwMode="auto">
              <a:xfrm>
                <a:off x="6432551" y="4773613"/>
                <a:ext cx="257175" cy="750888"/>
              </a:xfrm>
              <a:custGeom>
                <a:avLst/>
                <a:gdLst>
                  <a:gd name="T0" fmla="*/ 74 w 78"/>
                  <a:gd name="T1" fmla="*/ 2 h 228"/>
                  <a:gd name="T2" fmla="*/ 0 w 78"/>
                  <a:gd name="T3" fmla="*/ 225 h 228"/>
                  <a:gd name="T4" fmla="*/ 2 w 78"/>
                  <a:gd name="T5" fmla="*/ 228 h 228"/>
                  <a:gd name="T6" fmla="*/ 4 w 78"/>
                  <a:gd name="T7" fmla="*/ 226 h 228"/>
                  <a:gd name="T8" fmla="*/ 48 w 78"/>
                  <a:gd name="T9" fmla="*/ 73 h 228"/>
                  <a:gd name="T10" fmla="*/ 69 w 78"/>
                  <a:gd name="T11" fmla="*/ 22 h 228"/>
                  <a:gd name="T12" fmla="*/ 75 w 78"/>
                  <a:gd name="T13" fmla="*/ 8 h 228"/>
                  <a:gd name="T14" fmla="*/ 78 w 78"/>
                  <a:gd name="T15" fmla="*/ 3 h 228"/>
                  <a:gd name="T16" fmla="*/ 77 w 78"/>
                  <a:gd name="T17" fmla="*/ 1 h 228"/>
                  <a:gd name="T18" fmla="*/ 74 w 78"/>
                  <a:gd name="T19" fmla="*/ 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228">
                    <a:moveTo>
                      <a:pt x="74" y="2"/>
                    </a:moveTo>
                    <a:cubicBezTo>
                      <a:pt x="74" y="2"/>
                      <a:pt x="20" y="113"/>
                      <a:pt x="0" y="225"/>
                    </a:cubicBezTo>
                    <a:cubicBezTo>
                      <a:pt x="0" y="226"/>
                      <a:pt x="0" y="227"/>
                      <a:pt x="2" y="228"/>
                    </a:cubicBezTo>
                    <a:cubicBezTo>
                      <a:pt x="3" y="228"/>
                      <a:pt x="4" y="227"/>
                      <a:pt x="4" y="226"/>
                    </a:cubicBezTo>
                    <a:cubicBezTo>
                      <a:pt x="14" y="170"/>
                      <a:pt x="33" y="114"/>
                      <a:pt x="48" y="73"/>
                    </a:cubicBezTo>
                    <a:cubicBezTo>
                      <a:pt x="56" y="52"/>
                      <a:pt x="64" y="35"/>
                      <a:pt x="69" y="22"/>
                    </a:cubicBezTo>
                    <a:cubicBezTo>
                      <a:pt x="72" y="16"/>
                      <a:pt x="74" y="12"/>
                      <a:pt x="75" y="8"/>
                    </a:cubicBezTo>
                    <a:cubicBezTo>
                      <a:pt x="77" y="5"/>
                      <a:pt x="78" y="3"/>
                      <a:pt x="78" y="3"/>
                    </a:cubicBezTo>
                    <a:cubicBezTo>
                      <a:pt x="78" y="2"/>
                      <a:pt x="78" y="1"/>
                      <a:pt x="77" y="1"/>
                    </a:cubicBezTo>
                    <a:cubicBezTo>
                      <a:pt x="76" y="0"/>
                      <a:pt x="75" y="1"/>
                      <a:pt x="7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îṣḻídê">
                <a:extLst>
                  <a:ext uri="{FF2B5EF4-FFF2-40B4-BE49-F238E27FC236}">
                    <a16:creationId xmlns:a16="http://schemas.microsoft.com/office/drawing/2014/main" id="{EBA64D58-2CAA-4B63-BBF2-641F9902148D}"/>
                  </a:ext>
                </a:extLst>
              </p:cNvPr>
              <p:cNvSpPr/>
              <p:nvPr/>
            </p:nvSpPr>
            <p:spPr bwMode="auto">
              <a:xfrm>
                <a:off x="5287963" y="2032000"/>
                <a:ext cx="1303338" cy="3314700"/>
              </a:xfrm>
              <a:custGeom>
                <a:avLst/>
                <a:gdLst>
                  <a:gd name="T0" fmla="*/ 0 w 821"/>
                  <a:gd name="T1" fmla="*/ 384 h 2088"/>
                  <a:gd name="T2" fmla="*/ 596 w 821"/>
                  <a:gd name="T3" fmla="*/ 0 h 2088"/>
                  <a:gd name="T4" fmla="*/ 821 w 821"/>
                  <a:gd name="T5" fmla="*/ 0 h 2088"/>
                  <a:gd name="T6" fmla="*/ 821 w 821"/>
                  <a:gd name="T7" fmla="*/ 2088 h 2088"/>
                  <a:gd name="T8" fmla="*/ 345 w 821"/>
                  <a:gd name="T9" fmla="*/ 2088 h 2088"/>
                  <a:gd name="T10" fmla="*/ 345 w 821"/>
                  <a:gd name="T11" fmla="*/ 633 h 2088"/>
                  <a:gd name="T12" fmla="*/ 0 w 821"/>
                  <a:gd name="T13" fmla="*/ 855 h 2088"/>
                  <a:gd name="T14" fmla="*/ 0 w 821"/>
                  <a:gd name="T15" fmla="*/ 384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1" h="2088">
                    <a:moveTo>
                      <a:pt x="0" y="384"/>
                    </a:moveTo>
                    <a:lnTo>
                      <a:pt x="596" y="0"/>
                    </a:lnTo>
                    <a:lnTo>
                      <a:pt x="821" y="0"/>
                    </a:lnTo>
                    <a:lnTo>
                      <a:pt x="821" y="2088"/>
                    </a:lnTo>
                    <a:lnTo>
                      <a:pt x="345" y="2088"/>
                    </a:lnTo>
                    <a:lnTo>
                      <a:pt x="345" y="633"/>
                    </a:lnTo>
                    <a:lnTo>
                      <a:pt x="0" y="855"/>
                    </a:lnTo>
                    <a:lnTo>
                      <a:pt x="0" y="3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ïslïḓe">
                <a:extLst>
                  <a:ext uri="{FF2B5EF4-FFF2-40B4-BE49-F238E27FC236}">
                    <a16:creationId xmlns:a16="http://schemas.microsoft.com/office/drawing/2014/main" id="{42344489-F8FC-4A96-AAF4-F7D4F7F90357}"/>
                  </a:ext>
                </a:extLst>
              </p:cNvPr>
              <p:cNvSpPr/>
              <p:nvPr/>
            </p:nvSpPr>
            <p:spPr bwMode="auto">
              <a:xfrm>
                <a:off x="6211888" y="2363788"/>
                <a:ext cx="379413" cy="298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îṩḷïďè">
                <a:extLst>
                  <a:ext uri="{FF2B5EF4-FFF2-40B4-BE49-F238E27FC236}">
                    <a16:creationId xmlns:a16="http://schemas.microsoft.com/office/drawing/2014/main" id="{1D33B1AE-6EDB-4EC3-BCBF-03EAD5966412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prstGeom prst="rect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íşļíḋè">
                <a:extLst>
                  <a:ext uri="{FF2B5EF4-FFF2-40B4-BE49-F238E27FC236}">
                    <a16:creationId xmlns:a16="http://schemas.microsoft.com/office/drawing/2014/main" id="{A7C2AF7D-49E9-4E4E-939B-F9ADBADE60B5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custGeom>
                <a:avLst/>
                <a:gdLst>
                  <a:gd name="T0" fmla="*/ 0 w 6"/>
                  <a:gd name="T1" fmla="*/ 0 h 1700"/>
                  <a:gd name="T2" fmla="*/ 0 w 6"/>
                  <a:gd name="T3" fmla="*/ 1700 h 1700"/>
                  <a:gd name="T4" fmla="*/ 6 w 6"/>
                  <a:gd name="T5" fmla="*/ 1700 h 1700"/>
                  <a:gd name="T6" fmla="*/ 6 w 6"/>
                  <a:gd name="T7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700">
                    <a:moveTo>
                      <a:pt x="0" y="0"/>
                    </a:moveTo>
                    <a:lnTo>
                      <a:pt x="0" y="1700"/>
                    </a:lnTo>
                    <a:lnTo>
                      <a:pt x="6" y="170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ïṧḷidé">
                <a:extLst>
                  <a:ext uri="{FF2B5EF4-FFF2-40B4-BE49-F238E27FC236}">
                    <a16:creationId xmlns:a16="http://schemas.microsoft.com/office/drawing/2014/main" id="{51D808EA-8131-46B1-ADFF-20A41FD16535}"/>
                  </a:ext>
                </a:extLst>
              </p:cNvPr>
              <p:cNvSpPr/>
              <p:nvPr/>
            </p:nvSpPr>
            <p:spPr bwMode="auto">
              <a:xfrm>
                <a:off x="6607176" y="4786313"/>
                <a:ext cx="149225" cy="155575"/>
              </a:xfrm>
              <a:custGeom>
                <a:avLst/>
                <a:gdLst>
                  <a:gd name="T0" fmla="*/ 41 w 45"/>
                  <a:gd name="T1" fmla="*/ 1 h 47"/>
                  <a:gd name="T2" fmla="*/ 36 w 45"/>
                  <a:gd name="T3" fmla="*/ 6 h 47"/>
                  <a:gd name="T4" fmla="*/ 20 w 45"/>
                  <a:gd name="T5" fmla="*/ 25 h 47"/>
                  <a:gd name="T6" fmla="*/ 1 w 45"/>
                  <a:gd name="T7" fmla="*/ 43 h 47"/>
                  <a:gd name="T8" fmla="*/ 1 w 45"/>
                  <a:gd name="T9" fmla="*/ 46 h 47"/>
                  <a:gd name="T10" fmla="*/ 4 w 45"/>
                  <a:gd name="T11" fmla="*/ 47 h 47"/>
                  <a:gd name="T12" fmla="*/ 30 w 45"/>
                  <a:gd name="T13" fmla="*/ 21 h 47"/>
                  <a:gd name="T14" fmla="*/ 44 w 45"/>
                  <a:gd name="T15" fmla="*/ 3 h 47"/>
                  <a:gd name="T16" fmla="*/ 44 w 45"/>
                  <a:gd name="T17" fmla="*/ 0 h 47"/>
                  <a:gd name="T18" fmla="*/ 41 w 45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7">
                    <a:moveTo>
                      <a:pt x="41" y="1"/>
                    </a:moveTo>
                    <a:cubicBezTo>
                      <a:pt x="41" y="1"/>
                      <a:pt x="39" y="3"/>
                      <a:pt x="36" y="6"/>
                    </a:cubicBezTo>
                    <a:cubicBezTo>
                      <a:pt x="33" y="11"/>
                      <a:pt x="27" y="18"/>
                      <a:pt x="20" y="25"/>
                    </a:cubicBezTo>
                    <a:cubicBezTo>
                      <a:pt x="14" y="32"/>
                      <a:pt x="7" y="39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12" y="41"/>
                      <a:pt x="21" y="30"/>
                      <a:pt x="30" y="21"/>
                    </a:cubicBezTo>
                    <a:cubicBezTo>
                      <a:pt x="38" y="11"/>
                      <a:pt x="44" y="3"/>
                      <a:pt x="44" y="3"/>
                    </a:cubicBezTo>
                    <a:cubicBezTo>
                      <a:pt x="45" y="2"/>
                      <a:pt x="44" y="1"/>
                      <a:pt x="44" y="0"/>
                    </a:cubicBezTo>
                    <a:cubicBezTo>
                      <a:pt x="43" y="0"/>
                      <a:pt x="41" y="0"/>
                      <a:pt x="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ïŝļide">
                <a:extLst>
                  <a:ext uri="{FF2B5EF4-FFF2-40B4-BE49-F238E27FC236}">
                    <a16:creationId xmlns:a16="http://schemas.microsoft.com/office/drawing/2014/main" id="{9E3B263E-90A7-4FD8-A345-8082DE6CF4F3}"/>
                  </a:ext>
                </a:extLst>
              </p:cNvPr>
              <p:cNvSpPr/>
              <p:nvPr/>
            </p:nvSpPr>
            <p:spPr bwMode="auto">
              <a:xfrm>
                <a:off x="6499226" y="4997450"/>
                <a:ext cx="239713" cy="254000"/>
              </a:xfrm>
              <a:custGeom>
                <a:avLst/>
                <a:gdLst>
                  <a:gd name="T0" fmla="*/ 69 w 73"/>
                  <a:gd name="T1" fmla="*/ 1 h 77"/>
                  <a:gd name="T2" fmla="*/ 61 w 73"/>
                  <a:gd name="T3" fmla="*/ 10 h 77"/>
                  <a:gd name="T4" fmla="*/ 31 w 73"/>
                  <a:gd name="T5" fmla="*/ 44 h 77"/>
                  <a:gd name="T6" fmla="*/ 1 w 73"/>
                  <a:gd name="T7" fmla="*/ 73 h 77"/>
                  <a:gd name="T8" fmla="*/ 1 w 73"/>
                  <a:gd name="T9" fmla="*/ 76 h 77"/>
                  <a:gd name="T10" fmla="*/ 3 w 73"/>
                  <a:gd name="T11" fmla="*/ 77 h 77"/>
                  <a:gd name="T12" fmla="*/ 45 w 73"/>
                  <a:gd name="T13" fmla="*/ 34 h 77"/>
                  <a:gd name="T14" fmla="*/ 73 w 73"/>
                  <a:gd name="T15" fmla="*/ 4 h 77"/>
                  <a:gd name="T16" fmla="*/ 72 w 73"/>
                  <a:gd name="T17" fmla="*/ 1 h 77"/>
                  <a:gd name="T18" fmla="*/ 69 w 73"/>
                  <a:gd name="T1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69" y="1"/>
                    </a:moveTo>
                    <a:cubicBezTo>
                      <a:pt x="69" y="1"/>
                      <a:pt x="66" y="4"/>
                      <a:pt x="61" y="10"/>
                    </a:cubicBezTo>
                    <a:cubicBezTo>
                      <a:pt x="54" y="18"/>
                      <a:pt x="42" y="31"/>
                      <a:pt x="31" y="44"/>
                    </a:cubicBezTo>
                    <a:cubicBezTo>
                      <a:pt x="19" y="56"/>
                      <a:pt x="8" y="68"/>
                      <a:pt x="1" y="73"/>
                    </a:cubicBezTo>
                    <a:cubicBezTo>
                      <a:pt x="0" y="74"/>
                      <a:pt x="0" y="75"/>
                      <a:pt x="1" y="76"/>
                    </a:cubicBezTo>
                    <a:cubicBezTo>
                      <a:pt x="1" y="77"/>
                      <a:pt x="3" y="77"/>
                      <a:pt x="3" y="77"/>
                    </a:cubicBezTo>
                    <a:cubicBezTo>
                      <a:pt x="13" y="69"/>
                      <a:pt x="30" y="51"/>
                      <a:pt x="45" y="34"/>
                    </a:cubicBezTo>
                    <a:cubicBezTo>
                      <a:pt x="60" y="18"/>
                      <a:pt x="73" y="4"/>
                      <a:pt x="73" y="4"/>
                    </a:cubicBezTo>
                    <a:cubicBezTo>
                      <a:pt x="73" y="3"/>
                      <a:pt x="73" y="1"/>
                      <a:pt x="72" y="1"/>
                    </a:cubicBezTo>
                    <a:cubicBezTo>
                      <a:pt x="72" y="0"/>
                      <a:pt x="70" y="0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iŝ1íḍe">
                <a:extLst>
                  <a:ext uri="{FF2B5EF4-FFF2-40B4-BE49-F238E27FC236}">
                    <a16:creationId xmlns:a16="http://schemas.microsoft.com/office/drawing/2014/main" id="{B90D6ABD-8AF8-456C-9BA2-BD20EBB87A79}"/>
                  </a:ext>
                </a:extLst>
              </p:cNvPr>
              <p:cNvSpPr/>
              <p:nvPr/>
            </p:nvSpPr>
            <p:spPr bwMode="auto">
              <a:xfrm>
                <a:off x="6799263" y="5011738"/>
                <a:ext cx="65088" cy="404813"/>
              </a:xfrm>
              <a:custGeom>
                <a:avLst/>
                <a:gdLst>
                  <a:gd name="T0" fmla="*/ 3 w 20"/>
                  <a:gd name="T1" fmla="*/ 2 h 123"/>
                  <a:gd name="T2" fmla="*/ 0 w 20"/>
                  <a:gd name="T3" fmla="*/ 47 h 123"/>
                  <a:gd name="T4" fmla="*/ 3 w 20"/>
                  <a:gd name="T5" fmla="*/ 88 h 123"/>
                  <a:gd name="T6" fmla="*/ 16 w 20"/>
                  <a:gd name="T7" fmla="*/ 122 h 123"/>
                  <a:gd name="T8" fmla="*/ 19 w 20"/>
                  <a:gd name="T9" fmla="*/ 122 h 123"/>
                  <a:gd name="T10" fmla="*/ 20 w 20"/>
                  <a:gd name="T11" fmla="*/ 119 h 123"/>
                  <a:gd name="T12" fmla="*/ 7 w 20"/>
                  <a:gd name="T13" fmla="*/ 87 h 123"/>
                  <a:gd name="T14" fmla="*/ 4 w 20"/>
                  <a:gd name="T15" fmla="*/ 47 h 123"/>
                  <a:gd name="T16" fmla="*/ 5 w 20"/>
                  <a:gd name="T17" fmla="*/ 16 h 123"/>
                  <a:gd name="T18" fmla="*/ 6 w 20"/>
                  <a:gd name="T19" fmla="*/ 6 h 123"/>
                  <a:gd name="T20" fmla="*/ 7 w 20"/>
                  <a:gd name="T21" fmla="*/ 3 h 123"/>
                  <a:gd name="T22" fmla="*/ 5 w 20"/>
                  <a:gd name="T23" fmla="*/ 1 h 123"/>
                  <a:gd name="T24" fmla="*/ 3 w 20"/>
                  <a:gd name="T25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3">
                    <a:moveTo>
                      <a:pt x="3" y="2"/>
                    </a:moveTo>
                    <a:cubicBezTo>
                      <a:pt x="3" y="2"/>
                      <a:pt x="0" y="22"/>
                      <a:pt x="0" y="47"/>
                    </a:cubicBezTo>
                    <a:cubicBezTo>
                      <a:pt x="0" y="60"/>
                      <a:pt x="1" y="74"/>
                      <a:pt x="3" y="88"/>
                    </a:cubicBezTo>
                    <a:cubicBezTo>
                      <a:pt x="6" y="101"/>
                      <a:pt x="10" y="113"/>
                      <a:pt x="16" y="122"/>
                    </a:cubicBezTo>
                    <a:cubicBezTo>
                      <a:pt x="17" y="123"/>
                      <a:pt x="18" y="123"/>
                      <a:pt x="19" y="122"/>
                    </a:cubicBezTo>
                    <a:cubicBezTo>
                      <a:pt x="20" y="121"/>
                      <a:pt x="20" y="120"/>
                      <a:pt x="20" y="119"/>
                    </a:cubicBezTo>
                    <a:cubicBezTo>
                      <a:pt x="14" y="112"/>
                      <a:pt x="10" y="100"/>
                      <a:pt x="7" y="87"/>
                    </a:cubicBezTo>
                    <a:cubicBezTo>
                      <a:pt x="5" y="74"/>
                      <a:pt x="4" y="60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ïşļíḋè">
                <a:extLst>
                  <a:ext uri="{FF2B5EF4-FFF2-40B4-BE49-F238E27FC236}">
                    <a16:creationId xmlns:a16="http://schemas.microsoft.com/office/drawing/2014/main" id="{643E9ECD-49E8-472E-9F57-ABBDF283EF69}"/>
                  </a:ext>
                </a:extLst>
              </p:cNvPr>
              <p:cNvSpPr/>
              <p:nvPr/>
            </p:nvSpPr>
            <p:spPr bwMode="auto">
              <a:xfrm>
                <a:off x="7264401" y="4837113"/>
                <a:ext cx="333375" cy="658813"/>
              </a:xfrm>
              <a:custGeom>
                <a:avLst/>
                <a:gdLst>
                  <a:gd name="T0" fmla="*/ 97 w 101"/>
                  <a:gd name="T1" fmla="*/ 2 h 200"/>
                  <a:gd name="T2" fmla="*/ 94 w 101"/>
                  <a:gd name="T3" fmla="*/ 8 h 200"/>
                  <a:gd name="T4" fmla="*/ 57 w 101"/>
                  <a:gd name="T5" fmla="*/ 93 h 200"/>
                  <a:gd name="T6" fmla="*/ 1 w 101"/>
                  <a:gd name="T7" fmla="*/ 197 h 200"/>
                  <a:gd name="T8" fmla="*/ 1 w 101"/>
                  <a:gd name="T9" fmla="*/ 199 h 200"/>
                  <a:gd name="T10" fmla="*/ 4 w 101"/>
                  <a:gd name="T11" fmla="*/ 199 h 200"/>
                  <a:gd name="T12" fmla="*/ 68 w 101"/>
                  <a:gd name="T13" fmla="*/ 79 h 200"/>
                  <a:gd name="T14" fmla="*/ 101 w 101"/>
                  <a:gd name="T15" fmla="*/ 4 h 200"/>
                  <a:gd name="T16" fmla="*/ 99 w 101"/>
                  <a:gd name="T17" fmla="*/ 1 h 200"/>
                  <a:gd name="T18" fmla="*/ 97 w 101"/>
                  <a:gd name="T19" fmla="*/ 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00">
                    <a:moveTo>
                      <a:pt x="97" y="2"/>
                    </a:moveTo>
                    <a:cubicBezTo>
                      <a:pt x="97" y="2"/>
                      <a:pt x="96" y="4"/>
                      <a:pt x="94" y="8"/>
                    </a:cubicBezTo>
                    <a:cubicBezTo>
                      <a:pt x="89" y="21"/>
                      <a:pt x="74" y="56"/>
                      <a:pt x="57" y="93"/>
                    </a:cubicBezTo>
                    <a:cubicBezTo>
                      <a:pt x="39" y="130"/>
                      <a:pt x="18" y="171"/>
                      <a:pt x="1" y="197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200"/>
                      <a:pt x="3" y="200"/>
                      <a:pt x="4" y="199"/>
                    </a:cubicBezTo>
                    <a:cubicBezTo>
                      <a:pt x="25" y="169"/>
                      <a:pt x="49" y="120"/>
                      <a:pt x="68" y="79"/>
                    </a:cubicBezTo>
                    <a:cubicBezTo>
                      <a:pt x="87" y="38"/>
                      <a:pt x="101" y="4"/>
                      <a:pt x="101" y="4"/>
                    </a:cubicBezTo>
                    <a:cubicBezTo>
                      <a:pt x="101" y="3"/>
                      <a:pt x="101" y="1"/>
                      <a:pt x="99" y="1"/>
                    </a:cubicBezTo>
                    <a:cubicBezTo>
                      <a:pt x="98" y="0"/>
                      <a:pt x="97" y="1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íṡľîdê">
                <a:extLst>
                  <a:ext uri="{FF2B5EF4-FFF2-40B4-BE49-F238E27FC236}">
                    <a16:creationId xmlns:a16="http://schemas.microsoft.com/office/drawing/2014/main" id="{14EB9687-B5B9-4C0F-B79A-2141B86860D9}"/>
                  </a:ext>
                </a:extLst>
              </p:cNvPr>
              <p:cNvSpPr/>
              <p:nvPr/>
            </p:nvSpPr>
            <p:spPr bwMode="auto">
              <a:xfrm>
                <a:off x="7429501" y="4856163"/>
                <a:ext cx="131763" cy="155575"/>
              </a:xfrm>
              <a:custGeom>
                <a:avLst/>
                <a:gdLst>
                  <a:gd name="T0" fmla="*/ 36 w 40"/>
                  <a:gd name="T1" fmla="*/ 1 h 47"/>
                  <a:gd name="T2" fmla="*/ 35 w 40"/>
                  <a:gd name="T3" fmla="*/ 3 h 47"/>
                  <a:gd name="T4" fmla="*/ 1 w 40"/>
                  <a:gd name="T5" fmla="*/ 43 h 47"/>
                  <a:gd name="T6" fmla="*/ 1 w 40"/>
                  <a:gd name="T7" fmla="*/ 46 h 47"/>
                  <a:gd name="T8" fmla="*/ 4 w 40"/>
                  <a:gd name="T9" fmla="*/ 46 h 47"/>
                  <a:gd name="T10" fmla="*/ 39 w 40"/>
                  <a:gd name="T11" fmla="*/ 3 h 47"/>
                  <a:gd name="T12" fmla="*/ 39 w 40"/>
                  <a:gd name="T13" fmla="*/ 1 h 47"/>
                  <a:gd name="T14" fmla="*/ 36 w 40"/>
                  <a:gd name="T15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7">
                    <a:moveTo>
                      <a:pt x="36" y="1"/>
                    </a:moveTo>
                    <a:cubicBezTo>
                      <a:pt x="36" y="1"/>
                      <a:pt x="36" y="2"/>
                      <a:pt x="35" y="3"/>
                    </a:cubicBezTo>
                    <a:cubicBezTo>
                      <a:pt x="32" y="8"/>
                      <a:pt x="18" y="30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6"/>
                    </a:cubicBezTo>
                    <a:cubicBezTo>
                      <a:pt x="24" y="31"/>
                      <a:pt x="39" y="4"/>
                      <a:pt x="39" y="3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8" y="0"/>
                      <a:pt x="36" y="0"/>
                      <a:pt x="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íṧḻiḋé">
                <a:extLst>
                  <a:ext uri="{FF2B5EF4-FFF2-40B4-BE49-F238E27FC236}">
                    <a16:creationId xmlns:a16="http://schemas.microsoft.com/office/drawing/2014/main" id="{E13FA090-F725-4507-B8EC-9391E9898DC3}"/>
                  </a:ext>
                </a:extLst>
              </p:cNvPr>
              <p:cNvSpPr/>
              <p:nvPr/>
            </p:nvSpPr>
            <p:spPr bwMode="auto">
              <a:xfrm>
                <a:off x="7392988" y="4856163"/>
                <a:ext cx="30163" cy="233363"/>
              </a:xfrm>
              <a:custGeom>
                <a:avLst/>
                <a:gdLst>
                  <a:gd name="T0" fmla="*/ 5 w 9"/>
                  <a:gd name="T1" fmla="*/ 2 h 71"/>
                  <a:gd name="T2" fmla="*/ 0 w 9"/>
                  <a:gd name="T3" fmla="*/ 64 h 71"/>
                  <a:gd name="T4" fmla="*/ 0 w 9"/>
                  <a:gd name="T5" fmla="*/ 69 h 71"/>
                  <a:gd name="T6" fmla="*/ 2 w 9"/>
                  <a:gd name="T7" fmla="*/ 71 h 71"/>
                  <a:gd name="T8" fmla="*/ 4 w 9"/>
                  <a:gd name="T9" fmla="*/ 69 h 71"/>
                  <a:gd name="T10" fmla="*/ 4 w 9"/>
                  <a:gd name="T11" fmla="*/ 64 h 71"/>
                  <a:gd name="T12" fmla="*/ 7 w 9"/>
                  <a:gd name="T13" fmla="*/ 23 h 71"/>
                  <a:gd name="T14" fmla="*/ 8 w 9"/>
                  <a:gd name="T15" fmla="*/ 9 h 71"/>
                  <a:gd name="T16" fmla="*/ 9 w 9"/>
                  <a:gd name="T17" fmla="*/ 3 h 71"/>
                  <a:gd name="T18" fmla="*/ 8 w 9"/>
                  <a:gd name="T19" fmla="*/ 0 h 71"/>
                  <a:gd name="T20" fmla="*/ 5 w 9"/>
                  <a:gd name="T21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1">
                    <a:moveTo>
                      <a:pt x="5" y="2"/>
                    </a:moveTo>
                    <a:cubicBezTo>
                      <a:pt x="5" y="2"/>
                      <a:pt x="0" y="37"/>
                      <a:pt x="0" y="64"/>
                    </a:cubicBezTo>
                    <a:cubicBezTo>
                      <a:pt x="0" y="66"/>
                      <a:pt x="0" y="68"/>
                      <a:pt x="0" y="69"/>
                    </a:cubicBezTo>
                    <a:cubicBezTo>
                      <a:pt x="0" y="71"/>
                      <a:pt x="1" y="71"/>
                      <a:pt x="2" y="71"/>
                    </a:cubicBezTo>
                    <a:cubicBezTo>
                      <a:pt x="3" y="71"/>
                      <a:pt x="4" y="70"/>
                      <a:pt x="4" y="69"/>
                    </a:cubicBezTo>
                    <a:cubicBezTo>
                      <a:pt x="4" y="68"/>
                      <a:pt x="4" y="66"/>
                      <a:pt x="4" y="64"/>
                    </a:cubicBezTo>
                    <a:cubicBezTo>
                      <a:pt x="4" y="51"/>
                      <a:pt x="5" y="35"/>
                      <a:pt x="7" y="23"/>
                    </a:cubicBezTo>
                    <a:cubicBezTo>
                      <a:pt x="7" y="17"/>
                      <a:pt x="8" y="12"/>
                      <a:pt x="8" y="9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îŝ1íďe">
                <a:extLst>
                  <a:ext uri="{FF2B5EF4-FFF2-40B4-BE49-F238E27FC236}">
                    <a16:creationId xmlns:a16="http://schemas.microsoft.com/office/drawing/2014/main" id="{728FCE5E-57B1-4B50-A43F-144DCD030345}"/>
                  </a:ext>
                </a:extLst>
              </p:cNvPr>
              <p:cNvSpPr/>
              <p:nvPr/>
            </p:nvSpPr>
            <p:spPr bwMode="auto">
              <a:xfrm>
                <a:off x="7316788" y="5076825"/>
                <a:ext cx="225425" cy="168275"/>
              </a:xfrm>
              <a:custGeom>
                <a:avLst/>
                <a:gdLst>
                  <a:gd name="T0" fmla="*/ 65 w 68"/>
                  <a:gd name="T1" fmla="*/ 1 h 51"/>
                  <a:gd name="T2" fmla="*/ 58 w 68"/>
                  <a:gd name="T3" fmla="*/ 7 h 51"/>
                  <a:gd name="T4" fmla="*/ 30 w 68"/>
                  <a:gd name="T5" fmla="*/ 28 h 51"/>
                  <a:gd name="T6" fmla="*/ 1 w 68"/>
                  <a:gd name="T7" fmla="*/ 47 h 51"/>
                  <a:gd name="T8" fmla="*/ 0 w 68"/>
                  <a:gd name="T9" fmla="*/ 50 h 51"/>
                  <a:gd name="T10" fmla="*/ 3 w 68"/>
                  <a:gd name="T11" fmla="*/ 51 h 51"/>
                  <a:gd name="T12" fmla="*/ 43 w 68"/>
                  <a:gd name="T13" fmla="*/ 23 h 51"/>
                  <a:gd name="T14" fmla="*/ 67 w 68"/>
                  <a:gd name="T15" fmla="*/ 4 h 51"/>
                  <a:gd name="T16" fmla="*/ 68 w 68"/>
                  <a:gd name="T17" fmla="*/ 1 h 51"/>
                  <a:gd name="T18" fmla="*/ 65 w 68"/>
                  <a:gd name="T1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51">
                    <a:moveTo>
                      <a:pt x="65" y="1"/>
                    </a:moveTo>
                    <a:cubicBezTo>
                      <a:pt x="65" y="1"/>
                      <a:pt x="62" y="3"/>
                      <a:pt x="58" y="7"/>
                    </a:cubicBezTo>
                    <a:cubicBezTo>
                      <a:pt x="51" y="12"/>
                      <a:pt x="40" y="20"/>
                      <a:pt x="30" y="28"/>
                    </a:cubicBezTo>
                    <a:cubicBezTo>
                      <a:pt x="19" y="36"/>
                      <a:pt x="8" y="44"/>
                      <a:pt x="1" y="47"/>
                    </a:cubicBezTo>
                    <a:cubicBezTo>
                      <a:pt x="0" y="48"/>
                      <a:pt x="0" y="49"/>
                      <a:pt x="0" y="50"/>
                    </a:cubicBezTo>
                    <a:cubicBezTo>
                      <a:pt x="1" y="51"/>
                      <a:pt x="2" y="51"/>
                      <a:pt x="3" y="51"/>
                    </a:cubicBezTo>
                    <a:cubicBezTo>
                      <a:pt x="13" y="46"/>
                      <a:pt x="29" y="34"/>
                      <a:pt x="43" y="23"/>
                    </a:cubicBezTo>
                    <a:cubicBezTo>
                      <a:pt x="56" y="13"/>
                      <a:pt x="67" y="4"/>
                      <a:pt x="67" y="4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7" y="0"/>
                      <a:pt x="66" y="0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íṣľîḓe">
                <a:extLst>
                  <a:ext uri="{FF2B5EF4-FFF2-40B4-BE49-F238E27FC236}">
                    <a16:creationId xmlns:a16="http://schemas.microsoft.com/office/drawing/2014/main" id="{F7E84470-7A76-4D65-AD23-EA8F6F235890}"/>
                  </a:ext>
                </a:extLst>
              </p:cNvPr>
              <p:cNvSpPr/>
              <p:nvPr/>
            </p:nvSpPr>
            <p:spPr bwMode="auto">
              <a:xfrm>
                <a:off x="7297738" y="5129213"/>
                <a:ext cx="25400" cy="300038"/>
              </a:xfrm>
              <a:custGeom>
                <a:avLst/>
                <a:gdLst>
                  <a:gd name="T0" fmla="*/ 2 w 8"/>
                  <a:gd name="T1" fmla="*/ 2 h 91"/>
                  <a:gd name="T2" fmla="*/ 0 w 8"/>
                  <a:gd name="T3" fmla="*/ 47 h 91"/>
                  <a:gd name="T4" fmla="*/ 3 w 8"/>
                  <a:gd name="T5" fmla="*/ 89 h 91"/>
                  <a:gd name="T6" fmla="*/ 6 w 8"/>
                  <a:gd name="T7" fmla="*/ 91 h 91"/>
                  <a:gd name="T8" fmla="*/ 7 w 8"/>
                  <a:gd name="T9" fmla="*/ 88 h 91"/>
                  <a:gd name="T10" fmla="*/ 4 w 8"/>
                  <a:gd name="T11" fmla="*/ 47 h 91"/>
                  <a:gd name="T12" fmla="*/ 5 w 8"/>
                  <a:gd name="T13" fmla="*/ 16 h 91"/>
                  <a:gd name="T14" fmla="*/ 6 w 8"/>
                  <a:gd name="T15" fmla="*/ 6 h 91"/>
                  <a:gd name="T16" fmla="*/ 6 w 8"/>
                  <a:gd name="T17" fmla="*/ 3 h 91"/>
                  <a:gd name="T18" fmla="*/ 5 w 8"/>
                  <a:gd name="T19" fmla="*/ 1 h 91"/>
                  <a:gd name="T20" fmla="*/ 2 w 8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1">
                    <a:moveTo>
                      <a:pt x="2" y="2"/>
                    </a:moveTo>
                    <a:cubicBezTo>
                      <a:pt x="2" y="2"/>
                      <a:pt x="0" y="23"/>
                      <a:pt x="0" y="47"/>
                    </a:cubicBezTo>
                    <a:cubicBezTo>
                      <a:pt x="0" y="61"/>
                      <a:pt x="1" y="76"/>
                      <a:pt x="3" y="89"/>
                    </a:cubicBezTo>
                    <a:cubicBezTo>
                      <a:pt x="3" y="90"/>
                      <a:pt x="4" y="91"/>
                      <a:pt x="6" y="91"/>
                    </a:cubicBezTo>
                    <a:cubicBezTo>
                      <a:pt x="7" y="90"/>
                      <a:pt x="8" y="89"/>
                      <a:pt x="7" y="88"/>
                    </a:cubicBezTo>
                    <a:cubicBezTo>
                      <a:pt x="5" y="76"/>
                      <a:pt x="4" y="61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íṧļíḑè">
                <a:extLst>
                  <a:ext uri="{FF2B5EF4-FFF2-40B4-BE49-F238E27FC236}">
                    <a16:creationId xmlns:a16="http://schemas.microsoft.com/office/drawing/2014/main" id="{FABCEC8E-2AA6-4099-A3A3-46E2A9070AEA}"/>
                  </a:ext>
                </a:extLst>
              </p:cNvPr>
              <p:cNvSpPr/>
              <p:nvPr/>
            </p:nvSpPr>
            <p:spPr bwMode="auto">
              <a:xfrm>
                <a:off x="7478713" y="1946275"/>
                <a:ext cx="369888" cy="349250"/>
              </a:xfrm>
              <a:custGeom>
                <a:avLst/>
                <a:gdLst>
                  <a:gd name="T0" fmla="*/ 112 w 112"/>
                  <a:gd name="T1" fmla="*/ 85 h 106"/>
                  <a:gd name="T2" fmla="*/ 79 w 112"/>
                  <a:gd name="T3" fmla="*/ 58 h 106"/>
                  <a:gd name="T4" fmla="*/ 15 w 112"/>
                  <a:gd name="T5" fmla="*/ 0 h 106"/>
                  <a:gd name="T6" fmla="*/ 0 w 112"/>
                  <a:gd name="T7" fmla="*/ 42 h 106"/>
                  <a:gd name="T8" fmla="*/ 65 w 112"/>
                  <a:gd name="T9" fmla="*/ 106 h 106"/>
                  <a:gd name="T10" fmla="*/ 112 w 112"/>
                  <a:gd name="T11" fmla="*/ 8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6">
                    <a:moveTo>
                      <a:pt x="112" y="85"/>
                    </a:moveTo>
                    <a:cubicBezTo>
                      <a:pt x="102" y="76"/>
                      <a:pt x="91" y="67"/>
                      <a:pt x="79" y="58"/>
                    </a:cubicBezTo>
                    <a:cubicBezTo>
                      <a:pt x="55" y="41"/>
                      <a:pt x="34" y="22"/>
                      <a:pt x="15" y="0"/>
                    </a:cubicBezTo>
                    <a:cubicBezTo>
                      <a:pt x="6" y="12"/>
                      <a:pt x="0" y="26"/>
                      <a:pt x="0" y="42"/>
                    </a:cubicBezTo>
                    <a:cubicBezTo>
                      <a:pt x="0" y="78"/>
                      <a:pt x="29" y="106"/>
                      <a:pt x="65" y="106"/>
                    </a:cubicBezTo>
                    <a:cubicBezTo>
                      <a:pt x="84" y="106"/>
                      <a:pt x="101" y="98"/>
                      <a:pt x="112" y="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îṩļíḓé">
                <a:extLst>
                  <a:ext uri="{FF2B5EF4-FFF2-40B4-BE49-F238E27FC236}">
                    <a16:creationId xmlns:a16="http://schemas.microsoft.com/office/drawing/2014/main" id="{8AEFD0A1-0F0C-46A4-82A9-0DF52918D5C1}"/>
                  </a:ext>
                </a:extLst>
              </p:cNvPr>
              <p:cNvSpPr/>
              <p:nvPr/>
            </p:nvSpPr>
            <p:spPr bwMode="auto">
              <a:xfrm>
                <a:off x="4505326" y="5310188"/>
                <a:ext cx="3125788" cy="550863"/>
              </a:xfrm>
              <a:custGeom>
                <a:avLst/>
                <a:gdLst>
                  <a:gd name="T0" fmla="*/ 464 w 947"/>
                  <a:gd name="T1" fmla="*/ 0 h 167"/>
                  <a:gd name="T2" fmla="*/ 0 w 947"/>
                  <a:gd name="T3" fmla="*/ 51 h 167"/>
                  <a:gd name="T4" fmla="*/ 517 w 947"/>
                  <a:gd name="T5" fmla="*/ 165 h 167"/>
                  <a:gd name="T6" fmla="*/ 947 w 947"/>
                  <a:gd name="T7" fmla="*/ 56 h 167"/>
                  <a:gd name="T8" fmla="*/ 464 w 9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7" h="167">
                    <a:moveTo>
                      <a:pt x="464" y="0"/>
                    </a:moveTo>
                    <a:cubicBezTo>
                      <a:pt x="283" y="0"/>
                      <a:pt x="120" y="19"/>
                      <a:pt x="0" y="51"/>
                    </a:cubicBezTo>
                    <a:cubicBezTo>
                      <a:pt x="155" y="137"/>
                      <a:pt x="357" y="162"/>
                      <a:pt x="517" y="165"/>
                    </a:cubicBezTo>
                    <a:cubicBezTo>
                      <a:pt x="641" y="167"/>
                      <a:pt x="825" y="133"/>
                      <a:pt x="947" y="56"/>
                    </a:cubicBezTo>
                    <a:cubicBezTo>
                      <a:pt x="826" y="22"/>
                      <a:pt x="65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AC8FF"/>
                  </a:gs>
                  <a:gs pos="0">
                    <a:srgbClr val="A0D3F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íṡļîďè">
                <a:extLst>
                  <a:ext uri="{FF2B5EF4-FFF2-40B4-BE49-F238E27FC236}">
                    <a16:creationId xmlns:a16="http://schemas.microsoft.com/office/drawing/2014/main" id="{EAE5D3D3-224E-4F52-8B0D-552AA3E6376E}"/>
                  </a:ext>
                </a:extLst>
              </p:cNvPr>
              <p:cNvSpPr/>
              <p:nvPr/>
            </p:nvSpPr>
            <p:spPr bwMode="auto">
              <a:xfrm>
                <a:off x="4187826" y="1781175"/>
                <a:ext cx="627063" cy="6254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isļíḓé">
                <a:extLst>
                  <a:ext uri="{FF2B5EF4-FFF2-40B4-BE49-F238E27FC236}">
                    <a16:creationId xmlns:a16="http://schemas.microsoft.com/office/drawing/2014/main" id="{858EB5EE-9001-4396-B713-399838633577}"/>
                  </a:ext>
                </a:extLst>
              </p:cNvPr>
              <p:cNvSpPr/>
              <p:nvPr/>
            </p:nvSpPr>
            <p:spPr bwMode="auto">
              <a:xfrm>
                <a:off x="4202113" y="1714500"/>
                <a:ext cx="627063" cy="627063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ïṡ1îďé">
                <a:extLst>
                  <a:ext uri="{FF2B5EF4-FFF2-40B4-BE49-F238E27FC236}">
                    <a16:creationId xmlns:a16="http://schemas.microsoft.com/office/drawing/2014/main" id="{A0075D19-93A3-447B-8201-9B93682DD343}"/>
                  </a:ext>
                </a:extLst>
              </p:cNvPr>
              <p:cNvSpPr/>
              <p:nvPr/>
            </p:nvSpPr>
            <p:spPr bwMode="auto">
              <a:xfrm>
                <a:off x="7432676" y="1900238"/>
                <a:ext cx="369888" cy="358775"/>
              </a:xfrm>
              <a:custGeom>
                <a:avLst/>
                <a:gdLst>
                  <a:gd name="T0" fmla="*/ 112 w 112"/>
                  <a:gd name="T1" fmla="*/ 87 h 109"/>
                  <a:gd name="T2" fmla="*/ 93 w 112"/>
                  <a:gd name="T3" fmla="*/ 72 h 109"/>
                  <a:gd name="T4" fmla="*/ 17 w 112"/>
                  <a:gd name="T5" fmla="*/ 0 h 109"/>
                  <a:gd name="T6" fmla="*/ 0 w 112"/>
                  <a:gd name="T7" fmla="*/ 44 h 109"/>
                  <a:gd name="T8" fmla="*/ 64 w 112"/>
                  <a:gd name="T9" fmla="*/ 109 h 109"/>
                  <a:gd name="T10" fmla="*/ 112 w 112"/>
                  <a:gd name="T11" fmla="*/ 8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9">
                    <a:moveTo>
                      <a:pt x="112" y="87"/>
                    </a:moveTo>
                    <a:cubicBezTo>
                      <a:pt x="106" y="82"/>
                      <a:pt x="100" y="77"/>
                      <a:pt x="93" y="72"/>
                    </a:cubicBezTo>
                    <a:cubicBezTo>
                      <a:pt x="64" y="52"/>
                      <a:pt x="40" y="27"/>
                      <a:pt x="17" y="0"/>
                    </a:cubicBezTo>
                    <a:cubicBezTo>
                      <a:pt x="6" y="12"/>
                      <a:pt x="0" y="27"/>
                      <a:pt x="0" y="44"/>
                    </a:cubicBezTo>
                    <a:cubicBezTo>
                      <a:pt x="0" y="80"/>
                      <a:pt x="29" y="109"/>
                      <a:pt x="64" y="109"/>
                    </a:cubicBezTo>
                    <a:cubicBezTo>
                      <a:pt x="83" y="109"/>
                      <a:pt x="100" y="100"/>
                      <a:pt x="112" y="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iṣḷíḋè">
                <a:extLst>
                  <a:ext uri="{FF2B5EF4-FFF2-40B4-BE49-F238E27FC236}">
                    <a16:creationId xmlns:a16="http://schemas.microsoft.com/office/drawing/2014/main" id="{EB3345DA-0065-47F1-A373-6C23A8B4F4C7}"/>
                  </a:ext>
                </a:extLst>
              </p:cNvPr>
              <p:cNvSpPr/>
              <p:nvPr/>
            </p:nvSpPr>
            <p:spPr bwMode="auto">
              <a:xfrm>
                <a:off x="4948238" y="2314575"/>
                <a:ext cx="107950" cy="79375"/>
              </a:xfrm>
              <a:custGeom>
                <a:avLst/>
                <a:gdLst>
                  <a:gd name="T0" fmla="*/ 2 w 33"/>
                  <a:gd name="T1" fmla="*/ 8 h 24"/>
                  <a:gd name="T2" fmla="*/ 26 w 33"/>
                  <a:gd name="T3" fmla="*/ 23 h 24"/>
                  <a:gd name="T4" fmla="*/ 32 w 33"/>
                  <a:gd name="T5" fmla="*/ 22 h 24"/>
                  <a:gd name="T6" fmla="*/ 30 w 33"/>
                  <a:gd name="T7" fmla="*/ 16 h 24"/>
                  <a:gd name="T8" fmla="*/ 6 w 33"/>
                  <a:gd name="T9" fmla="*/ 2 h 24"/>
                  <a:gd name="T10" fmla="*/ 1 w 33"/>
                  <a:gd name="T11" fmla="*/ 3 h 24"/>
                  <a:gd name="T12" fmla="*/ 2 w 33"/>
                  <a:gd name="T1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4">
                    <a:moveTo>
                      <a:pt x="2" y="8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4"/>
                      <a:pt x="31" y="23"/>
                      <a:pt x="32" y="22"/>
                    </a:cubicBezTo>
                    <a:cubicBezTo>
                      <a:pt x="33" y="20"/>
                      <a:pt x="32" y="17"/>
                      <a:pt x="30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íṧlîḍé">
                <a:extLst>
                  <a:ext uri="{FF2B5EF4-FFF2-40B4-BE49-F238E27FC236}">
                    <a16:creationId xmlns:a16="http://schemas.microsoft.com/office/drawing/2014/main" id="{16A463A2-0AB1-449A-BA17-C96325861AAA}"/>
                  </a:ext>
                </a:extLst>
              </p:cNvPr>
              <p:cNvSpPr/>
              <p:nvPr/>
            </p:nvSpPr>
            <p:spPr bwMode="auto">
              <a:xfrm>
                <a:off x="6937376" y="2693988"/>
                <a:ext cx="42863" cy="125413"/>
              </a:xfrm>
              <a:custGeom>
                <a:avLst/>
                <a:gdLst>
                  <a:gd name="T0" fmla="*/ 1 w 13"/>
                  <a:gd name="T1" fmla="*/ 4 h 38"/>
                  <a:gd name="T2" fmla="*/ 6 w 13"/>
                  <a:gd name="T3" fmla="*/ 34 h 38"/>
                  <a:gd name="T4" fmla="*/ 10 w 13"/>
                  <a:gd name="T5" fmla="*/ 37 h 38"/>
                  <a:gd name="T6" fmla="*/ 13 w 13"/>
                  <a:gd name="T7" fmla="*/ 33 h 38"/>
                  <a:gd name="T8" fmla="*/ 8 w 13"/>
                  <a:gd name="T9" fmla="*/ 3 h 38"/>
                  <a:gd name="T10" fmla="*/ 4 w 13"/>
                  <a:gd name="T11" fmla="*/ 0 h 38"/>
                  <a:gd name="T12" fmla="*/ 1 w 13"/>
                  <a:gd name="T1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8">
                    <a:moveTo>
                      <a:pt x="1" y="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6" y="36"/>
                      <a:pt x="8" y="38"/>
                      <a:pt x="10" y="37"/>
                    </a:cubicBezTo>
                    <a:cubicBezTo>
                      <a:pt x="12" y="37"/>
                      <a:pt x="13" y="35"/>
                      <a:pt x="13" y="3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iśḻídé">
                <a:extLst>
                  <a:ext uri="{FF2B5EF4-FFF2-40B4-BE49-F238E27FC236}">
                    <a16:creationId xmlns:a16="http://schemas.microsoft.com/office/drawing/2014/main" id="{A059A3DD-0C5A-46DC-B778-A6A07428596C}"/>
                  </a:ext>
                </a:extLst>
              </p:cNvPr>
              <p:cNvSpPr/>
              <p:nvPr/>
            </p:nvSpPr>
            <p:spPr bwMode="auto">
              <a:xfrm>
                <a:off x="4884738" y="3198813"/>
                <a:ext cx="101600" cy="61913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8 h 19"/>
                  <a:gd name="T10" fmla="*/ 30 w 31"/>
                  <a:gd name="T11" fmla="*/ 16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19"/>
                      <a:pt x="29" y="18"/>
                      <a:pt x="30" y="16"/>
                    </a:cubicBezTo>
                    <a:cubicBezTo>
                      <a:pt x="31" y="15"/>
                      <a:pt x="30" y="12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íŝḷiḍé">
                <a:extLst>
                  <a:ext uri="{FF2B5EF4-FFF2-40B4-BE49-F238E27FC236}">
                    <a16:creationId xmlns:a16="http://schemas.microsoft.com/office/drawing/2014/main" id="{5D1E98CD-9390-4C94-951C-D8C5F71710C2}"/>
                  </a:ext>
                </a:extLst>
              </p:cNvPr>
              <p:cNvSpPr/>
              <p:nvPr/>
            </p:nvSpPr>
            <p:spPr bwMode="auto">
              <a:xfrm>
                <a:off x="4529138" y="4176713"/>
                <a:ext cx="101600" cy="63500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9 h 19"/>
                  <a:gd name="T10" fmla="*/ 30 w 31"/>
                  <a:gd name="T11" fmla="*/ 17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9"/>
                      <a:pt x="29" y="19"/>
                      <a:pt x="30" y="17"/>
                    </a:cubicBezTo>
                    <a:cubicBezTo>
                      <a:pt x="31" y="15"/>
                      <a:pt x="30" y="13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îşḻïḑe">
                <a:extLst>
                  <a:ext uri="{FF2B5EF4-FFF2-40B4-BE49-F238E27FC236}">
                    <a16:creationId xmlns:a16="http://schemas.microsoft.com/office/drawing/2014/main" id="{90E1C364-8329-4F26-99F1-079CCA10C571}"/>
                  </a:ext>
                </a:extLst>
              </p:cNvPr>
              <p:cNvSpPr/>
              <p:nvPr/>
            </p:nvSpPr>
            <p:spPr bwMode="auto">
              <a:xfrm>
                <a:off x="6781801" y="3633788"/>
                <a:ext cx="90488" cy="79375"/>
              </a:xfrm>
              <a:custGeom>
                <a:avLst/>
                <a:gdLst>
                  <a:gd name="T0" fmla="*/ 21 w 27"/>
                  <a:gd name="T1" fmla="*/ 1 h 24"/>
                  <a:gd name="T2" fmla="*/ 2 w 27"/>
                  <a:gd name="T3" fmla="*/ 17 h 24"/>
                  <a:gd name="T4" fmla="*/ 2 w 27"/>
                  <a:gd name="T5" fmla="*/ 23 h 24"/>
                  <a:gd name="T6" fmla="*/ 7 w 27"/>
                  <a:gd name="T7" fmla="*/ 23 h 24"/>
                  <a:gd name="T8" fmla="*/ 25 w 27"/>
                  <a:gd name="T9" fmla="*/ 7 h 24"/>
                  <a:gd name="T10" fmla="*/ 26 w 27"/>
                  <a:gd name="T11" fmla="*/ 2 h 24"/>
                  <a:gd name="T12" fmla="*/ 21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1" y="1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4"/>
                      <a:pt x="7" y="2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3"/>
                      <a:pt x="26" y="2"/>
                    </a:cubicBezTo>
                    <a:cubicBezTo>
                      <a:pt x="24" y="0"/>
                      <a:pt x="22" y="0"/>
                      <a:pt x="2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í$ļïḋe">
                <a:extLst>
                  <a:ext uri="{FF2B5EF4-FFF2-40B4-BE49-F238E27FC236}">
                    <a16:creationId xmlns:a16="http://schemas.microsoft.com/office/drawing/2014/main" id="{92F369C9-D24D-4DB6-88B6-DC97018854CB}"/>
                  </a:ext>
                </a:extLst>
              </p:cNvPr>
              <p:cNvSpPr/>
              <p:nvPr/>
            </p:nvSpPr>
            <p:spPr bwMode="auto">
              <a:xfrm>
                <a:off x="5842001" y="1793875"/>
                <a:ext cx="112713" cy="103188"/>
              </a:xfrm>
              <a:custGeom>
                <a:avLst/>
                <a:gdLst>
                  <a:gd name="T0" fmla="*/ 6 w 34"/>
                  <a:gd name="T1" fmla="*/ 29 h 31"/>
                  <a:gd name="T2" fmla="*/ 32 w 34"/>
                  <a:gd name="T3" fmla="*/ 6 h 31"/>
                  <a:gd name="T4" fmla="*/ 32 w 34"/>
                  <a:gd name="T5" fmla="*/ 1 h 31"/>
                  <a:gd name="T6" fmla="*/ 27 w 34"/>
                  <a:gd name="T7" fmla="*/ 1 h 31"/>
                  <a:gd name="T8" fmla="*/ 2 w 34"/>
                  <a:gd name="T9" fmla="*/ 24 h 31"/>
                  <a:gd name="T10" fmla="*/ 1 w 34"/>
                  <a:gd name="T11" fmla="*/ 29 h 31"/>
                  <a:gd name="T12" fmla="*/ 6 w 34"/>
                  <a:gd name="T1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1">
                    <a:moveTo>
                      <a:pt x="6" y="29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4" y="5"/>
                      <a:pt x="34" y="3"/>
                      <a:pt x="32" y="1"/>
                    </a:cubicBezTo>
                    <a:cubicBezTo>
                      <a:pt x="31" y="0"/>
                      <a:pt x="29" y="0"/>
                      <a:pt x="27" y="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3" y="30"/>
                      <a:pt x="5" y="31"/>
                      <a:pt x="6" y="29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ïş1íḍe">
                <a:extLst>
                  <a:ext uri="{FF2B5EF4-FFF2-40B4-BE49-F238E27FC236}">
                    <a16:creationId xmlns:a16="http://schemas.microsoft.com/office/drawing/2014/main" id="{BA44D5C0-70EF-496A-B7CA-2D8F8ABF5607}"/>
                  </a:ext>
                </a:extLst>
              </p:cNvPr>
              <p:cNvSpPr/>
              <p:nvPr/>
            </p:nvSpPr>
            <p:spPr bwMode="auto">
              <a:xfrm>
                <a:off x="4291013" y="2835275"/>
                <a:ext cx="39688" cy="73025"/>
              </a:xfrm>
              <a:custGeom>
                <a:avLst/>
                <a:gdLst>
                  <a:gd name="T0" fmla="*/ 1 w 12"/>
                  <a:gd name="T1" fmla="*/ 5 h 22"/>
                  <a:gd name="T2" fmla="*/ 4 w 12"/>
                  <a:gd name="T3" fmla="*/ 19 h 22"/>
                  <a:gd name="T4" fmla="*/ 8 w 12"/>
                  <a:gd name="T5" fmla="*/ 22 h 22"/>
                  <a:gd name="T6" fmla="*/ 11 w 12"/>
                  <a:gd name="T7" fmla="*/ 17 h 22"/>
                  <a:gd name="T8" fmla="*/ 8 w 12"/>
                  <a:gd name="T9" fmla="*/ 3 h 22"/>
                  <a:gd name="T10" fmla="*/ 4 w 12"/>
                  <a:gd name="T11" fmla="*/ 0 h 22"/>
                  <a:gd name="T12" fmla="*/ 1 w 12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1" y="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0" y="21"/>
                      <a:pt x="12" y="19"/>
                      <a:pt x="11" y="1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1"/>
                      <a:pt x="0" y="3"/>
                      <a:pt x="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ïṥļïdé">
                <a:extLst>
                  <a:ext uri="{FF2B5EF4-FFF2-40B4-BE49-F238E27FC236}">
                    <a16:creationId xmlns:a16="http://schemas.microsoft.com/office/drawing/2014/main" id="{73CFBCF0-299B-4FA7-8C02-560EAB31B96F}"/>
                  </a:ext>
                </a:extLst>
              </p:cNvPr>
              <p:cNvSpPr/>
              <p:nvPr/>
            </p:nvSpPr>
            <p:spPr bwMode="auto">
              <a:xfrm>
                <a:off x="7548563" y="3402013"/>
                <a:ext cx="82550" cy="23813"/>
              </a:xfrm>
              <a:custGeom>
                <a:avLst/>
                <a:gdLst>
                  <a:gd name="T0" fmla="*/ 21 w 25"/>
                  <a:gd name="T1" fmla="*/ 0 h 7"/>
                  <a:gd name="T2" fmla="*/ 4 w 25"/>
                  <a:gd name="T3" fmla="*/ 0 h 7"/>
                  <a:gd name="T4" fmla="*/ 0 w 25"/>
                  <a:gd name="T5" fmla="*/ 4 h 7"/>
                  <a:gd name="T6" fmla="*/ 4 w 25"/>
                  <a:gd name="T7" fmla="*/ 7 h 7"/>
                  <a:gd name="T8" fmla="*/ 21 w 25"/>
                  <a:gd name="T9" fmla="*/ 7 h 7"/>
                  <a:gd name="T10" fmla="*/ 25 w 25"/>
                  <a:gd name="T11" fmla="*/ 4 h 7"/>
                  <a:gd name="T12" fmla="*/ 21 w 2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5" y="6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îṥlíde">
                <a:extLst>
                  <a:ext uri="{FF2B5EF4-FFF2-40B4-BE49-F238E27FC236}">
                    <a16:creationId xmlns:a16="http://schemas.microsoft.com/office/drawing/2014/main" id="{E3770B16-AE50-4F57-9C0A-280434FE62E6}"/>
                  </a:ext>
                </a:extLst>
              </p:cNvPr>
              <p:cNvSpPr/>
              <p:nvPr/>
            </p:nvSpPr>
            <p:spPr bwMode="auto">
              <a:xfrm>
                <a:off x="7019926" y="4048125"/>
                <a:ext cx="85725" cy="106363"/>
              </a:xfrm>
              <a:custGeom>
                <a:avLst/>
                <a:gdLst>
                  <a:gd name="T0" fmla="*/ 1 w 26"/>
                  <a:gd name="T1" fmla="*/ 7 h 32"/>
                  <a:gd name="T2" fmla="*/ 19 w 26"/>
                  <a:gd name="T3" fmla="*/ 30 h 32"/>
                  <a:gd name="T4" fmla="*/ 24 w 26"/>
                  <a:gd name="T5" fmla="*/ 31 h 32"/>
                  <a:gd name="T6" fmla="*/ 25 w 26"/>
                  <a:gd name="T7" fmla="*/ 26 h 32"/>
                  <a:gd name="T8" fmla="*/ 7 w 26"/>
                  <a:gd name="T9" fmla="*/ 2 h 32"/>
                  <a:gd name="T10" fmla="*/ 2 w 26"/>
                  <a:gd name="T11" fmla="*/ 2 h 32"/>
                  <a:gd name="T12" fmla="*/ 1 w 26"/>
                  <a:gd name="T13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2">
                    <a:moveTo>
                      <a:pt x="1" y="7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2"/>
                      <a:pt x="22" y="32"/>
                      <a:pt x="24" y="31"/>
                    </a:cubicBezTo>
                    <a:cubicBezTo>
                      <a:pt x="26" y="30"/>
                      <a:pt x="26" y="28"/>
                      <a:pt x="25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ïş1iḓè">
                <a:extLst>
                  <a:ext uri="{FF2B5EF4-FFF2-40B4-BE49-F238E27FC236}">
                    <a16:creationId xmlns:a16="http://schemas.microsoft.com/office/drawing/2014/main" id="{77119DBE-701D-4EFD-A85B-76E26F1B1398}"/>
                  </a:ext>
                </a:extLst>
              </p:cNvPr>
              <p:cNvSpPr/>
              <p:nvPr/>
            </p:nvSpPr>
            <p:spPr bwMode="auto">
              <a:xfrm>
                <a:off x="3706813" y="5630863"/>
                <a:ext cx="1398588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íṥliḋè">
                <a:extLst>
                  <a:ext uri="{FF2B5EF4-FFF2-40B4-BE49-F238E27FC236}">
                    <a16:creationId xmlns:a16="http://schemas.microsoft.com/office/drawing/2014/main" id="{EB7FF441-C5BB-43D1-A13B-EE48AF9BF7E5}"/>
                  </a:ext>
                </a:extLst>
              </p:cNvPr>
              <p:cNvSpPr/>
              <p:nvPr/>
            </p:nvSpPr>
            <p:spPr bwMode="auto">
              <a:xfrm>
                <a:off x="4205288" y="4819650"/>
                <a:ext cx="147638" cy="198438"/>
              </a:xfrm>
              <a:custGeom>
                <a:avLst/>
                <a:gdLst>
                  <a:gd name="T0" fmla="*/ 93 w 93"/>
                  <a:gd name="T1" fmla="*/ 123 h 125"/>
                  <a:gd name="T2" fmla="*/ 27 w 93"/>
                  <a:gd name="T3" fmla="*/ 0 h 125"/>
                  <a:gd name="T4" fmla="*/ 27 w 93"/>
                  <a:gd name="T5" fmla="*/ 29 h 125"/>
                  <a:gd name="T6" fmla="*/ 0 w 93"/>
                  <a:gd name="T7" fmla="*/ 19 h 125"/>
                  <a:gd name="T8" fmla="*/ 60 w 93"/>
                  <a:gd name="T9" fmla="*/ 125 h 125"/>
                  <a:gd name="T10" fmla="*/ 93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93" y="123"/>
                    </a:moveTo>
                    <a:lnTo>
                      <a:pt x="27" y="0"/>
                    </a:lnTo>
                    <a:lnTo>
                      <a:pt x="27" y="29"/>
                    </a:lnTo>
                    <a:lnTo>
                      <a:pt x="0" y="19"/>
                    </a:lnTo>
                    <a:lnTo>
                      <a:pt x="60" y="125"/>
                    </a:lnTo>
                    <a:lnTo>
                      <a:pt x="93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iś1ïḍe">
                <a:extLst>
                  <a:ext uri="{FF2B5EF4-FFF2-40B4-BE49-F238E27FC236}">
                    <a16:creationId xmlns:a16="http://schemas.microsoft.com/office/drawing/2014/main" id="{BC9974A3-6619-4FB6-B373-5926885B315C}"/>
                  </a:ext>
                </a:extLst>
              </p:cNvPr>
              <p:cNvSpPr/>
              <p:nvPr/>
            </p:nvSpPr>
            <p:spPr bwMode="auto">
              <a:xfrm>
                <a:off x="4459288" y="4819650"/>
                <a:ext cx="147638" cy="198438"/>
              </a:xfrm>
              <a:custGeom>
                <a:avLst/>
                <a:gdLst>
                  <a:gd name="T0" fmla="*/ 0 w 93"/>
                  <a:gd name="T1" fmla="*/ 123 h 125"/>
                  <a:gd name="T2" fmla="*/ 66 w 93"/>
                  <a:gd name="T3" fmla="*/ 0 h 125"/>
                  <a:gd name="T4" fmla="*/ 66 w 93"/>
                  <a:gd name="T5" fmla="*/ 29 h 125"/>
                  <a:gd name="T6" fmla="*/ 93 w 93"/>
                  <a:gd name="T7" fmla="*/ 19 h 125"/>
                  <a:gd name="T8" fmla="*/ 33 w 93"/>
                  <a:gd name="T9" fmla="*/ 125 h 125"/>
                  <a:gd name="T10" fmla="*/ 0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0" y="123"/>
                    </a:moveTo>
                    <a:lnTo>
                      <a:pt x="66" y="0"/>
                    </a:lnTo>
                    <a:lnTo>
                      <a:pt x="66" y="29"/>
                    </a:lnTo>
                    <a:lnTo>
                      <a:pt x="93" y="19"/>
                    </a:lnTo>
                    <a:lnTo>
                      <a:pt x="33" y="12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îSľîdê">
                <a:extLst>
                  <a:ext uri="{FF2B5EF4-FFF2-40B4-BE49-F238E27FC236}">
                    <a16:creationId xmlns:a16="http://schemas.microsoft.com/office/drawing/2014/main" id="{A7CAA54D-7211-4B38-8EDE-E2AF8A640B60}"/>
                  </a:ext>
                </a:extLst>
              </p:cNvPr>
              <p:cNvSpPr/>
              <p:nvPr/>
            </p:nvSpPr>
            <p:spPr bwMode="auto">
              <a:xfrm>
                <a:off x="4425951" y="4868863"/>
                <a:ext cx="349250" cy="180975"/>
              </a:xfrm>
              <a:custGeom>
                <a:avLst/>
                <a:gdLst>
                  <a:gd name="T0" fmla="*/ 0 w 106"/>
                  <a:gd name="T1" fmla="*/ 49 h 55"/>
                  <a:gd name="T2" fmla="*/ 78 w 106"/>
                  <a:gd name="T3" fmla="*/ 0 h 55"/>
                  <a:gd name="T4" fmla="*/ 99 w 106"/>
                  <a:gd name="T5" fmla="*/ 55 h 55"/>
                  <a:gd name="T6" fmla="*/ 0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0" y="49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06" y="20"/>
                      <a:pt x="99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ïŝḷídê">
                <a:extLst>
                  <a:ext uri="{FF2B5EF4-FFF2-40B4-BE49-F238E27FC236}">
                    <a16:creationId xmlns:a16="http://schemas.microsoft.com/office/drawing/2014/main" id="{E51E88FF-B4CE-4DBA-B0D1-29650A2E0A26}"/>
                  </a:ext>
                </a:extLst>
              </p:cNvPr>
              <p:cNvSpPr/>
              <p:nvPr/>
            </p:nvSpPr>
            <p:spPr bwMode="auto">
              <a:xfrm>
                <a:off x="4425951" y="4899025"/>
                <a:ext cx="257175" cy="144463"/>
              </a:xfrm>
              <a:custGeom>
                <a:avLst/>
                <a:gdLst>
                  <a:gd name="T0" fmla="*/ 76 w 78"/>
                  <a:gd name="T1" fmla="*/ 44 h 44"/>
                  <a:gd name="T2" fmla="*/ 63 w 78"/>
                  <a:gd name="T3" fmla="*/ 0 h 44"/>
                  <a:gd name="T4" fmla="*/ 0 w 78"/>
                  <a:gd name="T5" fmla="*/ 40 h 44"/>
                  <a:gd name="T6" fmla="*/ 76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76" y="44"/>
                    </a:moveTo>
                    <a:cubicBezTo>
                      <a:pt x="78" y="20"/>
                      <a:pt x="68" y="5"/>
                      <a:pt x="63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76" y="44"/>
                    </a:lnTo>
                    <a:close/>
                  </a:path>
                </a:pathLst>
              </a:custGeom>
              <a:gradFill>
                <a:gsLst>
                  <a:gs pos="100000">
                    <a:srgbClr val="A63C24"/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ïš1ídè">
                <a:extLst>
                  <a:ext uri="{FF2B5EF4-FFF2-40B4-BE49-F238E27FC236}">
                    <a16:creationId xmlns:a16="http://schemas.microsoft.com/office/drawing/2014/main" id="{EFC86833-5FFF-4418-AED1-890BB05A8316}"/>
                  </a:ext>
                </a:extLst>
              </p:cNvPr>
              <p:cNvSpPr/>
              <p:nvPr/>
            </p:nvSpPr>
            <p:spPr bwMode="auto">
              <a:xfrm>
                <a:off x="4037013" y="4868863"/>
                <a:ext cx="349250" cy="180975"/>
              </a:xfrm>
              <a:custGeom>
                <a:avLst/>
                <a:gdLst>
                  <a:gd name="T0" fmla="*/ 106 w 106"/>
                  <a:gd name="T1" fmla="*/ 49 h 55"/>
                  <a:gd name="T2" fmla="*/ 28 w 106"/>
                  <a:gd name="T3" fmla="*/ 0 h 55"/>
                  <a:gd name="T4" fmla="*/ 7 w 106"/>
                  <a:gd name="T5" fmla="*/ 55 h 55"/>
                  <a:gd name="T6" fmla="*/ 106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106" y="4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0" y="20"/>
                      <a:pt x="7" y="55"/>
                    </a:cubicBezTo>
                    <a:lnTo>
                      <a:pt x="106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iṧlîdê">
                <a:extLst>
                  <a:ext uri="{FF2B5EF4-FFF2-40B4-BE49-F238E27FC236}">
                    <a16:creationId xmlns:a16="http://schemas.microsoft.com/office/drawing/2014/main" id="{0AC40301-501D-406E-92DD-945A36B59012}"/>
                  </a:ext>
                </a:extLst>
              </p:cNvPr>
              <p:cNvSpPr/>
              <p:nvPr/>
            </p:nvSpPr>
            <p:spPr bwMode="auto">
              <a:xfrm>
                <a:off x="4129088" y="4899025"/>
                <a:ext cx="257175" cy="144463"/>
              </a:xfrm>
              <a:custGeom>
                <a:avLst/>
                <a:gdLst>
                  <a:gd name="T0" fmla="*/ 2 w 78"/>
                  <a:gd name="T1" fmla="*/ 44 h 44"/>
                  <a:gd name="T2" fmla="*/ 15 w 78"/>
                  <a:gd name="T3" fmla="*/ 0 h 44"/>
                  <a:gd name="T4" fmla="*/ 78 w 78"/>
                  <a:gd name="T5" fmla="*/ 40 h 44"/>
                  <a:gd name="T6" fmla="*/ 2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2" y="44"/>
                    </a:moveTo>
                    <a:cubicBezTo>
                      <a:pt x="0" y="20"/>
                      <a:pt x="10" y="5"/>
                      <a:pt x="15" y="0"/>
                    </a:cubicBezTo>
                    <a:cubicBezTo>
                      <a:pt x="78" y="40"/>
                      <a:pt x="78" y="40"/>
                      <a:pt x="78" y="40"/>
                    </a:cubicBezTo>
                    <a:lnTo>
                      <a:pt x="2" y="44"/>
                    </a:lnTo>
                    <a:close/>
                  </a:path>
                </a:pathLst>
              </a:custGeom>
              <a:gradFill>
                <a:gsLst>
                  <a:gs pos="0">
                    <a:srgbClr val="A63C24"/>
                  </a:gs>
                  <a:gs pos="10000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ïšlíḓê">
                <a:extLst>
                  <a:ext uri="{FF2B5EF4-FFF2-40B4-BE49-F238E27FC236}">
                    <a16:creationId xmlns:a16="http://schemas.microsoft.com/office/drawing/2014/main" id="{C0DCFB59-3DD1-499E-AF0B-7B73A207E697}"/>
                  </a:ext>
                </a:extLst>
              </p:cNvPr>
              <p:cNvSpPr/>
              <p:nvPr/>
            </p:nvSpPr>
            <p:spPr bwMode="auto">
              <a:xfrm>
                <a:off x="3865563" y="5030788"/>
                <a:ext cx="1082675" cy="665163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íş1iďe">
                <a:extLst>
                  <a:ext uri="{FF2B5EF4-FFF2-40B4-BE49-F238E27FC236}">
                    <a16:creationId xmlns:a16="http://schemas.microsoft.com/office/drawing/2014/main" id="{754B103A-CA89-4DD3-A0C3-5692559D5954}"/>
                  </a:ext>
                </a:extLst>
              </p:cNvPr>
              <p:cNvSpPr/>
              <p:nvPr/>
            </p:nvSpPr>
            <p:spPr bwMode="auto">
              <a:xfrm>
                <a:off x="4043363" y="5030788"/>
                <a:ext cx="10953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î$ḻiḋe">
                <a:extLst>
                  <a:ext uri="{FF2B5EF4-FFF2-40B4-BE49-F238E27FC236}">
                    <a16:creationId xmlns:a16="http://schemas.microsoft.com/office/drawing/2014/main" id="{2725EE40-F1D2-4D21-BDE1-87DCE99965E0}"/>
                  </a:ext>
                </a:extLst>
              </p:cNvPr>
              <p:cNvSpPr/>
              <p:nvPr/>
            </p:nvSpPr>
            <p:spPr bwMode="auto">
              <a:xfrm>
                <a:off x="7075488" y="5630863"/>
                <a:ext cx="1403350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îšľídè">
                <a:extLst>
                  <a:ext uri="{FF2B5EF4-FFF2-40B4-BE49-F238E27FC236}">
                    <a16:creationId xmlns:a16="http://schemas.microsoft.com/office/drawing/2014/main" id="{D41203C9-9552-4F35-968C-65375516748D}"/>
                  </a:ext>
                </a:extLst>
              </p:cNvPr>
              <p:cNvSpPr/>
              <p:nvPr/>
            </p:nvSpPr>
            <p:spPr bwMode="auto">
              <a:xfrm>
                <a:off x="7785101" y="4117975"/>
                <a:ext cx="161925" cy="260350"/>
              </a:xfrm>
              <a:custGeom>
                <a:avLst/>
                <a:gdLst>
                  <a:gd name="T0" fmla="*/ 0 w 49"/>
                  <a:gd name="T1" fmla="*/ 77 h 79"/>
                  <a:gd name="T2" fmla="*/ 32 w 49"/>
                  <a:gd name="T3" fmla="*/ 0 h 79"/>
                  <a:gd name="T4" fmla="*/ 33 w 49"/>
                  <a:gd name="T5" fmla="*/ 14 h 79"/>
                  <a:gd name="T6" fmla="*/ 49 w 49"/>
                  <a:gd name="T7" fmla="*/ 11 h 79"/>
                  <a:gd name="T8" fmla="*/ 15 w 49"/>
                  <a:gd name="T9" fmla="*/ 79 h 79"/>
                  <a:gd name="T10" fmla="*/ 0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0" y="77"/>
                    </a:moveTo>
                    <a:cubicBezTo>
                      <a:pt x="0" y="77"/>
                      <a:pt x="10" y="36"/>
                      <a:pt x="32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29" y="32"/>
                      <a:pt x="15" y="79"/>
                    </a:cubicBezTo>
                    <a:cubicBezTo>
                      <a:pt x="0" y="77"/>
                      <a:pt x="0" y="77"/>
                      <a:pt x="0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iŝlïḓé">
                <a:extLst>
                  <a:ext uri="{FF2B5EF4-FFF2-40B4-BE49-F238E27FC236}">
                    <a16:creationId xmlns:a16="http://schemas.microsoft.com/office/drawing/2014/main" id="{27AECEA7-7879-4055-93D5-0CF0E0C95CBB}"/>
                  </a:ext>
                </a:extLst>
              </p:cNvPr>
              <p:cNvSpPr/>
              <p:nvPr/>
            </p:nvSpPr>
            <p:spPr bwMode="auto">
              <a:xfrm>
                <a:off x="7613651" y="4117975"/>
                <a:ext cx="161925" cy="260350"/>
              </a:xfrm>
              <a:custGeom>
                <a:avLst/>
                <a:gdLst>
                  <a:gd name="T0" fmla="*/ 49 w 49"/>
                  <a:gd name="T1" fmla="*/ 77 h 79"/>
                  <a:gd name="T2" fmla="*/ 17 w 49"/>
                  <a:gd name="T3" fmla="*/ 0 h 79"/>
                  <a:gd name="T4" fmla="*/ 15 w 49"/>
                  <a:gd name="T5" fmla="*/ 14 h 79"/>
                  <a:gd name="T6" fmla="*/ 0 w 49"/>
                  <a:gd name="T7" fmla="*/ 11 h 79"/>
                  <a:gd name="T8" fmla="*/ 34 w 49"/>
                  <a:gd name="T9" fmla="*/ 79 h 79"/>
                  <a:gd name="T10" fmla="*/ 49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49" y="77"/>
                    </a:moveTo>
                    <a:cubicBezTo>
                      <a:pt x="49" y="77"/>
                      <a:pt x="39" y="36"/>
                      <a:pt x="17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0" y="32"/>
                      <a:pt x="34" y="79"/>
                    </a:cubicBezTo>
                    <a:cubicBezTo>
                      <a:pt x="49" y="77"/>
                      <a:pt x="49" y="77"/>
                      <a:pt x="49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ïṧḻîďe">
                <a:extLst>
                  <a:ext uri="{FF2B5EF4-FFF2-40B4-BE49-F238E27FC236}">
                    <a16:creationId xmlns:a16="http://schemas.microsoft.com/office/drawing/2014/main" id="{43450517-769D-4B69-BFE3-66EC45B85F49}"/>
                  </a:ext>
                </a:extLst>
              </p:cNvPr>
              <p:cNvSpPr/>
              <p:nvPr/>
            </p:nvSpPr>
            <p:spPr bwMode="auto">
              <a:xfrm>
                <a:off x="7778751" y="4137025"/>
                <a:ext cx="323850" cy="314325"/>
              </a:xfrm>
              <a:custGeom>
                <a:avLst/>
                <a:gdLst>
                  <a:gd name="T0" fmla="*/ 17 w 98"/>
                  <a:gd name="T1" fmla="*/ 95 h 95"/>
                  <a:gd name="T2" fmla="*/ 11 w 98"/>
                  <a:gd name="T3" fmla="*/ 81 h 95"/>
                  <a:gd name="T4" fmla="*/ 0 w 98"/>
                  <a:gd name="T5" fmla="*/ 72 h 95"/>
                  <a:gd name="T6" fmla="*/ 90 w 98"/>
                  <a:gd name="T7" fmla="*/ 22 h 95"/>
                  <a:gd name="T8" fmla="*/ 97 w 98"/>
                  <a:gd name="T9" fmla="*/ 39 h 95"/>
                  <a:gd name="T10" fmla="*/ 17 w 98"/>
                  <a:gd name="T11" fmla="*/ 95 h 95"/>
                  <a:gd name="T12" fmla="*/ 75 w 98"/>
                  <a:gd name="T13" fmla="*/ 33 h 95"/>
                  <a:gd name="T14" fmla="*/ 19 w 98"/>
                  <a:gd name="T15" fmla="*/ 76 h 95"/>
                  <a:gd name="T16" fmla="*/ 81 w 98"/>
                  <a:gd name="T17" fmla="*/ 36 h 95"/>
                  <a:gd name="T18" fmla="*/ 80 w 98"/>
                  <a:gd name="T19" fmla="*/ 35 h 95"/>
                  <a:gd name="T20" fmla="*/ 75 w 98"/>
                  <a:gd name="T21" fmla="*/ 3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7" y="95"/>
                    </a:moveTo>
                    <a:cubicBezTo>
                      <a:pt x="11" y="81"/>
                      <a:pt x="11" y="81"/>
                      <a:pt x="11" y="8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55"/>
                      <a:pt x="65" y="0"/>
                      <a:pt x="90" y="22"/>
                    </a:cubicBezTo>
                    <a:cubicBezTo>
                      <a:pt x="96" y="26"/>
                      <a:pt x="98" y="33"/>
                      <a:pt x="97" y="39"/>
                    </a:cubicBezTo>
                    <a:cubicBezTo>
                      <a:pt x="96" y="45"/>
                      <a:pt x="93" y="63"/>
                      <a:pt x="17" y="95"/>
                    </a:cubicBezTo>
                    <a:moveTo>
                      <a:pt x="75" y="33"/>
                    </a:moveTo>
                    <a:cubicBezTo>
                      <a:pt x="64" y="34"/>
                      <a:pt x="39" y="54"/>
                      <a:pt x="19" y="76"/>
                    </a:cubicBezTo>
                    <a:cubicBezTo>
                      <a:pt x="60" y="58"/>
                      <a:pt x="80" y="43"/>
                      <a:pt x="81" y="36"/>
                    </a:cubicBezTo>
                    <a:cubicBezTo>
                      <a:pt x="81" y="36"/>
                      <a:pt x="81" y="36"/>
                      <a:pt x="80" y="35"/>
                    </a:cubicBezTo>
                    <a:cubicBezTo>
                      <a:pt x="79" y="34"/>
                      <a:pt x="77" y="33"/>
                      <a:pt x="75" y="33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îṥḻïďe">
                <a:extLst>
                  <a:ext uri="{FF2B5EF4-FFF2-40B4-BE49-F238E27FC236}">
                    <a16:creationId xmlns:a16="http://schemas.microsoft.com/office/drawing/2014/main" id="{6BA42642-A29B-4BB3-8404-4F73E4ECBB5F}"/>
                  </a:ext>
                </a:extLst>
              </p:cNvPr>
              <p:cNvSpPr/>
              <p:nvPr/>
            </p:nvSpPr>
            <p:spPr bwMode="auto">
              <a:xfrm>
                <a:off x="7924801" y="4246563"/>
                <a:ext cx="114300" cy="61913"/>
              </a:xfrm>
              <a:custGeom>
                <a:avLst/>
                <a:gdLst>
                  <a:gd name="T0" fmla="*/ 35 w 35"/>
                  <a:gd name="T1" fmla="*/ 1 h 19"/>
                  <a:gd name="T2" fmla="*/ 35 w 35"/>
                  <a:gd name="T3" fmla="*/ 1 h 19"/>
                  <a:gd name="T4" fmla="*/ 35 w 35"/>
                  <a:gd name="T5" fmla="*/ 1 h 19"/>
                  <a:gd name="T6" fmla="*/ 30 w 35"/>
                  <a:gd name="T7" fmla="*/ 1 h 19"/>
                  <a:gd name="T8" fmla="*/ 0 w 35"/>
                  <a:gd name="T9" fmla="*/ 19 h 19"/>
                  <a:gd name="T10" fmla="*/ 0 w 35"/>
                  <a:gd name="T11" fmla="*/ 19 h 19"/>
                  <a:gd name="T12" fmla="*/ 30 w 35"/>
                  <a:gd name="T13" fmla="*/ 1 h 19"/>
                  <a:gd name="T14" fmla="*/ 30 w 35"/>
                  <a:gd name="T15" fmla="*/ 1 h 19"/>
                  <a:gd name="T16" fmla="*/ 30 w 35"/>
                  <a:gd name="T17" fmla="*/ 1 h 19"/>
                  <a:gd name="T18" fmla="*/ 30 w 35"/>
                  <a:gd name="T19" fmla="*/ 1 h 19"/>
                  <a:gd name="T20" fmla="*/ 30 w 35"/>
                  <a:gd name="T21" fmla="*/ 1 h 19"/>
                  <a:gd name="T22" fmla="*/ 30 w 35"/>
                  <a:gd name="T23" fmla="*/ 1 h 19"/>
                  <a:gd name="T24" fmla="*/ 30 w 35"/>
                  <a:gd name="T25" fmla="*/ 1 h 19"/>
                  <a:gd name="T26" fmla="*/ 30 w 35"/>
                  <a:gd name="T27" fmla="*/ 1 h 19"/>
                  <a:gd name="T28" fmla="*/ 30 w 35"/>
                  <a:gd name="T29" fmla="*/ 1 h 19"/>
                  <a:gd name="T30" fmla="*/ 30 w 35"/>
                  <a:gd name="T31" fmla="*/ 1 h 19"/>
                  <a:gd name="T32" fmla="*/ 30 w 35"/>
                  <a:gd name="T33" fmla="*/ 0 h 19"/>
                  <a:gd name="T34" fmla="*/ 30 w 35"/>
                  <a:gd name="T35" fmla="*/ 0 h 19"/>
                  <a:gd name="T36" fmla="*/ 30 w 35"/>
                  <a:gd name="T37" fmla="*/ 0 h 19"/>
                  <a:gd name="T38" fmla="*/ 31 w 35"/>
                  <a:gd name="T39" fmla="*/ 0 h 19"/>
                  <a:gd name="T40" fmla="*/ 31 w 35"/>
                  <a:gd name="T41" fmla="*/ 0 h 19"/>
                  <a:gd name="T42" fmla="*/ 31 w 35"/>
                  <a:gd name="T43" fmla="*/ 0 h 19"/>
                  <a:gd name="T44" fmla="*/ 31 w 35"/>
                  <a:gd name="T45" fmla="*/ 0 h 19"/>
                  <a:gd name="T46" fmla="*/ 31 w 35"/>
                  <a:gd name="T47" fmla="*/ 0 h 19"/>
                  <a:gd name="T48" fmla="*/ 31 w 35"/>
                  <a:gd name="T49" fmla="*/ 0 h 19"/>
                  <a:gd name="T50" fmla="*/ 31 w 35"/>
                  <a:gd name="T51" fmla="*/ 0 h 19"/>
                  <a:gd name="T52" fmla="*/ 31 w 35"/>
                  <a:gd name="T53" fmla="*/ 0 h 19"/>
                  <a:gd name="T54" fmla="*/ 31 w 35"/>
                  <a:gd name="T55" fmla="*/ 0 h 19"/>
                  <a:gd name="T56" fmla="*/ 31 w 35"/>
                  <a:gd name="T57" fmla="*/ 0 h 19"/>
                  <a:gd name="T58" fmla="*/ 31 w 35"/>
                  <a:gd name="T59" fmla="*/ 0 h 19"/>
                  <a:gd name="T60" fmla="*/ 31 w 35"/>
                  <a:gd name="T61" fmla="*/ 0 h 19"/>
                  <a:gd name="T62" fmla="*/ 31 w 35"/>
                  <a:gd name="T63" fmla="*/ 0 h 19"/>
                  <a:gd name="T64" fmla="*/ 31 w 35"/>
                  <a:gd name="T65" fmla="*/ 0 h 19"/>
                  <a:gd name="T66" fmla="*/ 31 w 35"/>
                  <a:gd name="T67" fmla="*/ 0 h 19"/>
                  <a:gd name="T68" fmla="*/ 31 w 35"/>
                  <a:gd name="T69" fmla="*/ 0 h 19"/>
                  <a:gd name="T70" fmla="*/ 31 w 35"/>
                  <a:gd name="T71" fmla="*/ 0 h 19"/>
                  <a:gd name="T72" fmla="*/ 31 w 35"/>
                  <a:gd name="T73" fmla="*/ 0 h 19"/>
                  <a:gd name="T74" fmla="*/ 31 w 35"/>
                  <a:gd name="T75" fmla="*/ 0 h 19"/>
                  <a:gd name="T76" fmla="*/ 31 w 35"/>
                  <a:gd name="T77" fmla="*/ 0 h 19"/>
                  <a:gd name="T78" fmla="*/ 31 w 35"/>
                  <a:gd name="T79" fmla="*/ 0 h 19"/>
                  <a:gd name="T80" fmla="*/ 32 w 35"/>
                  <a:gd name="T81" fmla="*/ 0 h 19"/>
                  <a:gd name="T82" fmla="*/ 32 w 35"/>
                  <a:gd name="T83" fmla="*/ 0 h 19"/>
                  <a:gd name="T84" fmla="*/ 32 w 35"/>
                  <a:gd name="T85" fmla="*/ 0 h 19"/>
                  <a:gd name="T86" fmla="*/ 32 w 35"/>
                  <a:gd name="T87" fmla="*/ 0 h 19"/>
                  <a:gd name="T88" fmla="*/ 32 w 35"/>
                  <a:gd name="T89" fmla="*/ 0 h 19"/>
                  <a:gd name="T90" fmla="*/ 32 w 35"/>
                  <a:gd name="T91" fmla="*/ 0 h 19"/>
                  <a:gd name="T92" fmla="*/ 32 w 35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9">
                    <a:moveTo>
                      <a:pt x="35" y="1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moveTo>
                      <a:pt x="30" y="1"/>
                    </a:moveTo>
                    <a:cubicBezTo>
                      <a:pt x="23" y="2"/>
                      <a:pt x="12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9"/>
                      <a:pt x="23" y="2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ïşḻiḓê">
                <a:extLst>
                  <a:ext uri="{FF2B5EF4-FFF2-40B4-BE49-F238E27FC236}">
                    <a16:creationId xmlns:a16="http://schemas.microsoft.com/office/drawing/2014/main" id="{6038C56F-1D9C-4628-BC88-0DA92B01A495}"/>
                  </a:ext>
                </a:extLst>
              </p:cNvPr>
              <p:cNvSpPr/>
              <p:nvPr/>
            </p:nvSpPr>
            <p:spPr bwMode="auto">
              <a:xfrm>
                <a:off x="7888288" y="4194175"/>
                <a:ext cx="171450" cy="114300"/>
              </a:xfrm>
              <a:custGeom>
                <a:avLst/>
                <a:gdLst>
                  <a:gd name="T0" fmla="*/ 37 w 52"/>
                  <a:gd name="T1" fmla="*/ 0 h 35"/>
                  <a:gd name="T2" fmla="*/ 0 w 52"/>
                  <a:gd name="T3" fmla="*/ 21 h 35"/>
                  <a:gd name="T4" fmla="*/ 11 w 52"/>
                  <a:gd name="T5" fmla="*/ 35 h 35"/>
                  <a:gd name="T6" fmla="*/ 41 w 52"/>
                  <a:gd name="T7" fmla="*/ 17 h 35"/>
                  <a:gd name="T8" fmla="*/ 41 w 52"/>
                  <a:gd name="T9" fmla="*/ 17 h 35"/>
                  <a:gd name="T10" fmla="*/ 41 w 52"/>
                  <a:gd name="T11" fmla="*/ 17 h 35"/>
                  <a:gd name="T12" fmla="*/ 41 w 52"/>
                  <a:gd name="T13" fmla="*/ 17 h 35"/>
                  <a:gd name="T14" fmla="*/ 41 w 52"/>
                  <a:gd name="T15" fmla="*/ 17 h 35"/>
                  <a:gd name="T16" fmla="*/ 41 w 52"/>
                  <a:gd name="T17" fmla="*/ 17 h 35"/>
                  <a:gd name="T18" fmla="*/ 41 w 52"/>
                  <a:gd name="T19" fmla="*/ 17 h 35"/>
                  <a:gd name="T20" fmla="*/ 41 w 52"/>
                  <a:gd name="T21" fmla="*/ 16 h 35"/>
                  <a:gd name="T22" fmla="*/ 41 w 52"/>
                  <a:gd name="T23" fmla="*/ 16 h 35"/>
                  <a:gd name="T24" fmla="*/ 42 w 52"/>
                  <a:gd name="T25" fmla="*/ 16 h 35"/>
                  <a:gd name="T26" fmla="*/ 42 w 52"/>
                  <a:gd name="T27" fmla="*/ 16 h 35"/>
                  <a:gd name="T28" fmla="*/ 42 w 52"/>
                  <a:gd name="T29" fmla="*/ 16 h 35"/>
                  <a:gd name="T30" fmla="*/ 42 w 52"/>
                  <a:gd name="T31" fmla="*/ 16 h 35"/>
                  <a:gd name="T32" fmla="*/ 42 w 52"/>
                  <a:gd name="T33" fmla="*/ 16 h 35"/>
                  <a:gd name="T34" fmla="*/ 42 w 52"/>
                  <a:gd name="T35" fmla="*/ 16 h 35"/>
                  <a:gd name="T36" fmla="*/ 42 w 52"/>
                  <a:gd name="T37" fmla="*/ 16 h 35"/>
                  <a:gd name="T38" fmla="*/ 42 w 52"/>
                  <a:gd name="T39" fmla="*/ 16 h 35"/>
                  <a:gd name="T40" fmla="*/ 42 w 52"/>
                  <a:gd name="T41" fmla="*/ 16 h 35"/>
                  <a:gd name="T42" fmla="*/ 42 w 52"/>
                  <a:gd name="T43" fmla="*/ 16 h 35"/>
                  <a:gd name="T44" fmla="*/ 42 w 52"/>
                  <a:gd name="T45" fmla="*/ 16 h 35"/>
                  <a:gd name="T46" fmla="*/ 42 w 52"/>
                  <a:gd name="T47" fmla="*/ 16 h 35"/>
                  <a:gd name="T48" fmla="*/ 42 w 52"/>
                  <a:gd name="T49" fmla="*/ 16 h 35"/>
                  <a:gd name="T50" fmla="*/ 42 w 52"/>
                  <a:gd name="T51" fmla="*/ 16 h 35"/>
                  <a:gd name="T52" fmla="*/ 42 w 52"/>
                  <a:gd name="T53" fmla="*/ 16 h 35"/>
                  <a:gd name="T54" fmla="*/ 43 w 52"/>
                  <a:gd name="T55" fmla="*/ 16 h 35"/>
                  <a:gd name="T56" fmla="*/ 43 w 52"/>
                  <a:gd name="T57" fmla="*/ 16 h 35"/>
                  <a:gd name="T58" fmla="*/ 43 w 52"/>
                  <a:gd name="T59" fmla="*/ 16 h 35"/>
                  <a:gd name="T60" fmla="*/ 43 w 52"/>
                  <a:gd name="T61" fmla="*/ 16 h 35"/>
                  <a:gd name="T62" fmla="*/ 43 w 52"/>
                  <a:gd name="T63" fmla="*/ 16 h 35"/>
                  <a:gd name="T64" fmla="*/ 43 w 52"/>
                  <a:gd name="T65" fmla="*/ 16 h 35"/>
                  <a:gd name="T66" fmla="*/ 46 w 52"/>
                  <a:gd name="T67" fmla="*/ 17 h 35"/>
                  <a:gd name="T68" fmla="*/ 46 w 52"/>
                  <a:gd name="T69" fmla="*/ 17 h 35"/>
                  <a:gd name="T70" fmla="*/ 47 w 52"/>
                  <a:gd name="T71" fmla="*/ 18 h 35"/>
                  <a:gd name="T72" fmla="*/ 48 w 52"/>
                  <a:gd name="T73" fmla="*/ 19 h 35"/>
                  <a:gd name="T74" fmla="*/ 48 w 52"/>
                  <a:gd name="T75" fmla="*/ 19 h 35"/>
                  <a:gd name="T76" fmla="*/ 37 w 52"/>
                  <a:gd name="T7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5">
                    <a:moveTo>
                      <a:pt x="37" y="0"/>
                    </a:moveTo>
                    <a:cubicBezTo>
                      <a:pt x="25" y="3"/>
                      <a:pt x="12" y="11"/>
                      <a:pt x="0" y="2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23" y="25"/>
                      <a:pt x="34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4" y="16"/>
                      <a:pt x="45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7" y="18"/>
                      <a:pt x="47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2" y="12"/>
                      <a:pt x="46" y="1"/>
                      <a:pt x="37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íṧļíḋe">
                <a:extLst>
                  <a:ext uri="{FF2B5EF4-FFF2-40B4-BE49-F238E27FC236}">
                    <a16:creationId xmlns:a16="http://schemas.microsoft.com/office/drawing/2014/main" id="{E195276A-31E1-4926-A95D-2F4A37EAFACF}"/>
                  </a:ext>
                </a:extLst>
              </p:cNvPr>
              <p:cNvSpPr/>
              <p:nvPr/>
            </p:nvSpPr>
            <p:spPr bwMode="auto">
              <a:xfrm>
                <a:off x="7456488" y="4137025"/>
                <a:ext cx="322263" cy="314325"/>
              </a:xfrm>
              <a:custGeom>
                <a:avLst/>
                <a:gdLst>
                  <a:gd name="T0" fmla="*/ 1 w 98"/>
                  <a:gd name="T1" fmla="*/ 39 h 95"/>
                  <a:gd name="T2" fmla="*/ 7 w 98"/>
                  <a:gd name="T3" fmla="*/ 22 h 95"/>
                  <a:gd name="T4" fmla="*/ 98 w 98"/>
                  <a:gd name="T5" fmla="*/ 72 h 95"/>
                  <a:gd name="T6" fmla="*/ 87 w 98"/>
                  <a:gd name="T7" fmla="*/ 81 h 95"/>
                  <a:gd name="T8" fmla="*/ 81 w 98"/>
                  <a:gd name="T9" fmla="*/ 95 h 95"/>
                  <a:gd name="T10" fmla="*/ 1 w 98"/>
                  <a:gd name="T11" fmla="*/ 39 h 95"/>
                  <a:gd name="T12" fmla="*/ 18 w 98"/>
                  <a:gd name="T13" fmla="*/ 35 h 95"/>
                  <a:gd name="T14" fmla="*/ 17 w 98"/>
                  <a:gd name="T15" fmla="*/ 36 h 95"/>
                  <a:gd name="T16" fmla="*/ 79 w 98"/>
                  <a:gd name="T17" fmla="*/ 76 h 95"/>
                  <a:gd name="T18" fmla="*/ 23 w 98"/>
                  <a:gd name="T19" fmla="*/ 33 h 95"/>
                  <a:gd name="T20" fmla="*/ 18 w 98"/>
                  <a:gd name="T21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" y="39"/>
                    </a:moveTo>
                    <a:cubicBezTo>
                      <a:pt x="0" y="33"/>
                      <a:pt x="2" y="26"/>
                      <a:pt x="7" y="22"/>
                    </a:cubicBezTo>
                    <a:cubicBezTo>
                      <a:pt x="33" y="0"/>
                      <a:pt x="83" y="55"/>
                      <a:pt x="98" y="7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4" y="63"/>
                      <a:pt x="1" y="45"/>
                      <a:pt x="1" y="39"/>
                    </a:cubicBezTo>
                    <a:moveTo>
                      <a:pt x="18" y="35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3"/>
                      <a:pt x="38" y="58"/>
                      <a:pt x="79" y="76"/>
                    </a:cubicBezTo>
                    <a:cubicBezTo>
                      <a:pt x="59" y="54"/>
                      <a:pt x="34" y="34"/>
                      <a:pt x="23" y="33"/>
                    </a:cubicBezTo>
                    <a:cubicBezTo>
                      <a:pt x="21" y="33"/>
                      <a:pt x="19" y="34"/>
                      <a:pt x="18" y="35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íṥḷïḋe">
                <a:extLst>
                  <a:ext uri="{FF2B5EF4-FFF2-40B4-BE49-F238E27FC236}">
                    <a16:creationId xmlns:a16="http://schemas.microsoft.com/office/drawing/2014/main" id="{EE560CD0-85D8-49ED-AF38-510B405A6553}"/>
                  </a:ext>
                </a:extLst>
              </p:cNvPr>
              <p:cNvSpPr/>
              <p:nvPr/>
            </p:nvSpPr>
            <p:spPr bwMode="auto">
              <a:xfrm>
                <a:off x="7531101" y="4246563"/>
                <a:ext cx="103188" cy="61913"/>
              </a:xfrm>
              <a:custGeom>
                <a:avLst/>
                <a:gdLst>
                  <a:gd name="T0" fmla="*/ 1 w 31"/>
                  <a:gd name="T1" fmla="*/ 1 h 19"/>
                  <a:gd name="T2" fmla="*/ 31 w 31"/>
                  <a:gd name="T3" fmla="*/ 19 h 19"/>
                  <a:gd name="T4" fmla="*/ 31 w 31"/>
                  <a:gd name="T5" fmla="*/ 19 h 19"/>
                  <a:gd name="T6" fmla="*/ 1 w 31"/>
                  <a:gd name="T7" fmla="*/ 1 h 19"/>
                  <a:gd name="T8" fmla="*/ 1 w 31"/>
                  <a:gd name="T9" fmla="*/ 1 h 19"/>
                  <a:gd name="T10" fmla="*/ 1 w 31"/>
                  <a:gd name="T11" fmla="*/ 1 h 19"/>
                  <a:gd name="T12" fmla="*/ 1 w 31"/>
                  <a:gd name="T13" fmla="*/ 1 h 19"/>
                  <a:gd name="T14" fmla="*/ 1 w 31"/>
                  <a:gd name="T15" fmla="*/ 1 h 19"/>
                  <a:gd name="T16" fmla="*/ 1 w 31"/>
                  <a:gd name="T17" fmla="*/ 1 h 19"/>
                  <a:gd name="T18" fmla="*/ 1 w 31"/>
                  <a:gd name="T19" fmla="*/ 1 h 19"/>
                  <a:gd name="T20" fmla="*/ 1 w 31"/>
                  <a:gd name="T21" fmla="*/ 1 h 19"/>
                  <a:gd name="T22" fmla="*/ 1 w 31"/>
                  <a:gd name="T23" fmla="*/ 1 h 19"/>
                  <a:gd name="T24" fmla="*/ 1 w 31"/>
                  <a:gd name="T25" fmla="*/ 1 h 19"/>
                  <a:gd name="T26" fmla="*/ 0 w 31"/>
                  <a:gd name="T27" fmla="*/ 1 h 19"/>
                  <a:gd name="T28" fmla="*/ 1 w 31"/>
                  <a:gd name="T29" fmla="*/ 1 h 19"/>
                  <a:gd name="T30" fmla="*/ 0 w 31"/>
                  <a:gd name="T31" fmla="*/ 1 h 19"/>
                  <a:gd name="T32" fmla="*/ 0 w 31"/>
                  <a:gd name="T33" fmla="*/ 0 h 19"/>
                  <a:gd name="T34" fmla="*/ 0 w 31"/>
                  <a:gd name="T35" fmla="*/ 0 h 19"/>
                  <a:gd name="T36" fmla="*/ 0 w 31"/>
                  <a:gd name="T37" fmla="*/ 0 h 19"/>
                  <a:gd name="T38" fmla="*/ 0 w 31"/>
                  <a:gd name="T39" fmla="*/ 0 h 19"/>
                  <a:gd name="T40" fmla="*/ 0 w 31"/>
                  <a:gd name="T41" fmla="*/ 0 h 19"/>
                  <a:gd name="T42" fmla="*/ 0 w 31"/>
                  <a:gd name="T43" fmla="*/ 0 h 19"/>
                  <a:gd name="T44" fmla="*/ 0 w 31"/>
                  <a:gd name="T45" fmla="*/ 0 h 19"/>
                  <a:gd name="T46" fmla="*/ 0 w 31"/>
                  <a:gd name="T47" fmla="*/ 0 h 19"/>
                  <a:gd name="T48" fmla="*/ 0 w 31"/>
                  <a:gd name="T49" fmla="*/ 0 h 19"/>
                  <a:gd name="T50" fmla="*/ 0 w 31"/>
                  <a:gd name="T51" fmla="*/ 0 h 19"/>
                  <a:gd name="T52" fmla="*/ 0 w 31"/>
                  <a:gd name="T53" fmla="*/ 0 h 19"/>
                  <a:gd name="T54" fmla="*/ 0 w 31"/>
                  <a:gd name="T55" fmla="*/ 0 h 19"/>
                  <a:gd name="T56" fmla="*/ 0 w 31"/>
                  <a:gd name="T57" fmla="*/ 0 h 19"/>
                  <a:gd name="T58" fmla="*/ 0 w 31"/>
                  <a:gd name="T59" fmla="*/ 0 h 19"/>
                  <a:gd name="T60" fmla="*/ 0 w 31"/>
                  <a:gd name="T61" fmla="*/ 0 h 19"/>
                  <a:gd name="T62" fmla="*/ 0 w 31"/>
                  <a:gd name="T63" fmla="*/ 0 h 19"/>
                  <a:gd name="T64" fmla="*/ 0 w 31"/>
                  <a:gd name="T65" fmla="*/ 0 h 19"/>
                  <a:gd name="T66" fmla="*/ 0 w 31"/>
                  <a:gd name="T67" fmla="*/ 0 h 19"/>
                  <a:gd name="T68" fmla="*/ 0 w 31"/>
                  <a:gd name="T69" fmla="*/ 0 h 19"/>
                  <a:gd name="T70" fmla="*/ 0 w 31"/>
                  <a:gd name="T71" fmla="*/ 0 h 19"/>
                  <a:gd name="T72" fmla="*/ 0 w 31"/>
                  <a:gd name="T73" fmla="*/ 0 h 19"/>
                  <a:gd name="T74" fmla="*/ 0 w 31"/>
                  <a:gd name="T75" fmla="*/ 0 h 19"/>
                  <a:gd name="T76" fmla="*/ 0 w 31"/>
                  <a:gd name="T77" fmla="*/ 0 h 19"/>
                  <a:gd name="T78" fmla="*/ 0 w 31"/>
                  <a:gd name="T7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19">
                    <a:moveTo>
                      <a:pt x="1" y="1"/>
                    </a:moveTo>
                    <a:cubicBezTo>
                      <a:pt x="8" y="2"/>
                      <a:pt x="19" y="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9"/>
                      <a:pt x="8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2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îŝlíḋe">
                <a:extLst>
                  <a:ext uri="{FF2B5EF4-FFF2-40B4-BE49-F238E27FC236}">
                    <a16:creationId xmlns:a16="http://schemas.microsoft.com/office/drawing/2014/main" id="{A74890FC-6D45-4FBB-8AD8-4A83F9D97283}"/>
                  </a:ext>
                </a:extLst>
              </p:cNvPr>
              <p:cNvSpPr/>
              <p:nvPr/>
            </p:nvSpPr>
            <p:spPr bwMode="auto">
              <a:xfrm>
                <a:off x="7499351" y="4194175"/>
                <a:ext cx="171450" cy="114300"/>
              </a:xfrm>
              <a:custGeom>
                <a:avLst/>
                <a:gdLst>
                  <a:gd name="T0" fmla="*/ 15 w 52"/>
                  <a:gd name="T1" fmla="*/ 0 h 35"/>
                  <a:gd name="T2" fmla="*/ 4 w 52"/>
                  <a:gd name="T3" fmla="*/ 19 h 35"/>
                  <a:gd name="T4" fmla="*/ 4 w 52"/>
                  <a:gd name="T5" fmla="*/ 19 h 35"/>
                  <a:gd name="T6" fmla="*/ 5 w 52"/>
                  <a:gd name="T7" fmla="*/ 18 h 35"/>
                  <a:gd name="T8" fmla="*/ 9 w 52"/>
                  <a:gd name="T9" fmla="*/ 16 h 35"/>
                  <a:gd name="T10" fmla="*/ 10 w 52"/>
                  <a:gd name="T11" fmla="*/ 16 h 35"/>
                  <a:gd name="T12" fmla="*/ 10 w 52"/>
                  <a:gd name="T13" fmla="*/ 16 h 35"/>
                  <a:gd name="T14" fmla="*/ 10 w 52"/>
                  <a:gd name="T15" fmla="*/ 16 h 35"/>
                  <a:gd name="T16" fmla="*/ 10 w 52"/>
                  <a:gd name="T17" fmla="*/ 16 h 35"/>
                  <a:gd name="T18" fmla="*/ 10 w 52"/>
                  <a:gd name="T19" fmla="*/ 16 h 35"/>
                  <a:gd name="T20" fmla="*/ 10 w 52"/>
                  <a:gd name="T21" fmla="*/ 16 h 35"/>
                  <a:gd name="T22" fmla="*/ 10 w 52"/>
                  <a:gd name="T23" fmla="*/ 16 h 35"/>
                  <a:gd name="T24" fmla="*/ 10 w 52"/>
                  <a:gd name="T25" fmla="*/ 16 h 35"/>
                  <a:gd name="T26" fmla="*/ 10 w 52"/>
                  <a:gd name="T27" fmla="*/ 16 h 35"/>
                  <a:gd name="T28" fmla="*/ 10 w 52"/>
                  <a:gd name="T29" fmla="*/ 16 h 35"/>
                  <a:gd name="T30" fmla="*/ 10 w 52"/>
                  <a:gd name="T31" fmla="*/ 16 h 35"/>
                  <a:gd name="T32" fmla="*/ 10 w 52"/>
                  <a:gd name="T33" fmla="*/ 16 h 35"/>
                  <a:gd name="T34" fmla="*/ 10 w 52"/>
                  <a:gd name="T35" fmla="*/ 16 h 35"/>
                  <a:gd name="T36" fmla="*/ 10 w 52"/>
                  <a:gd name="T37" fmla="*/ 16 h 35"/>
                  <a:gd name="T38" fmla="*/ 10 w 52"/>
                  <a:gd name="T39" fmla="*/ 16 h 35"/>
                  <a:gd name="T40" fmla="*/ 10 w 52"/>
                  <a:gd name="T41" fmla="*/ 16 h 35"/>
                  <a:gd name="T42" fmla="*/ 10 w 52"/>
                  <a:gd name="T43" fmla="*/ 16 h 35"/>
                  <a:gd name="T44" fmla="*/ 10 w 52"/>
                  <a:gd name="T45" fmla="*/ 17 h 35"/>
                  <a:gd name="T46" fmla="*/ 11 w 52"/>
                  <a:gd name="T47" fmla="*/ 17 h 35"/>
                  <a:gd name="T48" fmla="*/ 11 w 52"/>
                  <a:gd name="T49" fmla="*/ 17 h 35"/>
                  <a:gd name="T50" fmla="*/ 11 w 52"/>
                  <a:gd name="T51" fmla="*/ 17 h 35"/>
                  <a:gd name="T52" fmla="*/ 11 w 52"/>
                  <a:gd name="T53" fmla="*/ 17 h 35"/>
                  <a:gd name="T54" fmla="*/ 11 w 52"/>
                  <a:gd name="T55" fmla="*/ 17 h 35"/>
                  <a:gd name="T56" fmla="*/ 11 w 52"/>
                  <a:gd name="T57" fmla="*/ 17 h 35"/>
                  <a:gd name="T58" fmla="*/ 11 w 52"/>
                  <a:gd name="T59" fmla="*/ 17 h 35"/>
                  <a:gd name="T60" fmla="*/ 11 w 52"/>
                  <a:gd name="T61" fmla="*/ 17 h 35"/>
                  <a:gd name="T62" fmla="*/ 41 w 52"/>
                  <a:gd name="T63" fmla="*/ 35 h 35"/>
                  <a:gd name="T64" fmla="*/ 52 w 52"/>
                  <a:gd name="T65" fmla="*/ 21 h 35"/>
                  <a:gd name="T66" fmla="*/ 15 w 52"/>
                  <a:gd name="T6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35">
                    <a:moveTo>
                      <a:pt x="15" y="0"/>
                    </a:moveTo>
                    <a:cubicBezTo>
                      <a:pt x="6" y="1"/>
                      <a:pt x="0" y="12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8"/>
                      <a:pt x="29" y="25"/>
                      <a:pt x="41" y="3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0" y="11"/>
                      <a:pt x="26" y="3"/>
                      <a:pt x="15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i$ľîḑé">
                <a:extLst>
                  <a:ext uri="{FF2B5EF4-FFF2-40B4-BE49-F238E27FC236}">
                    <a16:creationId xmlns:a16="http://schemas.microsoft.com/office/drawing/2014/main" id="{5DCF218C-5FA1-4529-8049-83E1259384B7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iṣḻíḍe">
                <a:extLst>
                  <a:ext uri="{FF2B5EF4-FFF2-40B4-BE49-F238E27FC236}">
                    <a16:creationId xmlns:a16="http://schemas.microsoft.com/office/drawing/2014/main" id="{65A16D6E-17A0-403D-A152-06A87A11ACD0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ísḻíḍê">
                <a:extLst>
                  <a:ext uri="{FF2B5EF4-FFF2-40B4-BE49-F238E27FC236}">
                    <a16:creationId xmlns:a16="http://schemas.microsoft.com/office/drawing/2014/main" id="{04060131-B264-45D4-B7BE-130B8B9BB888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iṣļïdè">
                <a:extLst>
                  <a:ext uri="{FF2B5EF4-FFF2-40B4-BE49-F238E27FC236}">
                    <a16:creationId xmlns:a16="http://schemas.microsoft.com/office/drawing/2014/main" id="{C94D6D9A-04AD-4687-8FEC-B1B20ABF7FD1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íŝlïḋè">
                <a:extLst>
                  <a:ext uri="{FF2B5EF4-FFF2-40B4-BE49-F238E27FC236}">
                    <a16:creationId xmlns:a16="http://schemas.microsoft.com/office/drawing/2014/main" id="{5A9903B9-CBC5-475D-B40C-7D9425895F13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ïṩḷïďè">
                <a:extLst>
                  <a:ext uri="{FF2B5EF4-FFF2-40B4-BE49-F238E27FC236}">
                    <a16:creationId xmlns:a16="http://schemas.microsoft.com/office/drawing/2014/main" id="{47182EF6-623E-4B2B-9AA1-4B5EA22E67F8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íṣlïḋé">
                <a:extLst>
                  <a:ext uri="{FF2B5EF4-FFF2-40B4-BE49-F238E27FC236}">
                    <a16:creationId xmlns:a16="http://schemas.microsoft.com/office/drawing/2014/main" id="{934E93F0-AA1E-42CB-AFA1-227BFDB6ED90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ís1îḍe">
                <a:extLst>
                  <a:ext uri="{FF2B5EF4-FFF2-40B4-BE49-F238E27FC236}">
                    <a16:creationId xmlns:a16="http://schemas.microsoft.com/office/drawing/2014/main" id="{DE8C8BB3-E3DA-4F8B-8563-1F7FAECEB498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iṡlíḍé">
                <a:extLst>
                  <a:ext uri="{FF2B5EF4-FFF2-40B4-BE49-F238E27FC236}">
                    <a16:creationId xmlns:a16="http://schemas.microsoft.com/office/drawing/2014/main" id="{1DF52143-5D00-4010-A9AF-7FA8A0AD4257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3" name="í$1iḋê">
                <a:extLst>
                  <a:ext uri="{FF2B5EF4-FFF2-40B4-BE49-F238E27FC236}">
                    <a16:creationId xmlns:a16="http://schemas.microsoft.com/office/drawing/2014/main" id="{63FF5A9E-1246-4BF4-AC7C-F0F6B22A9773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íSľîḍê">
                <a:extLst>
                  <a:ext uri="{FF2B5EF4-FFF2-40B4-BE49-F238E27FC236}">
                    <a16:creationId xmlns:a16="http://schemas.microsoft.com/office/drawing/2014/main" id="{A27BC366-17FC-4345-A0BF-5C1595A2E9D1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5" name="íṣ1íďê">
                <a:extLst>
                  <a:ext uri="{FF2B5EF4-FFF2-40B4-BE49-F238E27FC236}">
                    <a16:creationId xmlns:a16="http://schemas.microsoft.com/office/drawing/2014/main" id="{C6D02926-E3C8-499E-8FD3-EF5F19C5CFEF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ïsľiḑê">
                <a:extLst>
                  <a:ext uri="{FF2B5EF4-FFF2-40B4-BE49-F238E27FC236}">
                    <a16:creationId xmlns:a16="http://schemas.microsoft.com/office/drawing/2014/main" id="{3EDB80A9-9B77-4D0D-8BCA-B1947BBDAF1A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7" name="iṧliďê">
                <a:extLst>
                  <a:ext uri="{FF2B5EF4-FFF2-40B4-BE49-F238E27FC236}">
                    <a16:creationId xmlns:a16="http://schemas.microsoft.com/office/drawing/2014/main" id="{DD5707D9-2C85-41D2-A92D-8770B5DEFCC3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iṣ1iḋê">
                <a:extLst>
                  <a:ext uri="{FF2B5EF4-FFF2-40B4-BE49-F238E27FC236}">
                    <a16:creationId xmlns:a16="http://schemas.microsoft.com/office/drawing/2014/main" id="{1911A304-4E10-4485-8AFF-0ED3E93BAB39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íṩľíḓe">
                <a:extLst>
                  <a:ext uri="{FF2B5EF4-FFF2-40B4-BE49-F238E27FC236}">
                    <a16:creationId xmlns:a16="http://schemas.microsoft.com/office/drawing/2014/main" id="{6BFCAF13-3304-45C4-9BB2-8854032EC03C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iŝḷiḋê">
                <a:extLst>
                  <a:ext uri="{FF2B5EF4-FFF2-40B4-BE49-F238E27FC236}">
                    <a16:creationId xmlns:a16="http://schemas.microsoft.com/office/drawing/2014/main" id="{F8AD5B7A-1F36-4730-99A0-2EFB573B7222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iṣļíḍè">
                <a:extLst>
                  <a:ext uri="{FF2B5EF4-FFF2-40B4-BE49-F238E27FC236}">
                    <a16:creationId xmlns:a16="http://schemas.microsoft.com/office/drawing/2014/main" id="{5DBA0981-573E-4D13-B7E3-82FC241A925B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íṩḷiďé">
                <a:extLst>
                  <a:ext uri="{FF2B5EF4-FFF2-40B4-BE49-F238E27FC236}">
                    <a16:creationId xmlns:a16="http://schemas.microsoft.com/office/drawing/2014/main" id="{FEBC1354-923C-4A95-B79B-1AFD8F0EECAF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îslîḑê">
                <a:extLst>
                  <a:ext uri="{FF2B5EF4-FFF2-40B4-BE49-F238E27FC236}">
                    <a16:creationId xmlns:a16="http://schemas.microsoft.com/office/drawing/2014/main" id="{27DBAD1A-B545-4CAB-A3DD-D7779DF4AAD6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ïślídè">
                <a:extLst>
                  <a:ext uri="{FF2B5EF4-FFF2-40B4-BE49-F238E27FC236}">
                    <a16:creationId xmlns:a16="http://schemas.microsoft.com/office/drawing/2014/main" id="{ED78333A-A944-44A8-9E3A-DA3008F3A95A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íṩľiḓê">
                <a:extLst>
                  <a:ext uri="{FF2B5EF4-FFF2-40B4-BE49-F238E27FC236}">
                    <a16:creationId xmlns:a16="http://schemas.microsoft.com/office/drawing/2014/main" id="{264BBE85-242D-4E59-BC15-8B330DC3AFC8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iSļíde">
                <a:extLst>
                  <a:ext uri="{FF2B5EF4-FFF2-40B4-BE49-F238E27FC236}">
                    <a16:creationId xmlns:a16="http://schemas.microsoft.com/office/drawing/2014/main" id="{072F348B-46BD-4F01-AA74-EB7AEFC48154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íṣ1ïďê">
                <a:extLst>
                  <a:ext uri="{FF2B5EF4-FFF2-40B4-BE49-F238E27FC236}">
                    <a16:creationId xmlns:a16="http://schemas.microsoft.com/office/drawing/2014/main" id="{8916FBD7-0BB4-410A-84DC-62A6B7D3D69C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isļïḓé">
                <a:extLst>
                  <a:ext uri="{FF2B5EF4-FFF2-40B4-BE49-F238E27FC236}">
                    <a16:creationId xmlns:a16="http://schemas.microsoft.com/office/drawing/2014/main" id="{FDF2333D-31C2-493C-AE5D-FB1342ABFE2F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ïŝlïḋê">
                <a:extLst>
                  <a:ext uri="{FF2B5EF4-FFF2-40B4-BE49-F238E27FC236}">
                    <a16:creationId xmlns:a16="http://schemas.microsoft.com/office/drawing/2014/main" id="{3B8DF227-31FF-4D77-BEB6-E8F687E038B0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îŝļide">
                <a:extLst>
                  <a:ext uri="{FF2B5EF4-FFF2-40B4-BE49-F238E27FC236}">
                    <a16:creationId xmlns:a16="http://schemas.microsoft.com/office/drawing/2014/main" id="{7E89A064-611E-44C9-8290-899889076CAC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ïsḷïďê">
                <a:extLst>
                  <a:ext uri="{FF2B5EF4-FFF2-40B4-BE49-F238E27FC236}">
                    <a16:creationId xmlns:a16="http://schemas.microsoft.com/office/drawing/2014/main" id="{86A73900-EE4E-40CE-B5CA-75418C19A20E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ïsḻidê">
                <a:extLst>
                  <a:ext uri="{FF2B5EF4-FFF2-40B4-BE49-F238E27FC236}">
                    <a16:creationId xmlns:a16="http://schemas.microsoft.com/office/drawing/2014/main" id="{AB8AA834-75A4-4C13-8DE3-94145356598C}"/>
                  </a:ext>
                </a:extLst>
              </p:cNvPr>
              <p:cNvSpPr/>
              <p:nvPr/>
            </p:nvSpPr>
            <p:spPr bwMode="auto">
              <a:xfrm>
                <a:off x="7491413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îşľíḋê">
                <a:extLst>
                  <a:ext uri="{FF2B5EF4-FFF2-40B4-BE49-F238E27FC236}">
                    <a16:creationId xmlns:a16="http://schemas.microsoft.com/office/drawing/2014/main" id="{966AEE17-BD49-48A2-819A-2509CC844D46}"/>
                  </a:ext>
                </a:extLst>
              </p:cNvPr>
              <p:cNvSpPr/>
              <p:nvPr/>
            </p:nvSpPr>
            <p:spPr bwMode="auto">
              <a:xfrm>
                <a:off x="7900988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ïṣḷïḋe">
                <a:extLst>
                  <a:ext uri="{FF2B5EF4-FFF2-40B4-BE49-F238E27FC236}">
                    <a16:creationId xmlns:a16="http://schemas.microsoft.com/office/drawing/2014/main" id="{932FB9F3-3C64-4B6D-ABBD-73F316173A46}"/>
                  </a:ext>
                </a:extLst>
              </p:cNvPr>
              <p:cNvSpPr/>
              <p:nvPr/>
            </p:nvSpPr>
            <p:spPr bwMode="auto">
              <a:xfrm>
                <a:off x="5735638" y="5472113"/>
                <a:ext cx="115888" cy="85725"/>
              </a:xfrm>
              <a:custGeom>
                <a:avLst/>
                <a:gdLst>
                  <a:gd name="T0" fmla="*/ 2 w 35"/>
                  <a:gd name="T1" fmla="*/ 8 h 26"/>
                  <a:gd name="T2" fmla="*/ 28 w 35"/>
                  <a:gd name="T3" fmla="*/ 25 h 26"/>
                  <a:gd name="T4" fmla="*/ 33 w 35"/>
                  <a:gd name="T5" fmla="*/ 23 h 26"/>
                  <a:gd name="T6" fmla="*/ 32 w 35"/>
                  <a:gd name="T7" fmla="*/ 18 h 26"/>
                  <a:gd name="T8" fmla="*/ 6 w 35"/>
                  <a:gd name="T9" fmla="*/ 1 h 26"/>
                  <a:gd name="T10" fmla="*/ 1 w 35"/>
                  <a:gd name="T11" fmla="*/ 3 h 26"/>
                  <a:gd name="T12" fmla="*/ 2 w 35"/>
                  <a:gd name="T1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6">
                    <a:moveTo>
                      <a:pt x="2" y="8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2" y="25"/>
                      <a:pt x="33" y="23"/>
                    </a:cubicBezTo>
                    <a:cubicBezTo>
                      <a:pt x="35" y="22"/>
                      <a:pt x="34" y="19"/>
                      <a:pt x="32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îśḷîďè">
                <a:extLst>
                  <a:ext uri="{FF2B5EF4-FFF2-40B4-BE49-F238E27FC236}">
                    <a16:creationId xmlns:a16="http://schemas.microsoft.com/office/drawing/2014/main" id="{4526008D-F5A4-40AD-B4A6-76F88785979B}"/>
                  </a:ext>
                </a:extLst>
              </p:cNvPr>
              <p:cNvSpPr/>
              <p:nvPr/>
            </p:nvSpPr>
            <p:spPr bwMode="auto">
              <a:xfrm>
                <a:off x="6316663" y="5502275"/>
                <a:ext cx="53975" cy="115888"/>
              </a:xfrm>
              <a:custGeom>
                <a:avLst/>
                <a:gdLst>
                  <a:gd name="T0" fmla="*/ 8 w 16"/>
                  <a:gd name="T1" fmla="*/ 3 h 35"/>
                  <a:gd name="T2" fmla="*/ 0 w 16"/>
                  <a:gd name="T3" fmla="*/ 30 h 35"/>
                  <a:gd name="T4" fmla="*/ 3 w 16"/>
                  <a:gd name="T5" fmla="*/ 34 h 35"/>
                  <a:gd name="T6" fmla="*/ 8 w 16"/>
                  <a:gd name="T7" fmla="*/ 32 h 35"/>
                  <a:gd name="T8" fmla="*/ 15 w 16"/>
                  <a:gd name="T9" fmla="*/ 5 h 35"/>
                  <a:gd name="T10" fmla="*/ 12 w 16"/>
                  <a:gd name="T11" fmla="*/ 1 h 35"/>
                  <a:gd name="T12" fmla="*/ 8 w 16"/>
                  <a:gd name="T13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5">
                    <a:moveTo>
                      <a:pt x="8" y="3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5" y="35"/>
                      <a:pt x="7" y="34"/>
                      <a:pt x="8" y="3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3"/>
                      <a:pt x="14" y="1"/>
                      <a:pt x="12" y="1"/>
                    </a:cubicBezTo>
                    <a:cubicBezTo>
                      <a:pt x="10" y="0"/>
                      <a:pt x="8" y="1"/>
                      <a:pt x="8" y="3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îśļidê">
                <a:extLst>
                  <a:ext uri="{FF2B5EF4-FFF2-40B4-BE49-F238E27FC236}">
                    <a16:creationId xmlns:a16="http://schemas.microsoft.com/office/drawing/2014/main" id="{DB9C616A-A5D3-4F86-9246-762948BDC087}"/>
                  </a:ext>
                </a:extLst>
              </p:cNvPr>
              <p:cNvSpPr/>
              <p:nvPr/>
            </p:nvSpPr>
            <p:spPr bwMode="auto">
              <a:xfrm>
                <a:off x="6689726" y="5489575"/>
                <a:ext cx="88900" cy="42863"/>
              </a:xfrm>
              <a:custGeom>
                <a:avLst/>
                <a:gdLst>
                  <a:gd name="T0" fmla="*/ 4 w 27"/>
                  <a:gd name="T1" fmla="*/ 8 h 13"/>
                  <a:gd name="T2" fmla="*/ 22 w 27"/>
                  <a:gd name="T3" fmla="*/ 12 h 13"/>
                  <a:gd name="T4" fmla="*/ 27 w 27"/>
                  <a:gd name="T5" fmla="*/ 9 h 13"/>
                  <a:gd name="T6" fmla="*/ 24 w 27"/>
                  <a:gd name="T7" fmla="*/ 5 h 13"/>
                  <a:gd name="T8" fmla="*/ 5 w 27"/>
                  <a:gd name="T9" fmla="*/ 1 h 13"/>
                  <a:gd name="T10" fmla="*/ 1 w 27"/>
                  <a:gd name="T11" fmla="*/ 4 h 13"/>
                  <a:gd name="T12" fmla="*/ 4 w 2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4" y="8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3"/>
                      <a:pt x="26" y="11"/>
                      <a:pt x="27" y="9"/>
                    </a:cubicBezTo>
                    <a:cubicBezTo>
                      <a:pt x="27" y="7"/>
                      <a:pt x="26" y="5"/>
                      <a:pt x="24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1" y="4"/>
                    </a:cubicBezTo>
                    <a:cubicBezTo>
                      <a:pt x="0" y="6"/>
                      <a:pt x="1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is1îḓé">
                <a:extLst>
                  <a:ext uri="{FF2B5EF4-FFF2-40B4-BE49-F238E27FC236}">
                    <a16:creationId xmlns:a16="http://schemas.microsoft.com/office/drawing/2014/main" id="{F3FB6723-F91D-46C9-BCC9-920AAC6B8BE9}"/>
                  </a:ext>
                </a:extLst>
              </p:cNvPr>
              <p:cNvSpPr/>
              <p:nvPr/>
            </p:nvSpPr>
            <p:spPr bwMode="auto">
              <a:xfrm>
                <a:off x="6080126" y="5432425"/>
                <a:ext cx="98425" cy="69850"/>
              </a:xfrm>
              <a:custGeom>
                <a:avLst/>
                <a:gdLst>
                  <a:gd name="T0" fmla="*/ 24 w 30"/>
                  <a:gd name="T1" fmla="*/ 1 h 21"/>
                  <a:gd name="T2" fmla="*/ 2 w 30"/>
                  <a:gd name="T3" fmla="*/ 13 h 21"/>
                  <a:gd name="T4" fmla="*/ 1 w 30"/>
                  <a:gd name="T5" fmla="*/ 19 h 21"/>
                  <a:gd name="T6" fmla="*/ 6 w 30"/>
                  <a:gd name="T7" fmla="*/ 20 h 21"/>
                  <a:gd name="T8" fmla="*/ 28 w 30"/>
                  <a:gd name="T9" fmla="*/ 7 h 21"/>
                  <a:gd name="T10" fmla="*/ 29 w 30"/>
                  <a:gd name="T11" fmla="*/ 2 h 21"/>
                  <a:gd name="T12" fmla="*/ 24 w 30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1">
                    <a:moveTo>
                      <a:pt x="24" y="1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2" y="21"/>
                      <a:pt x="4" y="21"/>
                      <a:pt x="6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6"/>
                      <a:pt x="30" y="4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îšļíḍè">
                <a:extLst>
                  <a:ext uri="{FF2B5EF4-FFF2-40B4-BE49-F238E27FC236}">
                    <a16:creationId xmlns:a16="http://schemas.microsoft.com/office/drawing/2014/main" id="{260EA400-1C60-4BC6-8E87-23FCDDB82BD3}"/>
                  </a:ext>
                </a:extLst>
              </p:cNvPr>
              <p:cNvSpPr/>
              <p:nvPr/>
            </p:nvSpPr>
            <p:spPr bwMode="auto">
              <a:xfrm>
                <a:off x="5175251" y="5502275"/>
                <a:ext cx="88900" cy="55563"/>
              </a:xfrm>
              <a:custGeom>
                <a:avLst/>
                <a:gdLst>
                  <a:gd name="T0" fmla="*/ 2 w 27"/>
                  <a:gd name="T1" fmla="*/ 8 h 17"/>
                  <a:gd name="T2" fmla="*/ 21 w 27"/>
                  <a:gd name="T3" fmla="*/ 16 h 17"/>
                  <a:gd name="T4" fmla="*/ 27 w 27"/>
                  <a:gd name="T5" fmla="*/ 14 h 17"/>
                  <a:gd name="T6" fmla="*/ 25 w 27"/>
                  <a:gd name="T7" fmla="*/ 9 h 17"/>
                  <a:gd name="T8" fmla="*/ 6 w 27"/>
                  <a:gd name="T9" fmla="*/ 0 h 17"/>
                  <a:gd name="T10" fmla="*/ 0 w 27"/>
                  <a:gd name="T11" fmla="*/ 2 h 17"/>
                  <a:gd name="T12" fmla="*/ 2 w 27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" y="8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7"/>
                      <a:pt x="26" y="16"/>
                      <a:pt x="27" y="14"/>
                    </a:cubicBezTo>
                    <a:cubicBezTo>
                      <a:pt x="27" y="12"/>
                      <a:pt x="26" y="10"/>
                      <a:pt x="25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îSľîḋè">
                <a:extLst>
                  <a:ext uri="{FF2B5EF4-FFF2-40B4-BE49-F238E27FC236}">
                    <a16:creationId xmlns:a16="http://schemas.microsoft.com/office/drawing/2014/main" id="{A4FD2C81-03D5-4859-AA33-4FE8F61BE185}"/>
                  </a:ext>
                </a:extLst>
              </p:cNvPr>
              <p:cNvSpPr/>
              <p:nvPr/>
            </p:nvSpPr>
            <p:spPr bwMode="auto">
              <a:xfrm>
                <a:off x="5600701" y="5624513"/>
                <a:ext cx="177800" cy="65088"/>
              </a:xfrm>
              <a:custGeom>
                <a:avLst/>
                <a:gdLst>
                  <a:gd name="T0" fmla="*/ 4 w 54"/>
                  <a:gd name="T1" fmla="*/ 8 h 20"/>
                  <a:gd name="T2" fmla="*/ 48 w 54"/>
                  <a:gd name="T3" fmla="*/ 19 h 20"/>
                  <a:gd name="T4" fmla="*/ 53 w 54"/>
                  <a:gd name="T5" fmla="*/ 16 h 20"/>
                  <a:gd name="T6" fmla="*/ 50 w 54"/>
                  <a:gd name="T7" fmla="*/ 12 h 20"/>
                  <a:gd name="T8" fmla="*/ 6 w 54"/>
                  <a:gd name="T9" fmla="*/ 1 h 20"/>
                  <a:gd name="T10" fmla="*/ 1 w 54"/>
                  <a:gd name="T11" fmla="*/ 4 h 20"/>
                  <a:gd name="T12" fmla="*/ 4 w 54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0">
                    <a:moveTo>
                      <a:pt x="4" y="8"/>
                    </a:moveTo>
                    <a:cubicBezTo>
                      <a:pt x="48" y="19"/>
                      <a:pt x="48" y="19"/>
                      <a:pt x="48" y="19"/>
                    </a:cubicBezTo>
                    <a:cubicBezTo>
                      <a:pt x="51" y="20"/>
                      <a:pt x="53" y="18"/>
                      <a:pt x="53" y="16"/>
                    </a:cubicBezTo>
                    <a:cubicBezTo>
                      <a:pt x="54" y="14"/>
                      <a:pt x="52" y="12"/>
                      <a:pt x="50" y="1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2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0" name="íSḻîḋé">
                <a:extLst>
                  <a:ext uri="{FF2B5EF4-FFF2-40B4-BE49-F238E27FC236}">
                    <a16:creationId xmlns:a16="http://schemas.microsoft.com/office/drawing/2014/main" id="{D2E3322B-CEF2-4A78-B5B9-2951CBF09C82}"/>
                  </a:ext>
                </a:extLst>
              </p:cNvPr>
              <p:cNvSpPr/>
              <p:nvPr/>
            </p:nvSpPr>
            <p:spPr bwMode="auto">
              <a:xfrm>
                <a:off x="6634163" y="5643563"/>
                <a:ext cx="104775" cy="46038"/>
              </a:xfrm>
              <a:custGeom>
                <a:avLst/>
                <a:gdLst>
                  <a:gd name="T0" fmla="*/ 27 w 32"/>
                  <a:gd name="T1" fmla="*/ 0 h 14"/>
                  <a:gd name="T2" fmla="*/ 3 w 32"/>
                  <a:gd name="T3" fmla="*/ 6 h 14"/>
                  <a:gd name="T4" fmla="*/ 0 w 32"/>
                  <a:gd name="T5" fmla="*/ 10 h 14"/>
                  <a:gd name="T6" fmla="*/ 5 w 32"/>
                  <a:gd name="T7" fmla="*/ 13 h 14"/>
                  <a:gd name="T8" fmla="*/ 29 w 32"/>
                  <a:gd name="T9" fmla="*/ 8 h 14"/>
                  <a:gd name="T10" fmla="*/ 32 w 32"/>
                  <a:gd name="T11" fmla="*/ 3 h 14"/>
                  <a:gd name="T12" fmla="*/ 27 w 3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">
                    <a:moveTo>
                      <a:pt x="27" y="0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1" y="12"/>
                      <a:pt x="3" y="14"/>
                      <a:pt x="5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2" y="3"/>
                    </a:cubicBezTo>
                    <a:cubicBezTo>
                      <a:pt x="32" y="1"/>
                      <a:pt x="29" y="0"/>
                      <a:pt x="27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1" name="iṡ1îḍê">
                <a:extLst>
                  <a:ext uri="{FF2B5EF4-FFF2-40B4-BE49-F238E27FC236}">
                    <a16:creationId xmlns:a16="http://schemas.microsoft.com/office/drawing/2014/main" id="{BA4C45A9-359A-4FAE-834E-664A40E3CA14}"/>
                  </a:ext>
                </a:extLst>
              </p:cNvPr>
              <p:cNvSpPr/>
              <p:nvPr/>
            </p:nvSpPr>
            <p:spPr bwMode="auto">
              <a:xfrm>
                <a:off x="7145338" y="5502275"/>
                <a:ext cx="98425" cy="39688"/>
              </a:xfrm>
              <a:custGeom>
                <a:avLst/>
                <a:gdLst>
                  <a:gd name="T0" fmla="*/ 3 w 30"/>
                  <a:gd name="T1" fmla="*/ 8 h 12"/>
                  <a:gd name="T2" fmla="*/ 25 w 30"/>
                  <a:gd name="T3" fmla="*/ 12 h 12"/>
                  <a:gd name="T4" fmla="*/ 30 w 30"/>
                  <a:gd name="T5" fmla="*/ 9 h 12"/>
                  <a:gd name="T6" fmla="*/ 27 w 30"/>
                  <a:gd name="T7" fmla="*/ 4 h 12"/>
                  <a:gd name="T8" fmla="*/ 5 w 30"/>
                  <a:gd name="T9" fmla="*/ 0 h 12"/>
                  <a:gd name="T10" fmla="*/ 0 w 30"/>
                  <a:gd name="T11" fmla="*/ 3 h 12"/>
                  <a:gd name="T12" fmla="*/ 3 w 30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3" y="8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7" y="12"/>
                      <a:pt x="29" y="11"/>
                      <a:pt x="30" y="9"/>
                    </a:cubicBezTo>
                    <a:cubicBezTo>
                      <a:pt x="30" y="7"/>
                      <a:pt x="29" y="5"/>
                      <a:pt x="27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2" name="íṥḻîḋe">
                <a:extLst>
                  <a:ext uri="{FF2B5EF4-FFF2-40B4-BE49-F238E27FC236}">
                    <a16:creationId xmlns:a16="http://schemas.microsoft.com/office/drawing/2014/main" id="{C2582D7B-C7D5-44D8-B36B-EE36DF29636B}"/>
                  </a:ext>
                </a:extLst>
              </p:cNvPr>
              <p:cNvSpPr/>
              <p:nvPr/>
            </p:nvSpPr>
            <p:spPr bwMode="auto">
              <a:xfrm>
                <a:off x="5376863" y="5432425"/>
                <a:ext cx="92075" cy="49213"/>
              </a:xfrm>
              <a:custGeom>
                <a:avLst/>
                <a:gdLst>
                  <a:gd name="T0" fmla="*/ 22 w 28"/>
                  <a:gd name="T1" fmla="*/ 0 h 15"/>
                  <a:gd name="T2" fmla="*/ 3 w 28"/>
                  <a:gd name="T3" fmla="*/ 7 h 15"/>
                  <a:gd name="T4" fmla="*/ 0 w 28"/>
                  <a:gd name="T5" fmla="*/ 12 h 15"/>
                  <a:gd name="T6" fmla="*/ 5 w 28"/>
                  <a:gd name="T7" fmla="*/ 14 h 15"/>
                  <a:gd name="T8" fmla="*/ 24 w 28"/>
                  <a:gd name="T9" fmla="*/ 8 h 15"/>
                  <a:gd name="T10" fmla="*/ 27 w 28"/>
                  <a:gd name="T11" fmla="*/ 3 h 15"/>
                  <a:gd name="T12" fmla="*/ 22 w 2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2" y="0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2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3" name="ï$ḷiḋè">
                <a:extLst>
                  <a:ext uri="{FF2B5EF4-FFF2-40B4-BE49-F238E27FC236}">
                    <a16:creationId xmlns:a16="http://schemas.microsoft.com/office/drawing/2014/main" id="{23D3C781-55A1-4C46-8295-A386E2742A16}"/>
                  </a:ext>
                </a:extLst>
              </p:cNvPr>
              <p:cNvSpPr/>
              <p:nvPr/>
            </p:nvSpPr>
            <p:spPr bwMode="auto">
              <a:xfrm>
                <a:off x="4484688" y="3633788"/>
                <a:ext cx="73025" cy="92075"/>
              </a:xfrm>
              <a:custGeom>
                <a:avLst/>
                <a:gdLst>
                  <a:gd name="T0" fmla="*/ 1 w 22"/>
                  <a:gd name="T1" fmla="*/ 6 h 28"/>
                  <a:gd name="T2" fmla="*/ 14 w 22"/>
                  <a:gd name="T3" fmla="*/ 26 h 28"/>
                  <a:gd name="T4" fmla="*/ 19 w 22"/>
                  <a:gd name="T5" fmla="*/ 27 h 28"/>
                  <a:gd name="T6" fmla="*/ 21 w 22"/>
                  <a:gd name="T7" fmla="*/ 22 h 28"/>
                  <a:gd name="T8" fmla="*/ 7 w 22"/>
                  <a:gd name="T9" fmla="*/ 2 h 28"/>
                  <a:gd name="T10" fmla="*/ 2 w 22"/>
                  <a:gd name="T11" fmla="*/ 1 h 28"/>
                  <a:gd name="T12" fmla="*/ 1 w 22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1" y="6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8"/>
                      <a:pt x="18" y="28"/>
                      <a:pt x="19" y="27"/>
                    </a:cubicBezTo>
                    <a:cubicBezTo>
                      <a:pt x="21" y="26"/>
                      <a:pt x="22" y="24"/>
                      <a:pt x="21" y="2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4" name="íṡḻídê">
                <a:extLst>
                  <a:ext uri="{FF2B5EF4-FFF2-40B4-BE49-F238E27FC236}">
                    <a16:creationId xmlns:a16="http://schemas.microsoft.com/office/drawing/2014/main" id="{1DC42423-EFEE-4BC3-A467-8DA54395D65A}"/>
                  </a:ext>
                </a:extLst>
              </p:cNvPr>
              <p:cNvSpPr/>
              <p:nvPr/>
            </p:nvSpPr>
            <p:spPr bwMode="auto">
              <a:xfrm>
                <a:off x="5273676" y="3867150"/>
                <a:ext cx="112713" cy="73025"/>
              </a:xfrm>
              <a:custGeom>
                <a:avLst/>
                <a:gdLst>
                  <a:gd name="T0" fmla="*/ 32 w 34"/>
                  <a:gd name="T1" fmla="*/ 14 h 22"/>
                  <a:gd name="T2" fmla="*/ 6 w 34"/>
                  <a:gd name="T3" fmla="*/ 1 h 22"/>
                  <a:gd name="T4" fmla="*/ 1 w 34"/>
                  <a:gd name="T5" fmla="*/ 3 h 22"/>
                  <a:gd name="T6" fmla="*/ 3 w 34"/>
                  <a:gd name="T7" fmla="*/ 8 h 22"/>
                  <a:gd name="T8" fmla="*/ 28 w 34"/>
                  <a:gd name="T9" fmla="*/ 21 h 22"/>
                  <a:gd name="T10" fmla="*/ 33 w 34"/>
                  <a:gd name="T11" fmla="*/ 19 h 22"/>
                  <a:gd name="T12" fmla="*/ 32 w 34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2" y="1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4" y="18"/>
                      <a:pt x="34" y="15"/>
                      <a:pt x="3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5" name="is1iḓê">
                <a:extLst>
                  <a:ext uri="{FF2B5EF4-FFF2-40B4-BE49-F238E27FC236}">
                    <a16:creationId xmlns:a16="http://schemas.microsoft.com/office/drawing/2014/main" id="{E1A83FDE-C6C9-4919-9E40-E07E6E32C575}"/>
                  </a:ext>
                </a:extLst>
              </p:cNvPr>
              <p:cNvSpPr/>
              <p:nvPr/>
            </p:nvSpPr>
            <p:spPr bwMode="auto">
              <a:xfrm>
                <a:off x="6578601" y="1885950"/>
                <a:ext cx="111125" cy="76200"/>
              </a:xfrm>
              <a:custGeom>
                <a:avLst/>
                <a:gdLst>
                  <a:gd name="T0" fmla="*/ 3 w 34"/>
                  <a:gd name="T1" fmla="*/ 8 h 23"/>
                  <a:gd name="T2" fmla="*/ 28 w 34"/>
                  <a:gd name="T3" fmla="*/ 22 h 23"/>
                  <a:gd name="T4" fmla="*/ 33 w 34"/>
                  <a:gd name="T5" fmla="*/ 20 h 23"/>
                  <a:gd name="T6" fmla="*/ 32 w 34"/>
                  <a:gd name="T7" fmla="*/ 15 h 23"/>
                  <a:gd name="T8" fmla="*/ 6 w 34"/>
                  <a:gd name="T9" fmla="*/ 1 h 23"/>
                  <a:gd name="T10" fmla="*/ 1 w 34"/>
                  <a:gd name="T11" fmla="*/ 2 h 23"/>
                  <a:gd name="T12" fmla="*/ 3 w 34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3">
                    <a:moveTo>
                      <a:pt x="3" y="8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3"/>
                      <a:pt x="32" y="22"/>
                      <a:pt x="33" y="20"/>
                    </a:cubicBezTo>
                    <a:cubicBezTo>
                      <a:pt x="34" y="18"/>
                      <a:pt x="34" y="16"/>
                      <a:pt x="32" y="1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6" name="ïṥḻíḑè">
                <a:extLst>
                  <a:ext uri="{FF2B5EF4-FFF2-40B4-BE49-F238E27FC236}">
                    <a16:creationId xmlns:a16="http://schemas.microsoft.com/office/drawing/2014/main" id="{40EDEB87-CEA4-49EC-B2D4-4EEB8C831081}"/>
                  </a:ext>
                </a:extLst>
              </p:cNvPr>
              <p:cNvSpPr/>
              <p:nvPr/>
            </p:nvSpPr>
            <p:spPr bwMode="auto">
              <a:xfrm>
                <a:off x="7310438" y="2752725"/>
                <a:ext cx="76200" cy="109538"/>
              </a:xfrm>
              <a:custGeom>
                <a:avLst/>
                <a:gdLst>
                  <a:gd name="T0" fmla="*/ 15 w 23"/>
                  <a:gd name="T1" fmla="*/ 2 h 33"/>
                  <a:gd name="T2" fmla="*/ 1 w 23"/>
                  <a:gd name="T3" fmla="*/ 27 h 33"/>
                  <a:gd name="T4" fmla="*/ 2 w 23"/>
                  <a:gd name="T5" fmla="*/ 32 h 33"/>
                  <a:gd name="T6" fmla="*/ 7 w 23"/>
                  <a:gd name="T7" fmla="*/ 31 h 33"/>
                  <a:gd name="T8" fmla="*/ 22 w 23"/>
                  <a:gd name="T9" fmla="*/ 6 h 33"/>
                  <a:gd name="T10" fmla="*/ 20 w 23"/>
                  <a:gd name="T11" fmla="*/ 1 h 33"/>
                  <a:gd name="T12" fmla="*/ 15 w 23"/>
                  <a:gd name="T1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3">
                    <a:moveTo>
                      <a:pt x="15" y="2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2" y="32"/>
                    </a:cubicBezTo>
                    <a:cubicBezTo>
                      <a:pt x="4" y="33"/>
                      <a:pt x="6" y="33"/>
                      <a:pt x="7" y="3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4"/>
                      <a:pt x="22" y="2"/>
                      <a:pt x="20" y="1"/>
                    </a:cubicBezTo>
                    <a:cubicBezTo>
                      <a:pt x="18" y="0"/>
                      <a:pt x="16" y="0"/>
                      <a:pt x="15" y="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7" name="ísļîďê">
                <a:extLst>
                  <a:ext uri="{FF2B5EF4-FFF2-40B4-BE49-F238E27FC236}">
                    <a16:creationId xmlns:a16="http://schemas.microsoft.com/office/drawing/2014/main" id="{C7A8D807-DBDD-4739-A938-D2F5B0D54BFB}"/>
                  </a:ext>
                </a:extLst>
              </p:cNvPr>
              <p:cNvSpPr/>
              <p:nvPr/>
            </p:nvSpPr>
            <p:spPr bwMode="auto">
              <a:xfrm>
                <a:off x="7126288" y="3484563"/>
                <a:ext cx="74613" cy="88900"/>
              </a:xfrm>
              <a:custGeom>
                <a:avLst/>
                <a:gdLst>
                  <a:gd name="T0" fmla="*/ 1 w 23"/>
                  <a:gd name="T1" fmla="*/ 7 h 27"/>
                  <a:gd name="T2" fmla="*/ 16 w 23"/>
                  <a:gd name="T3" fmla="*/ 25 h 27"/>
                  <a:gd name="T4" fmla="*/ 21 w 23"/>
                  <a:gd name="T5" fmla="*/ 26 h 27"/>
                  <a:gd name="T6" fmla="*/ 21 w 23"/>
                  <a:gd name="T7" fmla="*/ 21 h 27"/>
                  <a:gd name="T8" fmla="*/ 7 w 23"/>
                  <a:gd name="T9" fmla="*/ 2 h 27"/>
                  <a:gd name="T10" fmla="*/ 2 w 23"/>
                  <a:gd name="T11" fmla="*/ 1 h 27"/>
                  <a:gd name="T12" fmla="*/ 1 w 23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1" y="7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7"/>
                      <a:pt x="19" y="27"/>
                      <a:pt x="21" y="26"/>
                    </a:cubicBezTo>
                    <a:cubicBezTo>
                      <a:pt x="22" y="25"/>
                      <a:pt x="23" y="22"/>
                      <a:pt x="21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8" name="íşḷíḓe">
                <a:extLst>
                  <a:ext uri="{FF2B5EF4-FFF2-40B4-BE49-F238E27FC236}">
                    <a16:creationId xmlns:a16="http://schemas.microsoft.com/office/drawing/2014/main" id="{86A40902-3D8B-49FF-8516-A2D78AADFC51}"/>
                  </a:ext>
                </a:extLst>
              </p:cNvPr>
              <p:cNvSpPr/>
              <p:nvPr/>
            </p:nvSpPr>
            <p:spPr bwMode="auto">
              <a:xfrm>
                <a:off x="6784976" y="4354513"/>
                <a:ext cx="26988" cy="103188"/>
              </a:xfrm>
              <a:custGeom>
                <a:avLst/>
                <a:gdLst>
                  <a:gd name="T0" fmla="*/ 0 w 8"/>
                  <a:gd name="T1" fmla="*/ 4 h 31"/>
                  <a:gd name="T2" fmla="*/ 0 w 8"/>
                  <a:gd name="T3" fmla="*/ 28 h 31"/>
                  <a:gd name="T4" fmla="*/ 4 w 8"/>
                  <a:gd name="T5" fmla="*/ 31 h 31"/>
                  <a:gd name="T6" fmla="*/ 8 w 8"/>
                  <a:gd name="T7" fmla="*/ 28 h 31"/>
                  <a:gd name="T8" fmla="*/ 7 w 8"/>
                  <a:gd name="T9" fmla="*/ 4 h 31"/>
                  <a:gd name="T10" fmla="*/ 3 w 8"/>
                  <a:gd name="T11" fmla="*/ 0 h 31"/>
                  <a:gd name="T12" fmla="*/ 0 w 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1"/>
                      <a:pt x="4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9" name="îṡḷîdê">
                <a:extLst>
                  <a:ext uri="{FF2B5EF4-FFF2-40B4-BE49-F238E27FC236}">
                    <a16:creationId xmlns:a16="http://schemas.microsoft.com/office/drawing/2014/main" id="{11C8FBCF-56B9-4ADD-BEC3-7CB4F2A9D7B2}"/>
                  </a:ext>
                </a:extLst>
              </p:cNvPr>
              <p:cNvSpPr/>
              <p:nvPr/>
            </p:nvSpPr>
            <p:spPr bwMode="auto">
              <a:xfrm>
                <a:off x="5386388" y="4167188"/>
                <a:ext cx="49213" cy="85725"/>
              </a:xfrm>
              <a:custGeom>
                <a:avLst/>
                <a:gdLst>
                  <a:gd name="T0" fmla="*/ 1 w 15"/>
                  <a:gd name="T1" fmla="*/ 6 h 26"/>
                  <a:gd name="T2" fmla="*/ 7 w 15"/>
                  <a:gd name="T3" fmla="*/ 23 h 26"/>
                  <a:gd name="T4" fmla="*/ 12 w 15"/>
                  <a:gd name="T5" fmla="*/ 25 h 26"/>
                  <a:gd name="T6" fmla="*/ 14 w 15"/>
                  <a:gd name="T7" fmla="*/ 20 h 26"/>
                  <a:gd name="T8" fmla="*/ 8 w 15"/>
                  <a:gd name="T9" fmla="*/ 3 h 26"/>
                  <a:gd name="T10" fmla="*/ 3 w 15"/>
                  <a:gd name="T11" fmla="*/ 1 h 26"/>
                  <a:gd name="T12" fmla="*/ 1 w 15"/>
                  <a:gd name="T1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6">
                    <a:moveTo>
                      <a:pt x="1" y="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8" y="25"/>
                      <a:pt x="10" y="26"/>
                      <a:pt x="12" y="25"/>
                    </a:cubicBezTo>
                    <a:cubicBezTo>
                      <a:pt x="14" y="24"/>
                      <a:pt x="15" y="22"/>
                      <a:pt x="14" y="2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0" name="ïŝľiḍè">
                <a:extLst>
                  <a:ext uri="{FF2B5EF4-FFF2-40B4-BE49-F238E27FC236}">
                    <a16:creationId xmlns:a16="http://schemas.microsoft.com/office/drawing/2014/main" id="{25891B26-5F35-4270-A744-0DE158CDAF7A}"/>
                  </a:ext>
                </a:extLst>
              </p:cNvPr>
              <p:cNvSpPr/>
              <p:nvPr/>
            </p:nvSpPr>
            <p:spPr bwMode="auto">
              <a:xfrm>
                <a:off x="5657851" y="3373438"/>
                <a:ext cx="80963" cy="55563"/>
              </a:xfrm>
              <a:custGeom>
                <a:avLst/>
                <a:gdLst>
                  <a:gd name="T0" fmla="*/ 19 w 25"/>
                  <a:gd name="T1" fmla="*/ 1 h 17"/>
                  <a:gd name="T2" fmla="*/ 3 w 25"/>
                  <a:gd name="T3" fmla="*/ 9 h 17"/>
                  <a:gd name="T4" fmla="*/ 1 w 25"/>
                  <a:gd name="T5" fmla="*/ 14 h 17"/>
                  <a:gd name="T6" fmla="*/ 6 w 25"/>
                  <a:gd name="T7" fmla="*/ 16 h 17"/>
                  <a:gd name="T8" fmla="*/ 22 w 25"/>
                  <a:gd name="T9" fmla="*/ 8 h 17"/>
                  <a:gd name="T10" fmla="*/ 24 w 25"/>
                  <a:gd name="T11" fmla="*/ 3 h 17"/>
                  <a:gd name="T12" fmla="*/ 19 w 25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19" y="1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2" y="16"/>
                      <a:pt x="4" y="17"/>
                      <a:pt x="6" y="1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5" y="5"/>
                      <a:pt x="24" y="3"/>
                    </a:cubicBezTo>
                    <a:cubicBezTo>
                      <a:pt x="23" y="1"/>
                      <a:pt x="21" y="0"/>
                      <a:pt x="1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1" name="ïsḻïḓé">
                <a:extLst>
                  <a:ext uri="{FF2B5EF4-FFF2-40B4-BE49-F238E27FC236}">
                    <a16:creationId xmlns:a16="http://schemas.microsoft.com/office/drawing/2014/main" id="{D8168BD6-2F8C-4551-81AA-24624045F8F5}"/>
                  </a:ext>
                </a:extLst>
              </p:cNvPr>
              <p:cNvSpPr/>
              <p:nvPr/>
            </p:nvSpPr>
            <p:spPr bwMode="auto">
              <a:xfrm>
                <a:off x="5419726" y="1952625"/>
                <a:ext cx="55563" cy="184150"/>
              </a:xfrm>
              <a:custGeom>
                <a:avLst/>
                <a:gdLst>
                  <a:gd name="T0" fmla="*/ 8 w 17"/>
                  <a:gd name="T1" fmla="*/ 53 h 56"/>
                  <a:gd name="T2" fmla="*/ 16 w 17"/>
                  <a:gd name="T3" fmla="*/ 5 h 56"/>
                  <a:gd name="T4" fmla="*/ 13 w 17"/>
                  <a:gd name="T5" fmla="*/ 1 h 56"/>
                  <a:gd name="T6" fmla="*/ 9 w 17"/>
                  <a:gd name="T7" fmla="*/ 4 h 56"/>
                  <a:gd name="T8" fmla="*/ 1 w 17"/>
                  <a:gd name="T9" fmla="*/ 52 h 56"/>
                  <a:gd name="T10" fmla="*/ 4 w 17"/>
                  <a:gd name="T11" fmla="*/ 56 h 56"/>
                  <a:gd name="T12" fmla="*/ 8 w 17"/>
                  <a:gd name="T13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6">
                    <a:moveTo>
                      <a:pt x="8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7" y="3"/>
                      <a:pt x="15" y="1"/>
                      <a:pt x="13" y="1"/>
                    </a:cubicBezTo>
                    <a:cubicBezTo>
                      <a:pt x="11" y="0"/>
                      <a:pt x="9" y="2"/>
                      <a:pt x="9" y="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" y="56"/>
                      <a:pt x="8" y="55"/>
                      <a:pt x="8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2" name="íṡļíḑe">
                <a:extLst>
                  <a:ext uri="{FF2B5EF4-FFF2-40B4-BE49-F238E27FC236}">
                    <a16:creationId xmlns:a16="http://schemas.microsoft.com/office/drawing/2014/main" id="{69CDA356-F9A6-4E43-949E-68223D34CF5A}"/>
                  </a:ext>
                </a:extLst>
              </p:cNvPr>
              <p:cNvSpPr/>
              <p:nvPr/>
            </p:nvSpPr>
            <p:spPr bwMode="auto">
              <a:xfrm>
                <a:off x="7169151" y="1936750"/>
                <a:ext cx="22225" cy="120650"/>
              </a:xfrm>
              <a:custGeom>
                <a:avLst/>
                <a:gdLst>
                  <a:gd name="T0" fmla="*/ 0 w 7"/>
                  <a:gd name="T1" fmla="*/ 3 h 37"/>
                  <a:gd name="T2" fmla="*/ 0 w 7"/>
                  <a:gd name="T3" fmla="*/ 33 h 37"/>
                  <a:gd name="T4" fmla="*/ 3 w 7"/>
                  <a:gd name="T5" fmla="*/ 37 h 37"/>
                  <a:gd name="T6" fmla="*/ 7 w 7"/>
                  <a:gd name="T7" fmla="*/ 33 h 37"/>
                  <a:gd name="T8" fmla="*/ 7 w 7"/>
                  <a:gd name="T9" fmla="*/ 3 h 37"/>
                  <a:gd name="T10" fmla="*/ 3 w 7"/>
                  <a:gd name="T11" fmla="*/ 0 h 37"/>
                  <a:gd name="T12" fmla="*/ 0 w 7"/>
                  <a:gd name="T1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0" y="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7" y="36"/>
                      <a:pt x="7" y="3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ïṧľide">
                <a:extLst>
                  <a:ext uri="{FF2B5EF4-FFF2-40B4-BE49-F238E27FC236}">
                    <a16:creationId xmlns:a16="http://schemas.microsoft.com/office/drawing/2014/main" id="{3A9D7A03-9A68-48B9-871A-17DFF88769D7}"/>
                  </a:ext>
                </a:extLst>
              </p:cNvPr>
              <p:cNvSpPr/>
              <p:nvPr/>
            </p:nvSpPr>
            <p:spPr bwMode="auto">
              <a:xfrm>
                <a:off x="7334251" y="3152775"/>
                <a:ext cx="88900" cy="107950"/>
              </a:xfrm>
              <a:custGeom>
                <a:avLst/>
                <a:gdLst>
                  <a:gd name="T0" fmla="*/ 1 w 27"/>
                  <a:gd name="T1" fmla="*/ 6 h 33"/>
                  <a:gd name="T2" fmla="*/ 20 w 27"/>
                  <a:gd name="T3" fmla="*/ 31 h 33"/>
                  <a:gd name="T4" fmla="*/ 25 w 27"/>
                  <a:gd name="T5" fmla="*/ 32 h 33"/>
                  <a:gd name="T6" fmla="*/ 26 w 27"/>
                  <a:gd name="T7" fmla="*/ 27 h 33"/>
                  <a:gd name="T8" fmla="*/ 7 w 27"/>
                  <a:gd name="T9" fmla="*/ 2 h 33"/>
                  <a:gd name="T10" fmla="*/ 2 w 27"/>
                  <a:gd name="T11" fmla="*/ 1 h 33"/>
                  <a:gd name="T12" fmla="*/ 1 w 27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3">
                    <a:moveTo>
                      <a:pt x="1" y="6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3" y="33"/>
                      <a:pt x="25" y="32"/>
                    </a:cubicBezTo>
                    <a:cubicBezTo>
                      <a:pt x="27" y="31"/>
                      <a:pt x="27" y="28"/>
                      <a:pt x="26" y="2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iṧľiḑè">
                <a:extLst>
                  <a:ext uri="{FF2B5EF4-FFF2-40B4-BE49-F238E27FC236}">
                    <a16:creationId xmlns:a16="http://schemas.microsoft.com/office/drawing/2014/main" id="{A242FC6A-D73B-4269-9EFF-A5C40BAFDB71}"/>
                  </a:ext>
                </a:extLst>
              </p:cNvPr>
              <p:cNvSpPr/>
              <p:nvPr/>
            </p:nvSpPr>
            <p:spPr bwMode="auto">
              <a:xfrm>
                <a:off x="4805363" y="2951163"/>
                <a:ext cx="109538" cy="42863"/>
              </a:xfrm>
              <a:custGeom>
                <a:avLst/>
                <a:gdLst>
                  <a:gd name="T0" fmla="*/ 28 w 33"/>
                  <a:gd name="T1" fmla="*/ 0 h 13"/>
                  <a:gd name="T2" fmla="*/ 3 w 33"/>
                  <a:gd name="T3" fmla="*/ 5 h 13"/>
                  <a:gd name="T4" fmla="*/ 0 w 33"/>
                  <a:gd name="T5" fmla="*/ 10 h 13"/>
                  <a:gd name="T6" fmla="*/ 4 w 33"/>
                  <a:gd name="T7" fmla="*/ 13 h 13"/>
                  <a:gd name="T8" fmla="*/ 29 w 33"/>
                  <a:gd name="T9" fmla="*/ 7 h 13"/>
                  <a:gd name="T10" fmla="*/ 32 w 33"/>
                  <a:gd name="T11" fmla="*/ 3 h 13"/>
                  <a:gd name="T12" fmla="*/ 28 w 3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3">
                    <a:moveTo>
                      <a:pt x="28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1" y="7"/>
                      <a:pt x="33" y="5"/>
                      <a:pt x="32" y="3"/>
                    </a:cubicBezTo>
                    <a:cubicBezTo>
                      <a:pt x="32" y="1"/>
                      <a:pt x="30" y="0"/>
                      <a:pt x="28" y="0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i$ľïḓê">
                <a:extLst>
                  <a:ext uri="{FF2B5EF4-FFF2-40B4-BE49-F238E27FC236}">
                    <a16:creationId xmlns:a16="http://schemas.microsoft.com/office/drawing/2014/main" id="{F03C748F-D5B7-4001-A2FD-97AE527D4F6C}"/>
                  </a:ext>
                </a:extLst>
              </p:cNvPr>
              <p:cNvSpPr/>
              <p:nvPr/>
            </p:nvSpPr>
            <p:spPr bwMode="auto">
              <a:xfrm>
                <a:off x="6056313" y="1484313"/>
                <a:ext cx="82550" cy="92075"/>
              </a:xfrm>
              <a:custGeom>
                <a:avLst/>
                <a:gdLst>
                  <a:gd name="T0" fmla="*/ 1 w 25"/>
                  <a:gd name="T1" fmla="*/ 6 h 28"/>
                  <a:gd name="T2" fmla="*/ 18 w 25"/>
                  <a:gd name="T3" fmla="*/ 26 h 28"/>
                  <a:gd name="T4" fmla="*/ 24 w 25"/>
                  <a:gd name="T5" fmla="*/ 26 h 28"/>
                  <a:gd name="T6" fmla="*/ 24 w 25"/>
                  <a:gd name="T7" fmla="*/ 21 h 28"/>
                  <a:gd name="T8" fmla="*/ 7 w 25"/>
                  <a:gd name="T9" fmla="*/ 2 h 28"/>
                  <a:gd name="T10" fmla="*/ 2 w 25"/>
                  <a:gd name="T11" fmla="*/ 1 h 28"/>
                  <a:gd name="T12" fmla="*/ 1 w 25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1" y="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0" y="28"/>
                      <a:pt x="22" y="28"/>
                      <a:pt x="24" y="26"/>
                    </a:cubicBezTo>
                    <a:cubicBezTo>
                      <a:pt x="25" y="25"/>
                      <a:pt x="25" y="23"/>
                      <a:pt x="24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i$ļiďê">
                <a:extLst>
                  <a:ext uri="{FF2B5EF4-FFF2-40B4-BE49-F238E27FC236}">
                    <a16:creationId xmlns:a16="http://schemas.microsoft.com/office/drawing/2014/main" id="{83F4B8AD-7202-4402-B456-B39E0C7ECD80}"/>
                  </a:ext>
                </a:extLst>
              </p:cNvPr>
              <p:cNvSpPr/>
              <p:nvPr/>
            </p:nvSpPr>
            <p:spPr bwMode="auto">
              <a:xfrm>
                <a:off x="4976813" y="3933825"/>
                <a:ext cx="66675" cy="120650"/>
              </a:xfrm>
              <a:custGeom>
                <a:avLst/>
                <a:gdLst>
                  <a:gd name="T0" fmla="*/ 1 w 20"/>
                  <a:gd name="T1" fmla="*/ 6 h 37"/>
                  <a:gd name="T2" fmla="*/ 13 w 20"/>
                  <a:gd name="T3" fmla="*/ 34 h 37"/>
                  <a:gd name="T4" fmla="*/ 17 w 20"/>
                  <a:gd name="T5" fmla="*/ 36 h 37"/>
                  <a:gd name="T6" fmla="*/ 19 w 20"/>
                  <a:gd name="T7" fmla="*/ 31 h 37"/>
                  <a:gd name="T8" fmla="*/ 8 w 20"/>
                  <a:gd name="T9" fmla="*/ 3 h 37"/>
                  <a:gd name="T10" fmla="*/ 3 w 20"/>
                  <a:gd name="T11" fmla="*/ 1 h 37"/>
                  <a:gd name="T12" fmla="*/ 1 w 20"/>
                  <a:gd name="T13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1" y="6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6"/>
                      <a:pt x="16" y="37"/>
                      <a:pt x="17" y="36"/>
                    </a:cubicBezTo>
                    <a:cubicBezTo>
                      <a:pt x="19" y="35"/>
                      <a:pt x="20" y="33"/>
                      <a:pt x="19" y="3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ïṡliďè">
                <a:extLst>
                  <a:ext uri="{FF2B5EF4-FFF2-40B4-BE49-F238E27FC236}">
                    <a16:creationId xmlns:a16="http://schemas.microsoft.com/office/drawing/2014/main" id="{76AC7A37-62B9-40D8-833F-0CAD59111F0C}"/>
                  </a:ext>
                </a:extLst>
              </p:cNvPr>
              <p:cNvSpPr/>
              <p:nvPr/>
            </p:nvSpPr>
            <p:spPr bwMode="auto">
              <a:xfrm>
                <a:off x="7558088" y="3805238"/>
                <a:ext cx="115888" cy="107950"/>
              </a:xfrm>
              <a:custGeom>
                <a:avLst/>
                <a:gdLst>
                  <a:gd name="T0" fmla="*/ 7 w 35"/>
                  <a:gd name="T1" fmla="*/ 32 h 33"/>
                  <a:gd name="T2" fmla="*/ 34 w 35"/>
                  <a:gd name="T3" fmla="*/ 7 h 33"/>
                  <a:gd name="T4" fmla="*/ 34 w 35"/>
                  <a:gd name="T5" fmla="*/ 2 h 33"/>
                  <a:gd name="T6" fmla="*/ 29 w 35"/>
                  <a:gd name="T7" fmla="*/ 1 h 33"/>
                  <a:gd name="T8" fmla="*/ 2 w 35"/>
                  <a:gd name="T9" fmla="*/ 27 h 33"/>
                  <a:gd name="T10" fmla="*/ 2 w 35"/>
                  <a:gd name="T11" fmla="*/ 32 h 33"/>
                  <a:gd name="T12" fmla="*/ 7 w 35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7" y="32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5" y="5"/>
                      <a:pt x="35" y="3"/>
                      <a:pt x="34" y="2"/>
                    </a:cubicBezTo>
                    <a:cubicBezTo>
                      <a:pt x="33" y="0"/>
                      <a:pt x="30" y="0"/>
                      <a:pt x="29" y="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6" y="33"/>
                      <a:pt x="7" y="32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íśḷîďè">
                <a:extLst>
                  <a:ext uri="{FF2B5EF4-FFF2-40B4-BE49-F238E27FC236}">
                    <a16:creationId xmlns:a16="http://schemas.microsoft.com/office/drawing/2014/main" id="{105E01FF-C21E-4BBF-86EC-F09DBEA88380}"/>
                  </a:ext>
                </a:extLst>
              </p:cNvPr>
              <p:cNvSpPr/>
              <p:nvPr/>
            </p:nvSpPr>
            <p:spPr bwMode="auto">
              <a:xfrm>
                <a:off x="4364038" y="3851275"/>
                <a:ext cx="165100" cy="168275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îṣļídé">
                <a:extLst>
                  <a:ext uri="{FF2B5EF4-FFF2-40B4-BE49-F238E27FC236}">
                    <a16:creationId xmlns:a16="http://schemas.microsoft.com/office/drawing/2014/main" id="{C6D31D6F-DCCC-4703-AA7A-38BAC2CD36A8}"/>
                  </a:ext>
                </a:extLst>
              </p:cNvPr>
              <p:cNvSpPr/>
              <p:nvPr/>
            </p:nvSpPr>
            <p:spPr bwMode="auto">
              <a:xfrm>
                <a:off x="5670551" y="1325563"/>
                <a:ext cx="125413" cy="122238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ïṧļîḓé">
                <a:extLst>
                  <a:ext uri="{FF2B5EF4-FFF2-40B4-BE49-F238E27FC236}">
                    <a16:creationId xmlns:a16="http://schemas.microsoft.com/office/drawing/2014/main" id="{5FB49A99-467C-42BD-8863-E31146C6D361}"/>
                  </a:ext>
                </a:extLst>
              </p:cNvPr>
              <p:cNvSpPr/>
              <p:nvPr/>
            </p:nvSpPr>
            <p:spPr bwMode="auto">
              <a:xfrm>
                <a:off x="7848601" y="2849563"/>
                <a:ext cx="211138" cy="209550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1" name="iṡļïḋè">
                <a:extLst>
                  <a:ext uri="{FF2B5EF4-FFF2-40B4-BE49-F238E27FC236}">
                    <a16:creationId xmlns:a16="http://schemas.microsoft.com/office/drawing/2014/main" id="{106FAD85-0D4A-4A12-881A-F4A9A81AEE37}"/>
                  </a:ext>
                </a:extLst>
              </p:cNvPr>
              <p:cNvSpPr/>
              <p:nvPr/>
            </p:nvSpPr>
            <p:spPr bwMode="auto">
              <a:xfrm>
                <a:off x="6980238" y="2332038"/>
                <a:ext cx="88900" cy="92075"/>
              </a:xfrm>
              <a:prstGeom prst="ellipse">
                <a:avLst/>
              </a:prstGeom>
              <a:solidFill>
                <a:srgbClr val="D6A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ïSḷiḓè">
                <a:extLst>
                  <a:ext uri="{FF2B5EF4-FFF2-40B4-BE49-F238E27FC236}">
                    <a16:creationId xmlns:a16="http://schemas.microsoft.com/office/drawing/2014/main" id="{32519108-7B54-493D-A296-4E0B2FEB480C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îṥliḍe">
                <a:extLst>
                  <a:ext uri="{FF2B5EF4-FFF2-40B4-BE49-F238E27FC236}">
                    <a16:creationId xmlns:a16="http://schemas.microsoft.com/office/drawing/2014/main" id="{2421F777-9101-4196-BB53-536F4CF9E4F0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  <a:gd name="T8" fmla="*/ 4 w 505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  <a:lnTo>
                      <a:pt x="4" y="328"/>
                    </a:lnTo>
                    <a:close/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iṩļîďé">
                <a:extLst>
                  <a:ext uri="{FF2B5EF4-FFF2-40B4-BE49-F238E27FC236}">
                    <a16:creationId xmlns:a16="http://schemas.microsoft.com/office/drawing/2014/main" id="{1FF6CB02-3750-4725-B65B-5180802A4A93}"/>
                  </a:ext>
                </a:extLst>
              </p:cNvPr>
              <p:cNvSpPr/>
              <p:nvPr/>
            </p:nvSpPr>
            <p:spPr>
              <a:xfrm>
                <a:off x="7376320" y="4367212"/>
                <a:ext cx="379413" cy="1362075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8000"/>
                    </a:schemeClr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îṥ1íḋè">
                <a:extLst>
                  <a:ext uri="{FF2B5EF4-FFF2-40B4-BE49-F238E27FC236}">
                    <a16:creationId xmlns:a16="http://schemas.microsoft.com/office/drawing/2014/main" id="{2A20BED3-A49F-4EF6-AC31-05C3A0B11B65}"/>
                  </a:ext>
                </a:extLst>
              </p:cNvPr>
              <p:cNvSpPr/>
              <p:nvPr/>
            </p:nvSpPr>
            <p:spPr>
              <a:xfrm>
                <a:off x="4357687" y="5033962"/>
                <a:ext cx="590551" cy="655639"/>
              </a:xfrm>
              <a:prstGeom prst="rect">
                <a:avLst/>
              </a:prstGeom>
              <a:solidFill>
                <a:srgbClr val="D5AE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íşľiḑe">
                <a:extLst>
                  <a:ext uri="{FF2B5EF4-FFF2-40B4-BE49-F238E27FC236}">
                    <a16:creationId xmlns:a16="http://schemas.microsoft.com/office/drawing/2014/main" id="{E270FD0F-CF00-4EDF-99C6-75808E9236A7}"/>
                  </a:ext>
                </a:extLst>
              </p:cNvPr>
              <p:cNvSpPr/>
              <p:nvPr/>
            </p:nvSpPr>
            <p:spPr bwMode="auto">
              <a:xfrm>
                <a:off x="4676776" y="5030788"/>
                <a:ext cx="10318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6E9B065D-D198-46B3-91C1-F7CE4DCB613E}"/>
                </a:ext>
              </a:extLst>
            </p:cNvPr>
            <p:cNvSpPr/>
            <p:nvPr/>
          </p:nvSpPr>
          <p:spPr>
            <a:xfrm>
              <a:off x="5299368" y="1900048"/>
              <a:ext cx="1523494" cy="28538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1" cap="none" spc="50" dirty="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80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7" name="矩形 276">
            <a:extLst>
              <a:ext uri="{FF2B5EF4-FFF2-40B4-BE49-F238E27FC236}">
                <a16:creationId xmlns:a16="http://schemas.microsoft.com/office/drawing/2014/main" id="{697116B5-494A-4C84-8E1D-910F3A5DD46D}"/>
              </a:ext>
            </a:extLst>
          </p:cNvPr>
          <p:cNvSpPr/>
          <p:nvPr/>
        </p:nvSpPr>
        <p:spPr>
          <a:xfrm>
            <a:off x="4753828" y="4040566"/>
            <a:ext cx="6490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  <a:cs typeface="Arial" panose="020B0604020202020204" pitchFamily="34" charset="0"/>
              </a:rPr>
              <a:t>multiple-item-template hypothesis</a:t>
            </a:r>
            <a:endParaRPr lang="zh-CN" altLang="en-US" sz="32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DF7311F0-600D-40EE-94DC-4C1E29771015}"/>
              </a:ext>
            </a:extLst>
          </p:cNvPr>
          <p:cNvSpPr/>
          <p:nvPr/>
        </p:nvSpPr>
        <p:spPr>
          <a:xfrm>
            <a:off x="3725144" y="1513349"/>
            <a:ext cx="6029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  <a:cs typeface="Arial" panose="020B0604020202020204" pitchFamily="34" charset="0"/>
              </a:rPr>
              <a:t>single-item-template hypothesis</a:t>
            </a:r>
            <a:endParaRPr lang="zh-CN" altLang="en-US" sz="32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4A1104-0F50-471D-8DCE-3A3D6BE99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15050" y="1674692"/>
            <a:ext cx="2961900" cy="3035800"/>
            <a:chOff x="3706813" y="969963"/>
            <a:chExt cx="4772025" cy="4891088"/>
          </a:xfrm>
        </p:grpSpPr>
        <p:sp>
          <p:nvSpPr>
            <p:cNvPr id="3" name="iṧḻïḍe">
              <a:extLst>
                <a:ext uri="{FF2B5EF4-FFF2-40B4-BE49-F238E27FC236}">
                  <a16:creationId xmlns:a16="http://schemas.microsoft.com/office/drawing/2014/main" id="{121B4B6E-0194-40B7-AFED-9F36DF86066F}"/>
                </a:ext>
              </a:extLst>
            </p:cNvPr>
            <p:cNvSpPr/>
            <p:nvPr/>
          </p:nvSpPr>
          <p:spPr bwMode="auto">
            <a:xfrm>
              <a:off x="6796088" y="1184275"/>
              <a:ext cx="1570038" cy="2824163"/>
            </a:xfrm>
            <a:custGeom>
              <a:avLst/>
              <a:gdLst>
                <a:gd name="T0" fmla="*/ 0 w 476"/>
                <a:gd name="T1" fmla="*/ 0 h 857"/>
                <a:gd name="T2" fmla="*/ 220 w 476"/>
                <a:gd name="T3" fmla="*/ 200 h 857"/>
                <a:gd name="T4" fmla="*/ 436 w 476"/>
                <a:gd name="T5" fmla="*/ 423 h 857"/>
                <a:gd name="T6" fmla="*/ 383 w 476"/>
                <a:gd name="T7" fmla="*/ 756 h 857"/>
                <a:gd name="T8" fmla="*/ 47 w 476"/>
                <a:gd name="T9" fmla="*/ 234 h 857"/>
                <a:gd name="T10" fmla="*/ 0 w 476"/>
                <a:gd name="T11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857">
                  <a:moveTo>
                    <a:pt x="0" y="0"/>
                  </a:moveTo>
                  <a:cubicBezTo>
                    <a:pt x="106" y="61"/>
                    <a:pt x="153" y="111"/>
                    <a:pt x="220" y="200"/>
                  </a:cubicBezTo>
                  <a:cubicBezTo>
                    <a:pt x="286" y="289"/>
                    <a:pt x="397" y="305"/>
                    <a:pt x="436" y="423"/>
                  </a:cubicBezTo>
                  <a:cubicBezTo>
                    <a:pt x="476" y="541"/>
                    <a:pt x="418" y="656"/>
                    <a:pt x="383" y="756"/>
                  </a:cubicBezTo>
                  <a:cubicBezTo>
                    <a:pt x="348" y="857"/>
                    <a:pt x="47" y="234"/>
                    <a:pt x="4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íṩľïďe">
              <a:extLst>
                <a:ext uri="{FF2B5EF4-FFF2-40B4-BE49-F238E27FC236}">
                  <a16:creationId xmlns:a16="http://schemas.microsoft.com/office/drawing/2014/main" id="{599500B9-49A9-4A0C-AB66-73EABF9722FA}"/>
                </a:ext>
              </a:extLst>
            </p:cNvPr>
            <p:cNvSpPr/>
            <p:nvPr/>
          </p:nvSpPr>
          <p:spPr bwMode="auto">
            <a:xfrm>
              <a:off x="3967163" y="1033463"/>
              <a:ext cx="1828800" cy="1868488"/>
            </a:xfrm>
            <a:custGeom>
              <a:avLst/>
              <a:gdLst>
                <a:gd name="T0" fmla="*/ 0 w 554"/>
                <a:gd name="T1" fmla="*/ 567 h 567"/>
                <a:gd name="T2" fmla="*/ 174 w 554"/>
                <a:gd name="T3" fmla="*/ 266 h 567"/>
                <a:gd name="T4" fmla="*/ 554 w 554"/>
                <a:gd name="T5" fmla="*/ 0 h 567"/>
                <a:gd name="T6" fmla="*/ 366 w 554"/>
                <a:gd name="T7" fmla="*/ 443 h 567"/>
                <a:gd name="T8" fmla="*/ 0 w 554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567">
                  <a:moveTo>
                    <a:pt x="0" y="567"/>
                  </a:moveTo>
                  <a:cubicBezTo>
                    <a:pt x="19" y="421"/>
                    <a:pt x="102" y="342"/>
                    <a:pt x="174" y="266"/>
                  </a:cubicBezTo>
                  <a:cubicBezTo>
                    <a:pt x="246" y="190"/>
                    <a:pt x="286" y="40"/>
                    <a:pt x="554" y="0"/>
                  </a:cubicBezTo>
                  <a:cubicBezTo>
                    <a:pt x="366" y="443"/>
                    <a:pt x="366" y="443"/>
                    <a:pt x="366" y="443"/>
                  </a:cubicBezTo>
                  <a:lnTo>
                    <a:pt x="0" y="567"/>
                  </a:lnTo>
                  <a:close/>
                </a:path>
              </a:pathLst>
            </a:custGeom>
            <a:solidFill>
              <a:srgbClr val="03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íŝľîde">
              <a:extLst>
                <a:ext uri="{FF2B5EF4-FFF2-40B4-BE49-F238E27FC236}">
                  <a16:creationId xmlns:a16="http://schemas.microsoft.com/office/drawing/2014/main" id="{647977CB-210A-4AA0-8AA2-42C22E79AC6D}"/>
                </a:ext>
              </a:extLst>
            </p:cNvPr>
            <p:cNvSpPr/>
            <p:nvPr/>
          </p:nvSpPr>
          <p:spPr bwMode="auto">
            <a:xfrm>
              <a:off x="3832226" y="969963"/>
              <a:ext cx="4514850" cy="4805363"/>
            </a:xfrm>
            <a:custGeom>
              <a:avLst/>
              <a:gdLst>
                <a:gd name="T0" fmla="*/ 210 w 1368"/>
                <a:gd name="T1" fmla="*/ 1338 h 1458"/>
                <a:gd name="T2" fmla="*/ 111 w 1368"/>
                <a:gd name="T3" fmla="*/ 1020 h 1458"/>
                <a:gd name="T4" fmla="*/ 45 w 1368"/>
                <a:gd name="T5" fmla="*/ 571 h 1458"/>
                <a:gd name="T6" fmla="*/ 276 w 1368"/>
                <a:gd name="T7" fmla="*/ 280 h 1458"/>
                <a:gd name="T8" fmla="*/ 697 w 1368"/>
                <a:gd name="T9" fmla="*/ 12 h 1458"/>
                <a:gd name="T10" fmla="*/ 1184 w 1368"/>
                <a:gd name="T11" fmla="*/ 354 h 1458"/>
                <a:gd name="T12" fmla="*/ 1274 w 1368"/>
                <a:gd name="T13" fmla="*/ 838 h 1458"/>
                <a:gd name="T14" fmla="*/ 1224 w 1368"/>
                <a:gd name="T15" fmla="*/ 1262 h 1458"/>
                <a:gd name="T16" fmla="*/ 720 w 1368"/>
                <a:gd name="T17" fmla="*/ 1456 h 1458"/>
                <a:gd name="T18" fmla="*/ 210 w 1368"/>
                <a:gd name="T19" fmla="*/ 133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1458">
                  <a:moveTo>
                    <a:pt x="210" y="1338"/>
                  </a:moveTo>
                  <a:cubicBezTo>
                    <a:pt x="79" y="1260"/>
                    <a:pt x="103" y="1120"/>
                    <a:pt x="111" y="1020"/>
                  </a:cubicBezTo>
                  <a:cubicBezTo>
                    <a:pt x="124" y="858"/>
                    <a:pt x="0" y="709"/>
                    <a:pt x="45" y="571"/>
                  </a:cubicBezTo>
                  <a:cubicBezTo>
                    <a:pt x="94" y="422"/>
                    <a:pt x="212" y="370"/>
                    <a:pt x="276" y="280"/>
                  </a:cubicBezTo>
                  <a:cubicBezTo>
                    <a:pt x="370" y="148"/>
                    <a:pt x="475" y="0"/>
                    <a:pt x="697" y="12"/>
                  </a:cubicBezTo>
                  <a:cubicBezTo>
                    <a:pt x="1011" y="29"/>
                    <a:pt x="1032" y="247"/>
                    <a:pt x="1184" y="354"/>
                  </a:cubicBezTo>
                  <a:cubicBezTo>
                    <a:pt x="1313" y="445"/>
                    <a:pt x="1368" y="625"/>
                    <a:pt x="1274" y="838"/>
                  </a:cubicBezTo>
                  <a:cubicBezTo>
                    <a:pt x="1179" y="1052"/>
                    <a:pt x="1308" y="1126"/>
                    <a:pt x="1224" y="1262"/>
                  </a:cubicBezTo>
                  <a:cubicBezTo>
                    <a:pt x="1140" y="1399"/>
                    <a:pt x="878" y="1458"/>
                    <a:pt x="720" y="1456"/>
                  </a:cubicBezTo>
                  <a:cubicBezTo>
                    <a:pt x="562" y="1454"/>
                    <a:pt x="360" y="1427"/>
                    <a:pt x="210" y="133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íṥľîḋé">
              <a:extLst>
                <a:ext uri="{FF2B5EF4-FFF2-40B4-BE49-F238E27FC236}">
                  <a16:creationId xmlns:a16="http://schemas.microsoft.com/office/drawing/2014/main" id="{91944A11-5695-420D-89FF-551E9498D53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íṧlïḑè">
              <a:extLst>
                <a:ext uri="{FF2B5EF4-FFF2-40B4-BE49-F238E27FC236}">
                  <a16:creationId xmlns:a16="http://schemas.microsoft.com/office/drawing/2014/main" id="{28264BE1-F410-458C-94CF-7F063B137A9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îṥľîdê">
              <a:extLst>
                <a:ext uri="{FF2B5EF4-FFF2-40B4-BE49-F238E27FC236}">
                  <a16:creationId xmlns:a16="http://schemas.microsoft.com/office/drawing/2014/main" id="{FACB9F8F-CBFB-4364-9D47-32DA6EE3F3FA}"/>
                </a:ext>
              </a:extLst>
            </p:cNvPr>
            <p:cNvSpPr/>
            <p:nvPr/>
          </p:nvSpPr>
          <p:spPr bwMode="auto">
            <a:xfrm>
              <a:off x="4162426" y="4559300"/>
              <a:ext cx="1458913" cy="1038225"/>
            </a:xfrm>
            <a:custGeom>
              <a:avLst/>
              <a:gdLst>
                <a:gd name="T0" fmla="*/ 393 w 442"/>
                <a:gd name="T1" fmla="*/ 210 h 315"/>
                <a:gd name="T2" fmla="*/ 5 w 442"/>
                <a:gd name="T3" fmla="*/ 0 h 315"/>
                <a:gd name="T4" fmla="*/ 110 w 442"/>
                <a:gd name="T5" fmla="*/ 249 h 315"/>
                <a:gd name="T6" fmla="*/ 261 w 442"/>
                <a:gd name="T7" fmla="*/ 315 h 315"/>
                <a:gd name="T8" fmla="*/ 393 w 442"/>
                <a:gd name="T9" fmla="*/ 21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315">
                  <a:moveTo>
                    <a:pt x="393" y="210"/>
                  </a:moveTo>
                  <a:cubicBezTo>
                    <a:pt x="290" y="60"/>
                    <a:pt x="93" y="13"/>
                    <a:pt x="5" y="0"/>
                  </a:cubicBezTo>
                  <a:cubicBezTo>
                    <a:pt x="0" y="88"/>
                    <a:pt x="8" y="188"/>
                    <a:pt x="110" y="249"/>
                  </a:cubicBezTo>
                  <a:cubicBezTo>
                    <a:pt x="157" y="277"/>
                    <a:pt x="207" y="298"/>
                    <a:pt x="261" y="315"/>
                  </a:cubicBezTo>
                  <a:cubicBezTo>
                    <a:pt x="371" y="308"/>
                    <a:pt x="442" y="281"/>
                    <a:pt x="393" y="210"/>
                  </a:cubicBezTo>
                  <a:close/>
                </a:path>
              </a:pathLst>
            </a:custGeom>
            <a:solidFill>
              <a:srgbClr val="035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ïSliďe">
              <a:extLst>
                <a:ext uri="{FF2B5EF4-FFF2-40B4-BE49-F238E27FC236}">
                  <a16:creationId xmlns:a16="http://schemas.microsoft.com/office/drawing/2014/main" id="{66C58537-BA41-4FB8-B915-DC59748E1011}"/>
                </a:ext>
              </a:extLst>
            </p:cNvPr>
            <p:cNvSpPr/>
            <p:nvPr/>
          </p:nvSpPr>
          <p:spPr bwMode="auto">
            <a:xfrm>
              <a:off x="4446588" y="4206875"/>
              <a:ext cx="1547813" cy="1271588"/>
            </a:xfrm>
            <a:custGeom>
              <a:avLst/>
              <a:gdLst>
                <a:gd name="T0" fmla="*/ 447 w 469"/>
                <a:gd name="T1" fmla="*/ 255 h 386"/>
                <a:gd name="T2" fmla="*/ 338 w 469"/>
                <a:gd name="T3" fmla="*/ 73 h 386"/>
                <a:gd name="T4" fmla="*/ 333 w 469"/>
                <a:gd name="T5" fmla="*/ 232 h 386"/>
                <a:gd name="T6" fmla="*/ 128 w 469"/>
                <a:gd name="T7" fmla="*/ 32 h 386"/>
                <a:gd name="T8" fmla="*/ 191 w 469"/>
                <a:gd name="T9" fmla="*/ 257 h 386"/>
                <a:gd name="T10" fmla="*/ 21 w 469"/>
                <a:gd name="T11" fmla="*/ 177 h 386"/>
                <a:gd name="T12" fmla="*/ 146 w 469"/>
                <a:gd name="T13" fmla="*/ 386 h 386"/>
                <a:gd name="T14" fmla="*/ 469 w 469"/>
                <a:gd name="T15" fmla="*/ 367 h 386"/>
                <a:gd name="T16" fmla="*/ 447 w 469"/>
                <a:gd name="T17" fmla="*/ 25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6">
                  <a:moveTo>
                    <a:pt x="447" y="255"/>
                  </a:moveTo>
                  <a:cubicBezTo>
                    <a:pt x="447" y="255"/>
                    <a:pt x="377" y="61"/>
                    <a:pt x="338" y="73"/>
                  </a:cubicBezTo>
                  <a:cubicBezTo>
                    <a:pt x="299" y="86"/>
                    <a:pt x="333" y="232"/>
                    <a:pt x="333" y="232"/>
                  </a:cubicBezTo>
                  <a:cubicBezTo>
                    <a:pt x="333" y="232"/>
                    <a:pt x="228" y="0"/>
                    <a:pt x="128" y="32"/>
                  </a:cubicBezTo>
                  <a:cubicBezTo>
                    <a:pt x="22" y="67"/>
                    <a:pt x="191" y="257"/>
                    <a:pt x="191" y="257"/>
                  </a:cubicBezTo>
                  <a:cubicBezTo>
                    <a:pt x="191" y="257"/>
                    <a:pt x="43" y="155"/>
                    <a:pt x="21" y="177"/>
                  </a:cubicBezTo>
                  <a:cubicBezTo>
                    <a:pt x="0" y="200"/>
                    <a:pt x="146" y="386"/>
                    <a:pt x="146" y="386"/>
                  </a:cubicBezTo>
                  <a:cubicBezTo>
                    <a:pt x="469" y="367"/>
                    <a:pt x="469" y="367"/>
                    <a:pt x="469" y="367"/>
                  </a:cubicBezTo>
                  <a:lnTo>
                    <a:pt x="447" y="255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íṩlîḍe">
              <a:extLst>
                <a:ext uri="{FF2B5EF4-FFF2-40B4-BE49-F238E27FC236}">
                  <a16:creationId xmlns:a16="http://schemas.microsoft.com/office/drawing/2014/main" id="{4CDEF2DB-B576-4EB3-A99A-2F394D1AD3CF}"/>
                </a:ext>
              </a:extLst>
            </p:cNvPr>
            <p:cNvSpPr/>
            <p:nvPr/>
          </p:nvSpPr>
          <p:spPr bwMode="auto">
            <a:xfrm>
              <a:off x="4954588" y="4460875"/>
              <a:ext cx="615950" cy="965200"/>
            </a:xfrm>
            <a:custGeom>
              <a:avLst/>
              <a:gdLst>
                <a:gd name="T0" fmla="*/ 1 w 187"/>
                <a:gd name="T1" fmla="*/ 4 h 293"/>
                <a:gd name="T2" fmla="*/ 1 w 187"/>
                <a:gd name="T3" fmla="*/ 5 h 293"/>
                <a:gd name="T4" fmla="*/ 182 w 187"/>
                <a:gd name="T5" fmla="*/ 291 h 293"/>
                <a:gd name="T6" fmla="*/ 185 w 187"/>
                <a:gd name="T7" fmla="*/ 292 h 293"/>
                <a:gd name="T8" fmla="*/ 186 w 187"/>
                <a:gd name="T9" fmla="*/ 289 h 293"/>
                <a:gd name="T10" fmla="*/ 4 w 187"/>
                <a:gd name="T11" fmla="*/ 1 h 293"/>
                <a:gd name="T12" fmla="*/ 1 w 187"/>
                <a:gd name="T13" fmla="*/ 1 h 293"/>
                <a:gd name="T14" fmla="*/ 1 w 187"/>
                <a:gd name="T15" fmla="*/ 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293"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9" y="14"/>
                    <a:pt x="74" y="89"/>
                    <a:pt x="182" y="291"/>
                  </a:cubicBezTo>
                  <a:cubicBezTo>
                    <a:pt x="183" y="292"/>
                    <a:pt x="184" y="293"/>
                    <a:pt x="185" y="292"/>
                  </a:cubicBezTo>
                  <a:cubicBezTo>
                    <a:pt x="186" y="291"/>
                    <a:pt x="187" y="290"/>
                    <a:pt x="186" y="289"/>
                  </a:cubicBezTo>
                  <a:cubicBezTo>
                    <a:pt x="70" y="73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ṡḷídé">
              <a:extLst>
                <a:ext uri="{FF2B5EF4-FFF2-40B4-BE49-F238E27FC236}">
                  <a16:creationId xmlns:a16="http://schemas.microsoft.com/office/drawing/2014/main" id="{749AFF00-7AEA-46C8-9E94-3D35DE119ACF}"/>
                </a:ext>
              </a:extLst>
            </p:cNvPr>
            <p:cNvSpPr/>
            <p:nvPr/>
          </p:nvSpPr>
          <p:spPr bwMode="auto">
            <a:xfrm>
              <a:off x="4835526" y="4494213"/>
              <a:ext cx="290513" cy="187325"/>
            </a:xfrm>
            <a:custGeom>
              <a:avLst/>
              <a:gdLst>
                <a:gd name="T0" fmla="*/ 1 w 88"/>
                <a:gd name="T1" fmla="*/ 4 h 57"/>
                <a:gd name="T2" fmla="*/ 84 w 88"/>
                <a:gd name="T3" fmla="*/ 57 h 57"/>
                <a:gd name="T4" fmla="*/ 87 w 88"/>
                <a:gd name="T5" fmla="*/ 55 h 57"/>
                <a:gd name="T6" fmla="*/ 86 w 88"/>
                <a:gd name="T7" fmla="*/ 52 h 57"/>
                <a:gd name="T8" fmla="*/ 26 w 88"/>
                <a:gd name="T9" fmla="*/ 18 h 57"/>
                <a:gd name="T10" fmla="*/ 10 w 88"/>
                <a:gd name="T11" fmla="*/ 6 h 57"/>
                <a:gd name="T12" fmla="*/ 6 w 88"/>
                <a:gd name="T13" fmla="*/ 2 h 57"/>
                <a:gd name="T14" fmla="*/ 5 w 88"/>
                <a:gd name="T15" fmla="*/ 1 h 57"/>
                <a:gd name="T16" fmla="*/ 4 w 88"/>
                <a:gd name="T17" fmla="*/ 1 h 57"/>
                <a:gd name="T18" fmla="*/ 1 w 88"/>
                <a:gd name="T19" fmla="*/ 1 h 57"/>
                <a:gd name="T20" fmla="*/ 1 w 88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57">
                  <a:moveTo>
                    <a:pt x="1" y="4"/>
                  </a:moveTo>
                  <a:cubicBezTo>
                    <a:pt x="1" y="4"/>
                    <a:pt x="32" y="34"/>
                    <a:pt x="84" y="57"/>
                  </a:cubicBezTo>
                  <a:cubicBezTo>
                    <a:pt x="85" y="57"/>
                    <a:pt x="87" y="56"/>
                    <a:pt x="87" y="55"/>
                  </a:cubicBezTo>
                  <a:cubicBezTo>
                    <a:pt x="88" y="54"/>
                    <a:pt x="87" y="53"/>
                    <a:pt x="86" y="52"/>
                  </a:cubicBezTo>
                  <a:cubicBezTo>
                    <a:pt x="60" y="41"/>
                    <a:pt x="40" y="29"/>
                    <a:pt x="26" y="18"/>
                  </a:cubicBezTo>
                  <a:cubicBezTo>
                    <a:pt x="19" y="13"/>
                    <a:pt x="14" y="9"/>
                    <a:pt x="10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íṥľíḍé">
              <a:extLst>
                <a:ext uri="{FF2B5EF4-FFF2-40B4-BE49-F238E27FC236}">
                  <a16:creationId xmlns:a16="http://schemas.microsoft.com/office/drawing/2014/main" id="{F0DFE678-AA47-437F-ABD5-16720614B81F}"/>
                </a:ext>
              </a:extLst>
            </p:cNvPr>
            <p:cNvSpPr/>
            <p:nvPr/>
          </p:nvSpPr>
          <p:spPr bwMode="auto">
            <a:xfrm>
              <a:off x="5165726" y="4500563"/>
              <a:ext cx="76200" cy="355600"/>
            </a:xfrm>
            <a:custGeom>
              <a:avLst/>
              <a:gdLst>
                <a:gd name="T0" fmla="*/ 0 w 23"/>
                <a:gd name="T1" fmla="*/ 4 h 108"/>
                <a:gd name="T2" fmla="*/ 1 w 23"/>
                <a:gd name="T3" fmla="*/ 6 h 108"/>
                <a:gd name="T4" fmla="*/ 18 w 23"/>
                <a:gd name="T5" fmla="*/ 106 h 108"/>
                <a:gd name="T6" fmla="*/ 20 w 23"/>
                <a:gd name="T7" fmla="*/ 108 h 108"/>
                <a:gd name="T8" fmla="*/ 22 w 23"/>
                <a:gd name="T9" fmla="*/ 105 h 108"/>
                <a:gd name="T10" fmla="*/ 5 w 23"/>
                <a:gd name="T11" fmla="*/ 2 h 108"/>
                <a:gd name="T12" fmla="*/ 2 w 23"/>
                <a:gd name="T13" fmla="*/ 1 h 108"/>
                <a:gd name="T14" fmla="*/ 0 w 23"/>
                <a:gd name="T15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8">
                  <a:moveTo>
                    <a:pt x="0" y="4"/>
                  </a:moveTo>
                  <a:cubicBezTo>
                    <a:pt x="0" y="4"/>
                    <a:pt x="1" y="5"/>
                    <a:pt x="1" y="6"/>
                  </a:cubicBezTo>
                  <a:cubicBezTo>
                    <a:pt x="4" y="18"/>
                    <a:pt x="16" y="66"/>
                    <a:pt x="18" y="106"/>
                  </a:cubicBezTo>
                  <a:cubicBezTo>
                    <a:pt x="18" y="107"/>
                    <a:pt x="19" y="108"/>
                    <a:pt x="20" y="108"/>
                  </a:cubicBezTo>
                  <a:cubicBezTo>
                    <a:pt x="22" y="108"/>
                    <a:pt x="23" y="107"/>
                    <a:pt x="22" y="105"/>
                  </a:cubicBezTo>
                  <a:cubicBezTo>
                    <a:pt x="20" y="60"/>
                    <a:pt x="5" y="3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ṥḷïdè">
              <a:extLst>
                <a:ext uri="{FF2B5EF4-FFF2-40B4-BE49-F238E27FC236}">
                  <a16:creationId xmlns:a16="http://schemas.microsoft.com/office/drawing/2014/main" id="{2B7079B9-1F80-45A5-9662-0E235ED108B9}"/>
                </a:ext>
              </a:extLst>
            </p:cNvPr>
            <p:cNvSpPr/>
            <p:nvPr/>
          </p:nvSpPr>
          <p:spPr bwMode="auto">
            <a:xfrm>
              <a:off x="5000626" y="4872038"/>
              <a:ext cx="376238" cy="207963"/>
            </a:xfrm>
            <a:custGeom>
              <a:avLst/>
              <a:gdLst>
                <a:gd name="T0" fmla="*/ 1 w 114"/>
                <a:gd name="T1" fmla="*/ 4 h 63"/>
                <a:gd name="T2" fmla="*/ 111 w 114"/>
                <a:gd name="T3" fmla="*/ 62 h 63"/>
                <a:gd name="T4" fmla="*/ 114 w 114"/>
                <a:gd name="T5" fmla="*/ 61 h 63"/>
                <a:gd name="T6" fmla="*/ 112 w 114"/>
                <a:gd name="T7" fmla="*/ 58 h 63"/>
                <a:gd name="T8" fmla="*/ 41 w 114"/>
                <a:gd name="T9" fmla="*/ 23 h 63"/>
                <a:gd name="T10" fmla="*/ 14 w 114"/>
                <a:gd name="T11" fmla="*/ 7 h 63"/>
                <a:gd name="T12" fmla="*/ 7 w 114"/>
                <a:gd name="T13" fmla="*/ 2 h 63"/>
                <a:gd name="T14" fmla="*/ 4 w 114"/>
                <a:gd name="T15" fmla="*/ 0 h 63"/>
                <a:gd name="T16" fmla="*/ 1 w 114"/>
                <a:gd name="T17" fmla="*/ 1 h 63"/>
                <a:gd name="T18" fmla="*/ 1 w 114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63">
                  <a:moveTo>
                    <a:pt x="1" y="4"/>
                  </a:moveTo>
                  <a:cubicBezTo>
                    <a:pt x="1" y="4"/>
                    <a:pt x="64" y="46"/>
                    <a:pt x="111" y="62"/>
                  </a:cubicBezTo>
                  <a:cubicBezTo>
                    <a:pt x="112" y="63"/>
                    <a:pt x="113" y="62"/>
                    <a:pt x="114" y="61"/>
                  </a:cubicBezTo>
                  <a:cubicBezTo>
                    <a:pt x="114" y="60"/>
                    <a:pt x="113" y="58"/>
                    <a:pt x="112" y="58"/>
                  </a:cubicBezTo>
                  <a:cubicBezTo>
                    <a:pt x="89" y="50"/>
                    <a:pt x="62" y="36"/>
                    <a:pt x="41" y="23"/>
                  </a:cubicBezTo>
                  <a:cubicBezTo>
                    <a:pt x="30" y="17"/>
                    <a:pt x="21" y="11"/>
                    <a:pt x="14" y="7"/>
                  </a:cubicBezTo>
                  <a:cubicBezTo>
                    <a:pt x="11" y="5"/>
                    <a:pt x="8" y="3"/>
                    <a:pt x="7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ṧļîḓe">
              <a:extLst>
                <a:ext uri="{FF2B5EF4-FFF2-40B4-BE49-F238E27FC236}">
                  <a16:creationId xmlns:a16="http://schemas.microsoft.com/office/drawing/2014/main" id="{E29EF4AD-EED6-424C-A20C-A6AB3E11DF26}"/>
                </a:ext>
              </a:extLst>
            </p:cNvPr>
            <p:cNvSpPr/>
            <p:nvPr/>
          </p:nvSpPr>
          <p:spPr bwMode="auto">
            <a:xfrm>
              <a:off x="4679951" y="4948238"/>
              <a:ext cx="617538" cy="468313"/>
            </a:xfrm>
            <a:custGeom>
              <a:avLst/>
              <a:gdLst>
                <a:gd name="T0" fmla="*/ 1 w 187"/>
                <a:gd name="T1" fmla="*/ 4 h 142"/>
                <a:gd name="T2" fmla="*/ 184 w 187"/>
                <a:gd name="T3" fmla="*/ 141 h 142"/>
                <a:gd name="T4" fmla="*/ 187 w 187"/>
                <a:gd name="T5" fmla="*/ 140 h 142"/>
                <a:gd name="T6" fmla="*/ 185 w 187"/>
                <a:gd name="T7" fmla="*/ 137 h 142"/>
                <a:gd name="T8" fmla="*/ 54 w 187"/>
                <a:gd name="T9" fmla="*/ 50 h 142"/>
                <a:gd name="T10" fmla="*/ 18 w 187"/>
                <a:gd name="T11" fmla="*/ 15 h 142"/>
                <a:gd name="T12" fmla="*/ 8 w 187"/>
                <a:gd name="T13" fmla="*/ 4 h 142"/>
                <a:gd name="T14" fmla="*/ 5 w 187"/>
                <a:gd name="T15" fmla="*/ 2 h 142"/>
                <a:gd name="T16" fmla="*/ 5 w 187"/>
                <a:gd name="T17" fmla="*/ 1 h 142"/>
                <a:gd name="T18" fmla="*/ 1 w 187"/>
                <a:gd name="T19" fmla="*/ 0 h 142"/>
                <a:gd name="T20" fmla="*/ 1 w 187"/>
                <a:gd name="T21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142">
                  <a:moveTo>
                    <a:pt x="1" y="4"/>
                  </a:moveTo>
                  <a:cubicBezTo>
                    <a:pt x="1" y="4"/>
                    <a:pt x="74" y="90"/>
                    <a:pt x="184" y="141"/>
                  </a:cubicBezTo>
                  <a:cubicBezTo>
                    <a:pt x="185" y="142"/>
                    <a:pt x="186" y="141"/>
                    <a:pt x="187" y="140"/>
                  </a:cubicBezTo>
                  <a:cubicBezTo>
                    <a:pt x="187" y="139"/>
                    <a:pt x="187" y="138"/>
                    <a:pt x="185" y="137"/>
                  </a:cubicBezTo>
                  <a:cubicBezTo>
                    <a:pt x="131" y="112"/>
                    <a:pt x="86" y="77"/>
                    <a:pt x="54" y="50"/>
                  </a:cubicBezTo>
                  <a:cubicBezTo>
                    <a:pt x="39" y="36"/>
                    <a:pt x="26" y="24"/>
                    <a:pt x="18" y="15"/>
                  </a:cubicBezTo>
                  <a:cubicBezTo>
                    <a:pt x="13" y="10"/>
                    <a:pt x="10" y="7"/>
                    <a:pt x="8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śļíḋê">
              <a:extLst>
                <a:ext uri="{FF2B5EF4-FFF2-40B4-BE49-F238E27FC236}">
                  <a16:creationId xmlns:a16="http://schemas.microsoft.com/office/drawing/2014/main" id="{744FB8FE-05F8-4115-AB30-C84F70F7D787}"/>
                </a:ext>
              </a:extLst>
            </p:cNvPr>
            <p:cNvSpPr/>
            <p:nvPr/>
          </p:nvSpPr>
          <p:spPr bwMode="auto">
            <a:xfrm>
              <a:off x="4765676" y="4918075"/>
              <a:ext cx="125413" cy="231775"/>
            </a:xfrm>
            <a:custGeom>
              <a:avLst/>
              <a:gdLst>
                <a:gd name="T0" fmla="*/ 1 w 38"/>
                <a:gd name="T1" fmla="*/ 4 h 70"/>
                <a:gd name="T2" fmla="*/ 1 w 38"/>
                <a:gd name="T3" fmla="*/ 5 h 70"/>
                <a:gd name="T4" fmla="*/ 33 w 38"/>
                <a:gd name="T5" fmla="*/ 69 h 70"/>
                <a:gd name="T6" fmla="*/ 36 w 38"/>
                <a:gd name="T7" fmla="*/ 70 h 70"/>
                <a:gd name="T8" fmla="*/ 37 w 38"/>
                <a:gd name="T9" fmla="*/ 67 h 70"/>
                <a:gd name="T10" fmla="*/ 5 w 38"/>
                <a:gd name="T11" fmla="*/ 2 h 70"/>
                <a:gd name="T12" fmla="*/ 2 w 38"/>
                <a:gd name="T13" fmla="*/ 1 h 70"/>
                <a:gd name="T14" fmla="*/ 1 w 38"/>
                <a:gd name="T1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0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5" y="11"/>
                    <a:pt x="18" y="35"/>
                    <a:pt x="33" y="69"/>
                  </a:cubicBezTo>
                  <a:cubicBezTo>
                    <a:pt x="34" y="70"/>
                    <a:pt x="35" y="70"/>
                    <a:pt x="36" y="70"/>
                  </a:cubicBezTo>
                  <a:cubicBezTo>
                    <a:pt x="37" y="69"/>
                    <a:pt x="38" y="68"/>
                    <a:pt x="37" y="67"/>
                  </a:cubicBezTo>
                  <a:cubicBezTo>
                    <a:pt x="20" y="28"/>
                    <a:pt x="5" y="2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ŝľiďe">
              <a:extLst>
                <a:ext uri="{FF2B5EF4-FFF2-40B4-BE49-F238E27FC236}">
                  <a16:creationId xmlns:a16="http://schemas.microsoft.com/office/drawing/2014/main" id="{0720BFA4-6775-4E90-8534-5A18FFF368FE}"/>
                </a:ext>
              </a:extLst>
            </p:cNvPr>
            <p:cNvSpPr/>
            <p:nvPr/>
          </p:nvSpPr>
          <p:spPr bwMode="auto">
            <a:xfrm>
              <a:off x="4811713" y="5221288"/>
              <a:ext cx="254000" cy="60325"/>
            </a:xfrm>
            <a:custGeom>
              <a:avLst/>
              <a:gdLst>
                <a:gd name="T0" fmla="*/ 2 w 77"/>
                <a:gd name="T1" fmla="*/ 4 h 18"/>
                <a:gd name="T2" fmla="*/ 74 w 77"/>
                <a:gd name="T3" fmla="*/ 18 h 18"/>
                <a:gd name="T4" fmla="*/ 77 w 77"/>
                <a:gd name="T5" fmla="*/ 16 h 18"/>
                <a:gd name="T6" fmla="*/ 75 w 77"/>
                <a:gd name="T7" fmla="*/ 14 h 18"/>
                <a:gd name="T8" fmla="*/ 21 w 77"/>
                <a:gd name="T9" fmla="*/ 5 h 18"/>
                <a:gd name="T10" fmla="*/ 8 w 77"/>
                <a:gd name="T11" fmla="*/ 2 h 18"/>
                <a:gd name="T12" fmla="*/ 5 w 77"/>
                <a:gd name="T13" fmla="*/ 0 h 18"/>
                <a:gd name="T14" fmla="*/ 4 w 77"/>
                <a:gd name="T15" fmla="*/ 0 h 18"/>
                <a:gd name="T16" fmla="*/ 4 w 77"/>
                <a:gd name="T17" fmla="*/ 0 h 18"/>
                <a:gd name="T18" fmla="*/ 1 w 77"/>
                <a:gd name="T19" fmla="*/ 1 h 18"/>
                <a:gd name="T20" fmla="*/ 2 w 77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8">
                  <a:moveTo>
                    <a:pt x="2" y="4"/>
                  </a:moveTo>
                  <a:cubicBezTo>
                    <a:pt x="2" y="4"/>
                    <a:pt x="26" y="14"/>
                    <a:pt x="74" y="18"/>
                  </a:cubicBezTo>
                  <a:cubicBezTo>
                    <a:pt x="75" y="18"/>
                    <a:pt x="76" y="17"/>
                    <a:pt x="77" y="16"/>
                  </a:cubicBezTo>
                  <a:cubicBezTo>
                    <a:pt x="77" y="15"/>
                    <a:pt x="76" y="14"/>
                    <a:pt x="75" y="14"/>
                  </a:cubicBezTo>
                  <a:cubicBezTo>
                    <a:pt x="51" y="11"/>
                    <a:pt x="33" y="8"/>
                    <a:pt x="21" y="5"/>
                  </a:cubicBezTo>
                  <a:cubicBezTo>
                    <a:pt x="15" y="4"/>
                    <a:pt x="11" y="2"/>
                    <a:pt x="8" y="2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ï$ľïḋé">
              <a:extLst>
                <a:ext uri="{FF2B5EF4-FFF2-40B4-BE49-F238E27FC236}">
                  <a16:creationId xmlns:a16="http://schemas.microsoft.com/office/drawing/2014/main" id="{7A0B6704-1447-489A-ADBF-3C80F9FFAD61}"/>
                </a:ext>
              </a:extLst>
            </p:cNvPr>
            <p:cNvSpPr/>
            <p:nvPr/>
          </p:nvSpPr>
          <p:spPr bwMode="auto">
            <a:xfrm>
              <a:off x="5594351" y="4543425"/>
              <a:ext cx="177800" cy="842963"/>
            </a:xfrm>
            <a:custGeom>
              <a:avLst/>
              <a:gdLst>
                <a:gd name="T0" fmla="*/ 1 w 54"/>
                <a:gd name="T1" fmla="*/ 3 h 256"/>
                <a:gd name="T2" fmla="*/ 2 w 54"/>
                <a:gd name="T3" fmla="*/ 10 h 256"/>
                <a:gd name="T4" fmla="*/ 49 w 54"/>
                <a:gd name="T5" fmla="*/ 254 h 256"/>
                <a:gd name="T6" fmla="*/ 52 w 54"/>
                <a:gd name="T7" fmla="*/ 256 h 256"/>
                <a:gd name="T8" fmla="*/ 54 w 54"/>
                <a:gd name="T9" fmla="*/ 253 h 256"/>
                <a:gd name="T10" fmla="*/ 5 w 54"/>
                <a:gd name="T11" fmla="*/ 2 h 256"/>
                <a:gd name="T12" fmla="*/ 2 w 54"/>
                <a:gd name="T13" fmla="*/ 0 h 256"/>
                <a:gd name="T14" fmla="*/ 1 w 54"/>
                <a:gd name="T15" fmla="*/ 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6">
                  <a:moveTo>
                    <a:pt x="1" y="3"/>
                  </a:moveTo>
                  <a:cubicBezTo>
                    <a:pt x="1" y="3"/>
                    <a:pt x="1" y="5"/>
                    <a:pt x="2" y="10"/>
                  </a:cubicBezTo>
                  <a:cubicBezTo>
                    <a:pt x="10" y="41"/>
                    <a:pt x="40" y="171"/>
                    <a:pt x="49" y="254"/>
                  </a:cubicBezTo>
                  <a:cubicBezTo>
                    <a:pt x="49" y="255"/>
                    <a:pt x="50" y="256"/>
                    <a:pt x="52" y="256"/>
                  </a:cubicBezTo>
                  <a:cubicBezTo>
                    <a:pt x="53" y="256"/>
                    <a:pt x="54" y="255"/>
                    <a:pt x="54" y="253"/>
                  </a:cubicBezTo>
                  <a:cubicBezTo>
                    <a:pt x="43" y="158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íṩḷîdè">
              <a:extLst>
                <a:ext uri="{FF2B5EF4-FFF2-40B4-BE49-F238E27FC236}">
                  <a16:creationId xmlns:a16="http://schemas.microsoft.com/office/drawing/2014/main" id="{0047782D-9AFA-4491-A443-068489452A1F}"/>
                </a:ext>
              </a:extLst>
            </p:cNvPr>
            <p:cNvSpPr/>
            <p:nvPr/>
          </p:nvSpPr>
          <p:spPr bwMode="auto">
            <a:xfrm>
              <a:off x="5392738" y="4789488"/>
              <a:ext cx="73025" cy="449263"/>
            </a:xfrm>
            <a:custGeom>
              <a:avLst/>
              <a:gdLst>
                <a:gd name="T0" fmla="*/ 1 w 22"/>
                <a:gd name="T1" fmla="*/ 3 h 136"/>
                <a:gd name="T2" fmla="*/ 1 w 22"/>
                <a:gd name="T3" fmla="*/ 5 h 136"/>
                <a:gd name="T4" fmla="*/ 18 w 22"/>
                <a:gd name="T5" fmla="*/ 134 h 136"/>
                <a:gd name="T6" fmla="*/ 20 w 22"/>
                <a:gd name="T7" fmla="*/ 136 h 136"/>
                <a:gd name="T8" fmla="*/ 22 w 22"/>
                <a:gd name="T9" fmla="*/ 133 h 136"/>
                <a:gd name="T10" fmla="*/ 5 w 22"/>
                <a:gd name="T11" fmla="*/ 2 h 136"/>
                <a:gd name="T12" fmla="*/ 2 w 22"/>
                <a:gd name="T13" fmla="*/ 0 h 136"/>
                <a:gd name="T14" fmla="*/ 1 w 22"/>
                <a:gd name="T15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6">
                  <a:moveTo>
                    <a:pt x="1" y="3"/>
                  </a:moveTo>
                  <a:cubicBezTo>
                    <a:pt x="1" y="3"/>
                    <a:pt x="1" y="3"/>
                    <a:pt x="1" y="5"/>
                  </a:cubicBezTo>
                  <a:cubicBezTo>
                    <a:pt x="4" y="18"/>
                    <a:pt x="14" y="73"/>
                    <a:pt x="18" y="134"/>
                  </a:cubicBezTo>
                  <a:cubicBezTo>
                    <a:pt x="18" y="135"/>
                    <a:pt x="19" y="136"/>
                    <a:pt x="20" y="136"/>
                  </a:cubicBezTo>
                  <a:cubicBezTo>
                    <a:pt x="22" y="136"/>
                    <a:pt x="22" y="135"/>
                    <a:pt x="22" y="133"/>
                  </a:cubicBezTo>
                  <a:cubicBezTo>
                    <a:pt x="18" y="64"/>
                    <a:pt x="5" y="2"/>
                    <a:pt x="5" y="2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iślïďé">
              <a:extLst>
                <a:ext uri="{FF2B5EF4-FFF2-40B4-BE49-F238E27FC236}">
                  <a16:creationId xmlns:a16="http://schemas.microsoft.com/office/drawing/2014/main" id="{BB2B14D8-7764-4E01-A978-0B0B5564CE7D}"/>
                </a:ext>
              </a:extLst>
            </p:cNvPr>
            <p:cNvSpPr/>
            <p:nvPr/>
          </p:nvSpPr>
          <p:spPr bwMode="auto">
            <a:xfrm>
              <a:off x="5561013" y="4905375"/>
              <a:ext cx="182563" cy="280988"/>
            </a:xfrm>
            <a:custGeom>
              <a:avLst/>
              <a:gdLst>
                <a:gd name="T0" fmla="*/ 1 w 55"/>
                <a:gd name="T1" fmla="*/ 4 h 85"/>
                <a:gd name="T2" fmla="*/ 51 w 55"/>
                <a:gd name="T3" fmla="*/ 83 h 85"/>
                <a:gd name="T4" fmla="*/ 54 w 55"/>
                <a:gd name="T5" fmla="*/ 84 h 85"/>
                <a:gd name="T6" fmla="*/ 54 w 55"/>
                <a:gd name="T7" fmla="*/ 81 h 85"/>
                <a:gd name="T8" fmla="*/ 21 w 55"/>
                <a:gd name="T9" fmla="*/ 31 h 85"/>
                <a:gd name="T10" fmla="*/ 9 w 55"/>
                <a:gd name="T11" fmla="*/ 10 h 85"/>
                <a:gd name="T12" fmla="*/ 6 w 55"/>
                <a:gd name="T13" fmla="*/ 4 h 85"/>
                <a:gd name="T14" fmla="*/ 5 w 55"/>
                <a:gd name="T15" fmla="*/ 2 h 85"/>
                <a:gd name="T16" fmla="*/ 2 w 55"/>
                <a:gd name="T17" fmla="*/ 1 h 85"/>
                <a:gd name="T18" fmla="*/ 1 w 55"/>
                <a:gd name="T1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5">
                  <a:moveTo>
                    <a:pt x="1" y="4"/>
                  </a:moveTo>
                  <a:cubicBezTo>
                    <a:pt x="1" y="4"/>
                    <a:pt x="28" y="55"/>
                    <a:pt x="51" y="83"/>
                  </a:cubicBezTo>
                  <a:cubicBezTo>
                    <a:pt x="51" y="84"/>
                    <a:pt x="53" y="85"/>
                    <a:pt x="54" y="84"/>
                  </a:cubicBezTo>
                  <a:cubicBezTo>
                    <a:pt x="55" y="83"/>
                    <a:pt x="55" y="82"/>
                    <a:pt x="54" y="81"/>
                  </a:cubicBezTo>
                  <a:cubicBezTo>
                    <a:pt x="43" y="67"/>
                    <a:pt x="31" y="47"/>
                    <a:pt x="21" y="31"/>
                  </a:cubicBezTo>
                  <a:cubicBezTo>
                    <a:pt x="16" y="23"/>
                    <a:pt x="12" y="15"/>
                    <a:pt x="9" y="10"/>
                  </a:cubicBezTo>
                  <a:cubicBezTo>
                    <a:pt x="8" y="8"/>
                    <a:pt x="7" y="6"/>
                    <a:pt x="6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îśļîḓê">
              <a:extLst>
                <a:ext uri="{FF2B5EF4-FFF2-40B4-BE49-F238E27FC236}">
                  <a16:creationId xmlns:a16="http://schemas.microsoft.com/office/drawing/2014/main" id="{084B7249-A5EC-4954-8CD5-CBBB8273275C}"/>
                </a:ext>
              </a:extLst>
            </p:cNvPr>
            <p:cNvSpPr/>
            <p:nvPr/>
          </p:nvSpPr>
          <p:spPr bwMode="auto">
            <a:xfrm>
              <a:off x="5700713" y="4757738"/>
              <a:ext cx="61913" cy="282575"/>
            </a:xfrm>
            <a:custGeom>
              <a:avLst/>
              <a:gdLst>
                <a:gd name="T0" fmla="*/ 15 w 19"/>
                <a:gd name="T1" fmla="*/ 2 h 86"/>
                <a:gd name="T2" fmla="*/ 14 w 19"/>
                <a:gd name="T3" fmla="*/ 12 h 86"/>
                <a:gd name="T4" fmla="*/ 9 w 19"/>
                <a:gd name="T5" fmla="*/ 50 h 86"/>
                <a:gd name="T6" fmla="*/ 5 w 19"/>
                <a:gd name="T7" fmla="*/ 69 h 86"/>
                <a:gd name="T8" fmla="*/ 0 w 19"/>
                <a:gd name="T9" fmla="*/ 83 h 86"/>
                <a:gd name="T10" fmla="*/ 1 w 19"/>
                <a:gd name="T11" fmla="*/ 86 h 86"/>
                <a:gd name="T12" fmla="*/ 4 w 19"/>
                <a:gd name="T13" fmla="*/ 85 h 86"/>
                <a:gd name="T14" fmla="*/ 11 w 19"/>
                <a:gd name="T15" fmla="*/ 64 h 86"/>
                <a:gd name="T16" fmla="*/ 19 w 19"/>
                <a:gd name="T17" fmla="*/ 2 h 86"/>
                <a:gd name="T18" fmla="*/ 17 w 19"/>
                <a:gd name="T19" fmla="*/ 0 h 86"/>
                <a:gd name="T20" fmla="*/ 15 w 19"/>
                <a:gd name="T2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86">
                  <a:moveTo>
                    <a:pt x="15" y="2"/>
                  </a:moveTo>
                  <a:cubicBezTo>
                    <a:pt x="15" y="2"/>
                    <a:pt x="14" y="6"/>
                    <a:pt x="14" y="12"/>
                  </a:cubicBezTo>
                  <a:cubicBezTo>
                    <a:pt x="13" y="22"/>
                    <a:pt x="11" y="36"/>
                    <a:pt x="9" y="50"/>
                  </a:cubicBezTo>
                  <a:cubicBezTo>
                    <a:pt x="8" y="57"/>
                    <a:pt x="7" y="63"/>
                    <a:pt x="5" y="69"/>
                  </a:cubicBezTo>
                  <a:cubicBezTo>
                    <a:pt x="4" y="75"/>
                    <a:pt x="2" y="80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6"/>
                    <a:pt x="4" y="86"/>
                    <a:pt x="4" y="85"/>
                  </a:cubicBezTo>
                  <a:cubicBezTo>
                    <a:pt x="7" y="80"/>
                    <a:pt x="9" y="72"/>
                    <a:pt x="11" y="64"/>
                  </a:cubicBezTo>
                  <a:cubicBezTo>
                    <a:pt x="17" y="38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ïSlîḋé">
              <a:extLst>
                <a:ext uri="{FF2B5EF4-FFF2-40B4-BE49-F238E27FC236}">
                  <a16:creationId xmlns:a16="http://schemas.microsoft.com/office/drawing/2014/main" id="{426AC740-67A0-41C2-BF04-4A3757F7B4E5}"/>
                </a:ext>
              </a:extLst>
            </p:cNvPr>
            <p:cNvSpPr/>
            <p:nvPr/>
          </p:nvSpPr>
          <p:spPr bwMode="auto">
            <a:xfrm>
              <a:off x="5551488" y="4714875"/>
              <a:ext cx="131763" cy="153988"/>
            </a:xfrm>
            <a:custGeom>
              <a:avLst/>
              <a:gdLst>
                <a:gd name="T0" fmla="*/ 1 w 40"/>
                <a:gd name="T1" fmla="*/ 4 h 47"/>
                <a:gd name="T2" fmla="*/ 35 w 40"/>
                <a:gd name="T3" fmla="*/ 46 h 47"/>
                <a:gd name="T4" fmla="*/ 38 w 40"/>
                <a:gd name="T5" fmla="*/ 47 h 47"/>
                <a:gd name="T6" fmla="*/ 39 w 40"/>
                <a:gd name="T7" fmla="*/ 43 h 47"/>
                <a:gd name="T8" fmla="*/ 4 w 40"/>
                <a:gd name="T9" fmla="*/ 1 h 47"/>
                <a:gd name="T10" fmla="*/ 1 w 40"/>
                <a:gd name="T11" fmla="*/ 1 h 47"/>
                <a:gd name="T12" fmla="*/ 1 w 40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1" y="4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39" y="46"/>
                    <a:pt x="40" y="44"/>
                    <a:pt x="39" y="4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şļîdê">
              <a:extLst>
                <a:ext uri="{FF2B5EF4-FFF2-40B4-BE49-F238E27FC236}">
                  <a16:creationId xmlns:a16="http://schemas.microsoft.com/office/drawing/2014/main" id="{C8EF37C0-0919-4729-8224-CCA73D9F97E7}"/>
                </a:ext>
              </a:extLst>
            </p:cNvPr>
            <p:cNvSpPr/>
            <p:nvPr/>
          </p:nvSpPr>
          <p:spPr bwMode="auto">
            <a:xfrm>
              <a:off x="6389688" y="4348163"/>
              <a:ext cx="1416050" cy="1166813"/>
            </a:xfrm>
            <a:custGeom>
              <a:avLst/>
              <a:gdLst>
                <a:gd name="T0" fmla="*/ 3 w 429"/>
                <a:gd name="T1" fmla="*/ 216 h 354"/>
                <a:gd name="T2" fmla="*/ 105 w 429"/>
                <a:gd name="T3" fmla="*/ 69 h 354"/>
                <a:gd name="T4" fmla="*/ 114 w 429"/>
                <a:gd name="T5" fmla="*/ 202 h 354"/>
                <a:gd name="T6" fmla="*/ 265 w 429"/>
                <a:gd name="T7" fmla="*/ 12 h 354"/>
                <a:gd name="T8" fmla="*/ 264 w 429"/>
                <a:gd name="T9" fmla="*/ 245 h 354"/>
                <a:gd name="T10" fmla="*/ 373 w 429"/>
                <a:gd name="T11" fmla="*/ 118 h 354"/>
                <a:gd name="T12" fmla="*/ 357 w 429"/>
                <a:gd name="T13" fmla="*/ 343 h 354"/>
                <a:gd name="T14" fmla="*/ 3 w 429"/>
                <a:gd name="T15" fmla="*/ 354 h 354"/>
                <a:gd name="T16" fmla="*/ 3 w 429"/>
                <a:gd name="T17" fmla="*/ 21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54">
                  <a:moveTo>
                    <a:pt x="3" y="216"/>
                  </a:moveTo>
                  <a:cubicBezTo>
                    <a:pt x="0" y="211"/>
                    <a:pt x="77" y="60"/>
                    <a:pt x="105" y="69"/>
                  </a:cubicBezTo>
                  <a:cubicBezTo>
                    <a:pt x="149" y="84"/>
                    <a:pt x="114" y="202"/>
                    <a:pt x="114" y="202"/>
                  </a:cubicBezTo>
                  <a:cubicBezTo>
                    <a:pt x="114" y="202"/>
                    <a:pt x="202" y="0"/>
                    <a:pt x="265" y="12"/>
                  </a:cubicBezTo>
                  <a:cubicBezTo>
                    <a:pt x="328" y="24"/>
                    <a:pt x="264" y="245"/>
                    <a:pt x="264" y="245"/>
                  </a:cubicBezTo>
                  <a:cubicBezTo>
                    <a:pt x="264" y="245"/>
                    <a:pt x="318" y="100"/>
                    <a:pt x="373" y="118"/>
                  </a:cubicBezTo>
                  <a:cubicBezTo>
                    <a:pt x="429" y="135"/>
                    <a:pt x="357" y="343"/>
                    <a:pt x="357" y="343"/>
                  </a:cubicBezTo>
                  <a:cubicBezTo>
                    <a:pt x="3" y="354"/>
                    <a:pt x="3" y="354"/>
                    <a:pt x="3" y="354"/>
                  </a:cubicBezTo>
                  <a:lnTo>
                    <a:pt x="3" y="216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ïşļiḍè">
              <a:extLst>
                <a:ext uri="{FF2B5EF4-FFF2-40B4-BE49-F238E27FC236}">
                  <a16:creationId xmlns:a16="http://schemas.microsoft.com/office/drawing/2014/main" id="{3017B80E-F496-424B-98D4-86BCAEAED182}"/>
                </a:ext>
              </a:extLst>
            </p:cNvPr>
            <p:cNvSpPr/>
            <p:nvPr/>
          </p:nvSpPr>
          <p:spPr bwMode="auto">
            <a:xfrm>
              <a:off x="6796088" y="4500563"/>
              <a:ext cx="447675" cy="1011238"/>
            </a:xfrm>
            <a:custGeom>
              <a:avLst/>
              <a:gdLst>
                <a:gd name="T0" fmla="*/ 132 w 136"/>
                <a:gd name="T1" fmla="*/ 1 h 307"/>
                <a:gd name="T2" fmla="*/ 130 w 136"/>
                <a:gd name="T3" fmla="*/ 9 h 307"/>
                <a:gd name="T4" fmla="*/ 0 w 136"/>
                <a:gd name="T5" fmla="*/ 303 h 307"/>
                <a:gd name="T6" fmla="*/ 1 w 136"/>
                <a:gd name="T7" fmla="*/ 306 h 307"/>
                <a:gd name="T8" fmla="*/ 4 w 136"/>
                <a:gd name="T9" fmla="*/ 306 h 307"/>
                <a:gd name="T10" fmla="*/ 136 w 136"/>
                <a:gd name="T11" fmla="*/ 3 h 307"/>
                <a:gd name="T12" fmla="*/ 135 w 136"/>
                <a:gd name="T13" fmla="*/ 0 h 307"/>
                <a:gd name="T14" fmla="*/ 132 w 136"/>
                <a:gd name="T15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7">
                  <a:moveTo>
                    <a:pt x="132" y="1"/>
                  </a:moveTo>
                  <a:cubicBezTo>
                    <a:pt x="132" y="1"/>
                    <a:pt x="131" y="4"/>
                    <a:pt x="130" y="9"/>
                  </a:cubicBezTo>
                  <a:cubicBezTo>
                    <a:pt x="118" y="44"/>
                    <a:pt x="69" y="190"/>
                    <a:pt x="0" y="303"/>
                  </a:cubicBezTo>
                  <a:cubicBezTo>
                    <a:pt x="0" y="304"/>
                    <a:pt x="0" y="306"/>
                    <a:pt x="1" y="306"/>
                  </a:cubicBezTo>
                  <a:cubicBezTo>
                    <a:pt x="2" y="307"/>
                    <a:pt x="3" y="306"/>
                    <a:pt x="4" y="306"/>
                  </a:cubicBezTo>
                  <a:cubicBezTo>
                    <a:pt x="82" y="176"/>
                    <a:pt x="136" y="3"/>
                    <a:pt x="136" y="3"/>
                  </a:cubicBezTo>
                  <a:cubicBezTo>
                    <a:pt x="136" y="2"/>
                    <a:pt x="136" y="0"/>
                    <a:pt x="135" y="0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íS1ídê">
              <a:extLst>
                <a:ext uri="{FF2B5EF4-FFF2-40B4-BE49-F238E27FC236}">
                  <a16:creationId xmlns:a16="http://schemas.microsoft.com/office/drawing/2014/main" id="{437E4594-B55C-4222-B3D7-6BEB81EFF575}"/>
                </a:ext>
              </a:extLst>
            </p:cNvPr>
            <p:cNvSpPr/>
            <p:nvPr/>
          </p:nvSpPr>
          <p:spPr bwMode="auto">
            <a:xfrm>
              <a:off x="7151688" y="4464050"/>
              <a:ext cx="42863" cy="279400"/>
            </a:xfrm>
            <a:custGeom>
              <a:avLst/>
              <a:gdLst>
                <a:gd name="T0" fmla="*/ 9 w 13"/>
                <a:gd name="T1" fmla="*/ 1 h 85"/>
                <a:gd name="T2" fmla="*/ 0 w 13"/>
                <a:gd name="T3" fmla="*/ 82 h 85"/>
                <a:gd name="T4" fmla="*/ 2 w 13"/>
                <a:gd name="T5" fmla="*/ 85 h 85"/>
                <a:gd name="T6" fmla="*/ 4 w 13"/>
                <a:gd name="T7" fmla="*/ 83 h 85"/>
                <a:gd name="T8" fmla="*/ 9 w 13"/>
                <a:gd name="T9" fmla="*/ 25 h 85"/>
                <a:gd name="T10" fmla="*/ 12 w 13"/>
                <a:gd name="T11" fmla="*/ 8 h 85"/>
                <a:gd name="T12" fmla="*/ 13 w 13"/>
                <a:gd name="T13" fmla="*/ 4 h 85"/>
                <a:gd name="T14" fmla="*/ 13 w 13"/>
                <a:gd name="T15" fmla="*/ 2 h 85"/>
                <a:gd name="T16" fmla="*/ 11 w 13"/>
                <a:gd name="T17" fmla="*/ 0 h 85"/>
                <a:gd name="T18" fmla="*/ 9 w 13"/>
                <a:gd name="T1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5">
                  <a:moveTo>
                    <a:pt x="9" y="1"/>
                  </a:moveTo>
                  <a:cubicBezTo>
                    <a:pt x="9" y="2"/>
                    <a:pt x="1" y="36"/>
                    <a:pt x="0" y="82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4" y="84"/>
                    <a:pt x="4" y="83"/>
                  </a:cubicBezTo>
                  <a:cubicBezTo>
                    <a:pt x="5" y="59"/>
                    <a:pt x="7" y="39"/>
                    <a:pt x="9" y="25"/>
                  </a:cubicBezTo>
                  <a:cubicBezTo>
                    <a:pt x="10" y="18"/>
                    <a:pt x="11" y="12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î$ḷïḑé">
              <a:extLst>
                <a:ext uri="{FF2B5EF4-FFF2-40B4-BE49-F238E27FC236}">
                  <a16:creationId xmlns:a16="http://schemas.microsoft.com/office/drawing/2014/main" id="{26DBC37B-F196-43D9-BA46-48DAACA765B7}"/>
                </a:ext>
              </a:extLst>
            </p:cNvPr>
            <p:cNvSpPr/>
            <p:nvPr/>
          </p:nvSpPr>
          <p:spPr bwMode="auto">
            <a:xfrm>
              <a:off x="7108826" y="4638675"/>
              <a:ext cx="198438" cy="214313"/>
            </a:xfrm>
            <a:custGeom>
              <a:avLst/>
              <a:gdLst>
                <a:gd name="T0" fmla="*/ 56 w 60"/>
                <a:gd name="T1" fmla="*/ 1 h 65"/>
                <a:gd name="T2" fmla="*/ 54 w 60"/>
                <a:gd name="T3" fmla="*/ 3 h 65"/>
                <a:gd name="T4" fmla="*/ 32 w 60"/>
                <a:gd name="T5" fmla="*/ 30 h 65"/>
                <a:gd name="T6" fmla="*/ 1 w 60"/>
                <a:gd name="T7" fmla="*/ 61 h 65"/>
                <a:gd name="T8" fmla="*/ 1 w 60"/>
                <a:gd name="T9" fmla="*/ 64 h 65"/>
                <a:gd name="T10" fmla="*/ 4 w 60"/>
                <a:gd name="T11" fmla="*/ 64 h 65"/>
                <a:gd name="T12" fmla="*/ 39 w 60"/>
                <a:gd name="T13" fmla="*/ 28 h 65"/>
                <a:gd name="T14" fmla="*/ 59 w 60"/>
                <a:gd name="T15" fmla="*/ 4 h 65"/>
                <a:gd name="T16" fmla="*/ 59 w 60"/>
                <a:gd name="T17" fmla="*/ 1 h 65"/>
                <a:gd name="T18" fmla="*/ 56 w 60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56" y="1"/>
                  </a:moveTo>
                  <a:cubicBezTo>
                    <a:pt x="56" y="1"/>
                    <a:pt x="55" y="2"/>
                    <a:pt x="54" y="3"/>
                  </a:cubicBezTo>
                  <a:cubicBezTo>
                    <a:pt x="51" y="7"/>
                    <a:pt x="42" y="18"/>
                    <a:pt x="32" y="30"/>
                  </a:cubicBezTo>
                  <a:cubicBezTo>
                    <a:pt x="22" y="42"/>
                    <a:pt x="10" y="54"/>
                    <a:pt x="1" y="61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5"/>
                    <a:pt x="3" y="65"/>
                    <a:pt x="4" y="64"/>
                  </a:cubicBezTo>
                  <a:cubicBezTo>
                    <a:pt x="14" y="56"/>
                    <a:pt x="28" y="41"/>
                    <a:pt x="39" y="28"/>
                  </a:cubicBezTo>
                  <a:cubicBezTo>
                    <a:pt x="50" y="15"/>
                    <a:pt x="59" y="4"/>
                    <a:pt x="59" y="4"/>
                  </a:cubicBezTo>
                  <a:cubicBezTo>
                    <a:pt x="60" y="3"/>
                    <a:pt x="59" y="2"/>
                    <a:pt x="59" y="1"/>
                  </a:cubicBezTo>
                  <a:cubicBezTo>
                    <a:pt x="58" y="0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îsļîďe">
              <a:extLst>
                <a:ext uri="{FF2B5EF4-FFF2-40B4-BE49-F238E27FC236}">
                  <a16:creationId xmlns:a16="http://schemas.microsoft.com/office/drawing/2014/main" id="{1DF85A80-361F-4664-8A24-A2D78F98229C}"/>
                </a:ext>
              </a:extLst>
            </p:cNvPr>
            <p:cNvSpPr/>
            <p:nvPr/>
          </p:nvSpPr>
          <p:spPr bwMode="auto">
            <a:xfrm>
              <a:off x="6992938" y="4711700"/>
              <a:ext cx="26988" cy="392113"/>
            </a:xfrm>
            <a:custGeom>
              <a:avLst/>
              <a:gdLst>
                <a:gd name="T0" fmla="*/ 4 w 8"/>
                <a:gd name="T1" fmla="*/ 2 h 119"/>
                <a:gd name="T2" fmla="*/ 0 w 8"/>
                <a:gd name="T3" fmla="*/ 62 h 119"/>
                <a:gd name="T4" fmla="*/ 4 w 8"/>
                <a:gd name="T5" fmla="*/ 117 h 119"/>
                <a:gd name="T6" fmla="*/ 6 w 8"/>
                <a:gd name="T7" fmla="*/ 119 h 119"/>
                <a:gd name="T8" fmla="*/ 8 w 8"/>
                <a:gd name="T9" fmla="*/ 116 h 119"/>
                <a:gd name="T10" fmla="*/ 4 w 8"/>
                <a:gd name="T11" fmla="*/ 62 h 119"/>
                <a:gd name="T12" fmla="*/ 6 w 8"/>
                <a:gd name="T13" fmla="*/ 20 h 119"/>
                <a:gd name="T14" fmla="*/ 7 w 8"/>
                <a:gd name="T15" fmla="*/ 7 h 119"/>
                <a:gd name="T16" fmla="*/ 8 w 8"/>
                <a:gd name="T17" fmla="*/ 3 h 119"/>
                <a:gd name="T18" fmla="*/ 6 w 8"/>
                <a:gd name="T19" fmla="*/ 1 h 119"/>
                <a:gd name="T20" fmla="*/ 4 w 8"/>
                <a:gd name="T2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9">
                  <a:moveTo>
                    <a:pt x="4" y="2"/>
                  </a:moveTo>
                  <a:cubicBezTo>
                    <a:pt x="4" y="2"/>
                    <a:pt x="0" y="28"/>
                    <a:pt x="0" y="62"/>
                  </a:cubicBezTo>
                  <a:cubicBezTo>
                    <a:pt x="0" y="79"/>
                    <a:pt x="1" y="98"/>
                    <a:pt x="4" y="117"/>
                  </a:cubicBezTo>
                  <a:cubicBezTo>
                    <a:pt x="4" y="118"/>
                    <a:pt x="5" y="119"/>
                    <a:pt x="6" y="119"/>
                  </a:cubicBezTo>
                  <a:cubicBezTo>
                    <a:pt x="7" y="118"/>
                    <a:pt x="8" y="117"/>
                    <a:pt x="8" y="116"/>
                  </a:cubicBezTo>
                  <a:cubicBezTo>
                    <a:pt x="5" y="98"/>
                    <a:pt x="4" y="79"/>
                    <a:pt x="4" y="62"/>
                  </a:cubicBezTo>
                  <a:cubicBezTo>
                    <a:pt x="4" y="45"/>
                    <a:pt x="5" y="31"/>
                    <a:pt x="6" y="20"/>
                  </a:cubicBezTo>
                  <a:cubicBezTo>
                    <a:pt x="6" y="15"/>
                    <a:pt x="7" y="10"/>
                    <a:pt x="7" y="7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íṣliḑe">
              <a:extLst>
                <a:ext uri="{FF2B5EF4-FFF2-40B4-BE49-F238E27FC236}">
                  <a16:creationId xmlns:a16="http://schemas.microsoft.com/office/drawing/2014/main" id="{019CBC41-0511-4B13-B105-25638F148213}"/>
                </a:ext>
              </a:extLst>
            </p:cNvPr>
            <p:cNvSpPr/>
            <p:nvPr/>
          </p:nvSpPr>
          <p:spPr bwMode="auto">
            <a:xfrm>
              <a:off x="6958013" y="4918075"/>
              <a:ext cx="279400" cy="287338"/>
            </a:xfrm>
            <a:custGeom>
              <a:avLst/>
              <a:gdLst>
                <a:gd name="T0" fmla="*/ 81 w 85"/>
                <a:gd name="T1" fmla="*/ 1 h 87"/>
                <a:gd name="T2" fmla="*/ 79 w 85"/>
                <a:gd name="T3" fmla="*/ 4 h 87"/>
                <a:gd name="T4" fmla="*/ 49 w 85"/>
                <a:gd name="T5" fmla="*/ 44 h 87"/>
                <a:gd name="T6" fmla="*/ 2 w 85"/>
                <a:gd name="T7" fmla="*/ 82 h 87"/>
                <a:gd name="T8" fmla="*/ 1 w 85"/>
                <a:gd name="T9" fmla="*/ 85 h 87"/>
                <a:gd name="T10" fmla="*/ 3 w 85"/>
                <a:gd name="T11" fmla="*/ 86 h 87"/>
                <a:gd name="T12" fmla="*/ 32 w 85"/>
                <a:gd name="T13" fmla="*/ 67 h 87"/>
                <a:gd name="T14" fmla="*/ 85 w 85"/>
                <a:gd name="T15" fmla="*/ 4 h 87"/>
                <a:gd name="T16" fmla="*/ 84 w 85"/>
                <a:gd name="T17" fmla="*/ 1 h 87"/>
                <a:gd name="T18" fmla="*/ 81 w 85"/>
                <a:gd name="T1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1" y="1"/>
                  </a:moveTo>
                  <a:cubicBezTo>
                    <a:pt x="81" y="1"/>
                    <a:pt x="80" y="2"/>
                    <a:pt x="79" y="4"/>
                  </a:cubicBezTo>
                  <a:cubicBezTo>
                    <a:pt x="75" y="11"/>
                    <a:pt x="63" y="27"/>
                    <a:pt x="49" y="44"/>
                  </a:cubicBezTo>
                  <a:cubicBezTo>
                    <a:pt x="34" y="60"/>
                    <a:pt x="17" y="77"/>
                    <a:pt x="2" y="82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6"/>
                    <a:pt x="2" y="87"/>
                    <a:pt x="3" y="86"/>
                  </a:cubicBezTo>
                  <a:cubicBezTo>
                    <a:pt x="13" y="83"/>
                    <a:pt x="23" y="76"/>
                    <a:pt x="32" y="67"/>
                  </a:cubicBezTo>
                  <a:cubicBezTo>
                    <a:pt x="60" y="42"/>
                    <a:pt x="85" y="4"/>
                    <a:pt x="85" y="4"/>
                  </a:cubicBezTo>
                  <a:cubicBezTo>
                    <a:pt x="85" y="3"/>
                    <a:pt x="85" y="1"/>
                    <a:pt x="84" y="1"/>
                  </a:cubicBezTo>
                  <a:cubicBezTo>
                    <a:pt x="83" y="0"/>
                    <a:pt x="82" y="0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ïŝ1ídê">
              <a:extLst>
                <a:ext uri="{FF2B5EF4-FFF2-40B4-BE49-F238E27FC236}">
                  <a16:creationId xmlns:a16="http://schemas.microsoft.com/office/drawing/2014/main" id="{5E381940-0CEE-480D-AA7A-EA059FE6641B}"/>
                </a:ext>
              </a:extLst>
            </p:cNvPr>
            <p:cNvSpPr/>
            <p:nvPr/>
          </p:nvSpPr>
          <p:spPr bwMode="auto">
            <a:xfrm>
              <a:off x="6432551" y="4773613"/>
              <a:ext cx="257175" cy="750888"/>
            </a:xfrm>
            <a:custGeom>
              <a:avLst/>
              <a:gdLst>
                <a:gd name="T0" fmla="*/ 74 w 78"/>
                <a:gd name="T1" fmla="*/ 2 h 228"/>
                <a:gd name="T2" fmla="*/ 0 w 78"/>
                <a:gd name="T3" fmla="*/ 225 h 228"/>
                <a:gd name="T4" fmla="*/ 2 w 78"/>
                <a:gd name="T5" fmla="*/ 228 h 228"/>
                <a:gd name="T6" fmla="*/ 4 w 78"/>
                <a:gd name="T7" fmla="*/ 226 h 228"/>
                <a:gd name="T8" fmla="*/ 48 w 78"/>
                <a:gd name="T9" fmla="*/ 73 h 228"/>
                <a:gd name="T10" fmla="*/ 69 w 78"/>
                <a:gd name="T11" fmla="*/ 22 h 228"/>
                <a:gd name="T12" fmla="*/ 75 w 78"/>
                <a:gd name="T13" fmla="*/ 8 h 228"/>
                <a:gd name="T14" fmla="*/ 78 w 78"/>
                <a:gd name="T15" fmla="*/ 3 h 228"/>
                <a:gd name="T16" fmla="*/ 77 w 78"/>
                <a:gd name="T17" fmla="*/ 1 h 228"/>
                <a:gd name="T18" fmla="*/ 74 w 78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28">
                  <a:moveTo>
                    <a:pt x="74" y="2"/>
                  </a:moveTo>
                  <a:cubicBezTo>
                    <a:pt x="74" y="2"/>
                    <a:pt x="20" y="113"/>
                    <a:pt x="0" y="225"/>
                  </a:cubicBezTo>
                  <a:cubicBezTo>
                    <a:pt x="0" y="226"/>
                    <a:pt x="0" y="227"/>
                    <a:pt x="2" y="228"/>
                  </a:cubicBezTo>
                  <a:cubicBezTo>
                    <a:pt x="3" y="228"/>
                    <a:pt x="4" y="227"/>
                    <a:pt x="4" y="226"/>
                  </a:cubicBezTo>
                  <a:cubicBezTo>
                    <a:pt x="14" y="170"/>
                    <a:pt x="33" y="114"/>
                    <a:pt x="48" y="73"/>
                  </a:cubicBezTo>
                  <a:cubicBezTo>
                    <a:pt x="56" y="52"/>
                    <a:pt x="64" y="35"/>
                    <a:pt x="69" y="22"/>
                  </a:cubicBezTo>
                  <a:cubicBezTo>
                    <a:pt x="72" y="16"/>
                    <a:pt x="74" y="12"/>
                    <a:pt x="75" y="8"/>
                  </a:cubicBezTo>
                  <a:cubicBezTo>
                    <a:pt x="77" y="5"/>
                    <a:pt x="78" y="3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0"/>
                    <a:pt x="75" y="1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iṩḻiḍé">
              <a:extLst>
                <a:ext uri="{FF2B5EF4-FFF2-40B4-BE49-F238E27FC236}">
                  <a16:creationId xmlns:a16="http://schemas.microsoft.com/office/drawing/2014/main" id="{3B108E02-26AB-4AC1-B8D8-110A203A8B33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îṣḻídê">
              <a:extLst>
                <a:ext uri="{FF2B5EF4-FFF2-40B4-BE49-F238E27FC236}">
                  <a16:creationId xmlns:a16="http://schemas.microsoft.com/office/drawing/2014/main" id="{DE08CFF3-DD4D-450C-85EA-BDF7A05F6641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ïśľïďe">
              <a:extLst>
                <a:ext uri="{FF2B5EF4-FFF2-40B4-BE49-F238E27FC236}">
                  <a16:creationId xmlns:a16="http://schemas.microsoft.com/office/drawing/2014/main" id="{D902898E-81B0-4FFF-AFD6-8E86191AE3C2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93000">
                  <a:srgbClr val="A0D3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śḻíďê">
              <a:extLst>
                <a:ext uri="{FF2B5EF4-FFF2-40B4-BE49-F238E27FC236}">
                  <a16:creationId xmlns:a16="http://schemas.microsoft.com/office/drawing/2014/main" id="{FFA7E4C2-9937-4D92-A70F-D8F3B13222A0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i$ľïḑè">
              <a:extLst>
                <a:ext uri="{FF2B5EF4-FFF2-40B4-BE49-F238E27FC236}">
                  <a16:creationId xmlns:a16="http://schemas.microsoft.com/office/drawing/2014/main" id="{1AB52AAE-4EB3-4C73-BC5C-6F07452D9EE7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10000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ïslïḓe">
              <a:extLst>
                <a:ext uri="{FF2B5EF4-FFF2-40B4-BE49-F238E27FC236}">
                  <a16:creationId xmlns:a16="http://schemas.microsoft.com/office/drawing/2014/main" id="{36CAA2EF-E552-4A71-BA92-AEB554FD9B94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îṩḷïďè">
              <a:extLst>
                <a:ext uri="{FF2B5EF4-FFF2-40B4-BE49-F238E27FC236}">
                  <a16:creationId xmlns:a16="http://schemas.microsoft.com/office/drawing/2014/main" id="{8201BB1B-7C72-4749-A562-CAC68EB6FF16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prstGeom prst="rect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íşļíḋè">
              <a:extLst>
                <a:ext uri="{FF2B5EF4-FFF2-40B4-BE49-F238E27FC236}">
                  <a16:creationId xmlns:a16="http://schemas.microsoft.com/office/drawing/2014/main" id="{18F79C32-DD3D-4A9B-B45F-F5BA7D0ECC7B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custGeom>
              <a:avLst/>
              <a:gdLst>
                <a:gd name="T0" fmla="*/ 0 w 6"/>
                <a:gd name="T1" fmla="*/ 0 h 1700"/>
                <a:gd name="T2" fmla="*/ 0 w 6"/>
                <a:gd name="T3" fmla="*/ 1700 h 1700"/>
                <a:gd name="T4" fmla="*/ 6 w 6"/>
                <a:gd name="T5" fmla="*/ 1700 h 1700"/>
                <a:gd name="T6" fmla="*/ 6 w 6"/>
                <a:gd name="T7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00">
                  <a:moveTo>
                    <a:pt x="0" y="0"/>
                  </a:moveTo>
                  <a:lnTo>
                    <a:pt x="0" y="1700"/>
                  </a:lnTo>
                  <a:lnTo>
                    <a:pt x="6" y="170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ïṧḷidé">
              <a:extLst>
                <a:ext uri="{FF2B5EF4-FFF2-40B4-BE49-F238E27FC236}">
                  <a16:creationId xmlns:a16="http://schemas.microsoft.com/office/drawing/2014/main" id="{0EF19CD8-4CF8-428A-BA4F-802882D84017}"/>
                </a:ext>
              </a:extLst>
            </p:cNvPr>
            <p:cNvSpPr/>
            <p:nvPr/>
          </p:nvSpPr>
          <p:spPr bwMode="auto">
            <a:xfrm>
              <a:off x="6607176" y="4786313"/>
              <a:ext cx="149225" cy="155575"/>
            </a:xfrm>
            <a:custGeom>
              <a:avLst/>
              <a:gdLst>
                <a:gd name="T0" fmla="*/ 41 w 45"/>
                <a:gd name="T1" fmla="*/ 1 h 47"/>
                <a:gd name="T2" fmla="*/ 36 w 45"/>
                <a:gd name="T3" fmla="*/ 6 h 47"/>
                <a:gd name="T4" fmla="*/ 20 w 45"/>
                <a:gd name="T5" fmla="*/ 25 h 47"/>
                <a:gd name="T6" fmla="*/ 1 w 45"/>
                <a:gd name="T7" fmla="*/ 43 h 47"/>
                <a:gd name="T8" fmla="*/ 1 w 45"/>
                <a:gd name="T9" fmla="*/ 46 h 47"/>
                <a:gd name="T10" fmla="*/ 4 w 45"/>
                <a:gd name="T11" fmla="*/ 47 h 47"/>
                <a:gd name="T12" fmla="*/ 30 w 45"/>
                <a:gd name="T13" fmla="*/ 21 h 47"/>
                <a:gd name="T14" fmla="*/ 44 w 45"/>
                <a:gd name="T15" fmla="*/ 3 h 47"/>
                <a:gd name="T16" fmla="*/ 44 w 45"/>
                <a:gd name="T17" fmla="*/ 0 h 47"/>
                <a:gd name="T18" fmla="*/ 41 w 45"/>
                <a:gd name="T1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7">
                  <a:moveTo>
                    <a:pt x="41" y="1"/>
                  </a:moveTo>
                  <a:cubicBezTo>
                    <a:pt x="41" y="1"/>
                    <a:pt x="39" y="3"/>
                    <a:pt x="36" y="6"/>
                  </a:cubicBezTo>
                  <a:cubicBezTo>
                    <a:pt x="33" y="11"/>
                    <a:pt x="27" y="18"/>
                    <a:pt x="20" y="25"/>
                  </a:cubicBezTo>
                  <a:cubicBezTo>
                    <a:pt x="14" y="32"/>
                    <a:pt x="7" y="39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12" y="41"/>
                    <a:pt x="21" y="30"/>
                    <a:pt x="30" y="21"/>
                  </a:cubicBezTo>
                  <a:cubicBezTo>
                    <a:pt x="38" y="11"/>
                    <a:pt x="44" y="3"/>
                    <a:pt x="44" y="3"/>
                  </a:cubicBezTo>
                  <a:cubicBezTo>
                    <a:pt x="45" y="2"/>
                    <a:pt x="44" y="1"/>
                    <a:pt x="44" y="0"/>
                  </a:cubicBezTo>
                  <a:cubicBezTo>
                    <a:pt x="43" y="0"/>
                    <a:pt x="41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ŝļide">
              <a:extLst>
                <a:ext uri="{FF2B5EF4-FFF2-40B4-BE49-F238E27FC236}">
                  <a16:creationId xmlns:a16="http://schemas.microsoft.com/office/drawing/2014/main" id="{979516BF-E411-4EA5-A6C1-0F39640AD7FC}"/>
                </a:ext>
              </a:extLst>
            </p:cNvPr>
            <p:cNvSpPr/>
            <p:nvPr/>
          </p:nvSpPr>
          <p:spPr bwMode="auto">
            <a:xfrm>
              <a:off x="6499226" y="4997450"/>
              <a:ext cx="239713" cy="254000"/>
            </a:xfrm>
            <a:custGeom>
              <a:avLst/>
              <a:gdLst>
                <a:gd name="T0" fmla="*/ 69 w 73"/>
                <a:gd name="T1" fmla="*/ 1 h 77"/>
                <a:gd name="T2" fmla="*/ 61 w 73"/>
                <a:gd name="T3" fmla="*/ 10 h 77"/>
                <a:gd name="T4" fmla="*/ 31 w 73"/>
                <a:gd name="T5" fmla="*/ 44 h 77"/>
                <a:gd name="T6" fmla="*/ 1 w 73"/>
                <a:gd name="T7" fmla="*/ 73 h 77"/>
                <a:gd name="T8" fmla="*/ 1 w 73"/>
                <a:gd name="T9" fmla="*/ 76 h 77"/>
                <a:gd name="T10" fmla="*/ 3 w 73"/>
                <a:gd name="T11" fmla="*/ 77 h 77"/>
                <a:gd name="T12" fmla="*/ 45 w 73"/>
                <a:gd name="T13" fmla="*/ 34 h 77"/>
                <a:gd name="T14" fmla="*/ 73 w 73"/>
                <a:gd name="T15" fmla="*/ 4 h 77"/>
                <a:gd name="T16" fmla="*/ 72 w 73"/>
                <a:gd name="T17" fmla="*/ 1 h 77"/>
                <a:gd name="T18" fmla="*/ 69 w 73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7">
                  <a:moveTo>
                    <a:pt x="69" y="1"/>
                  </a:moveTo>
                  <a:cubicBezTo>
                    <a:pt x="69" y="1"/>
                    <a:pt x="66" y="4"/>
                    <a:pt x="61" y="10"/>
                  </a:cubicBezTo>
                  <a:cubicBezTo>
                    <a:pt x="54" y="18"/>
                    <a:pt x="42" y="31"/>
                    <a:pt x="31" y="44"/>
                  </a:cubicBezTo>
                  <a:cubicBezTo>
                    <a:pt x="19" y="56"/>
                    <a:pt x="8" y="68"/>
                    <a:pt x="1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1" y="77"/>
                    <a:pt x="3" y="77"/>
                    <a:pt x="3" y="77"/>
                  </a:cubicBezTo>
                  <a:cubicBezTo>
                    <a:pt x="13" y="69"/>
                    <a:pt x="30" y="51"/>
                    <a:pt x="45" y="34"/>
                  </a:cubicBezTo>
                  <a:cubicBezTo>
                    <a:pt x="60" y="18"/>
                    <a:pt x="73" y="4"/>
                    <a:pt x="73" y="4"/>
                  </a:cubicBezTo>
                  <a:cubicBezTo>
                    <a:pt x="73" y="3"/>
                    <a:pt x="73" y="1"/>
                    <a:pt x="72" y="1"/>
                  </a:cubicBezTo>
                  <a:cubicBezTo>
                    <a:pt x="72" y="0"/>
                    <a:pt x="70" y="0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ŝ1íḍe">
              <a:extLst>
                <a:ext uri="{FF2B5EF4-FFF2-40B4-BE49-F238E27FC236}">
                  <a16:creationId xmlns:a16="http://schemas.microsoft.com/office/drawing/2014/main" id="{AA294E5C-A7E3-453A-B5F3-4ED8078DA495}"/>
                </a:ext>
              </a:extLst>
            </p:cNvPr>
            <p:cNvSpPr/>
            <p:nvPr/>
          </p:nvSpPr>
          <p:spPr bwMode="auto">
            <a:xfrm>
              <a:off x="6799263" y="5011738"/>
              <a:ext cx="65088" cy="404813"/>
            </a:xfrm>
            <a:custGeom>
              <a:avLst/>
              <a:gdLst>
                <a:gd name="T0" fmla="*/ 3 w 20"/>
                <a:gd name="T1" fmla="*/ 2 h 123"/>
                <a:gd name="T2" fmla="*/ 0 w 20"/>
                <a:gd name="T3" fmla="*/ 47 h 123"/>
                <a:gd name="T4" fmla="*/ 3 w 20"/>
                <a:gd name="T5" fmla="*/ 88 h 123"/>
                <a:gd name="T6" fmla="*/ 16 w 20"/>
                <a:gd name="T7" fmla="*/ 122 h 123"/>
                <a:gd name="T8" fmla="*/ 19 w 20"/>
                <a:gd name="T9" fmla="*/ 122 h 123"/>
                <a:gd name="T10" fmla="*/ 20 w 20"/>
                <a:gd name="T11" fmla="*/ 119 h 123"/>
                <a:gd name="T12" fmla="*/ 7 w 20"/>
                <a:gd name="T13" fmla="*/ 87 h 123"/>
                <a:gd name="T14" fmla="*/ 4 w 20"/>
                <a:gd name="T15" fmla="*/ 47 h 123"/>
                <a:gd name="T16" fmla="*/ 5 w 20"/>
                <a:gd name="T17" fmla="*/ 16 h 123"/>
                <a:gd name="T18" fmla="*/ 6 w 20"/>
                <a:gd name="T19" fmla="*/ 6 h 123"/>
                <a:gd name="T20" fmla="*/ 7 w 20"/>
                <a:gd name="T21" fmla="*/ 3 h 123"/>
                <a:gd name="T22" fmla="*/ 5 w 20"/>
                <a:gd name="T23" fmla="*/ 1 h 123"/>
                <a:gd name="T24" fmla="*/ 3 w 20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3">
                  <a:moveTo>
                    <a:pt x="3" y="2"/>
                  </a:moveTo>
                  <a:cubicBezTo>
                    <a:pt x="3" y="2"/>
                    <a:pt x="0" y="22"/>
                    <a:pt x="0" y="47"/>
                  </a:cubicBezTo>
                  <a:cubicBezTo>
                    <a:pt x="0" y="60"/>
                    <a:pt x="1" y="74"/>
                    <a:pt x="3" y="88"/>
                  </a:cubicBezTo>
                  <a:cubicBezTo>
                    <a:pt x="6" y="101"/>
                    <a:pt x="10" y="113"/>
                    <a:pt x="16" y="122"/>
                  </a:cubicBezTo>
                  <a:cubicBezTo>
                    <a:pt x="17" y="123"/>
                    <a:pt x="18" y="123"/>
                    <a:pt x="19" y="122"/>
                  </a:cubicBezTo>
                  <a:cubicBezTo>
                    <a:pt x="20" y="121"/>
                    <a:pt x="20" y="120"/>
                    <a:pt x="20" y="119"/>
                  </a:cubicBezTo>
                  <a:cubicBezTo>
                    <a:pt x="14" y="112"/>
                    <a:pt x="10" y="100"/>
                    <a:pt x="7" y="87"/>
                  </a:cubicBezTo>
                  <a:cubicBezTo>
                    <a:pt x="5" y="74"/>
                    <a:pt x="4" y="60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ïşļíḋè">
              <a:extLst>
                <a:ext uri="{FF2B5EF4-FFF2-40B4-BE49-F238E27FC236}">
                  <a16:creationId xmlns:a16="http://schemas.microsoft.com/office/drawing/2014/main" id="{3CF4D70A-7D6A-4626-9C90-3D69115E0072}"/>
                </a:ext>
              </a:extLst>
            </p:cNvPr>
            <p:cNvSpPr/>
            <p:nvPr/>
          </p:nvSpPr>
          <p:spPr bwMode="auto">
            <a:xfrm>
              <a:off x="7264401" y="4837113"/>
              <a:ext cx="333375" cy="658813"/>
            </a:xfrm>
            <a:custGeom>
              <a:avLst/>
              <a:gdLst>
                <a:gd name="T0" fmla="*/ 97 w 101"/>
                <a:gd name="T1" fmla="*/ 2 h 200"/>
                <a:gd name="T2" fmla="*/ 94 w 101"/>
                <a:gd name="T3" fmla="*/ 8 h 200"/>
                <a:gd name="T4" fmla="*/ 57 w 101"/>
                <a:gd name="T5" fmla="*/ 93 h 200"/>
                <a:gd name="T6" fmla="*/ 1 w 101"/>
                <a:gd name="T7" fmla="*/ 197 h 200"/>
                <a:gd name="T8" fmla="*/ 1 w 101"/>
                <a:gd name="T9" fmla="*/ 199 h 200"/>
                <a:gd name="T10" fmla="*/ 4 w 101"/>
                <a:gd name="T11" fmla="*/ 199 h 200"/>
                <a:gd name="T12" fmla="*/ 68 w 101"/>
                <a:gd name="T13" fmla="*/ 79 h 200"/>
                <a:gd name="T14" fmla="*/ 101 w 101"/>
                <a:gd name="T15" fmla="*/ 4 h 200"/>
                <a:gd name="T16" fmla="*/ 99 w 101"/>
                <a:gd name="T17" fmla="*/ 1 h 200"/>
                <a:gd name="T18" fmla="*/ 97 w 101"/>
                <a:gd name="T19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97" y="2"/>
                  </a:moveTo>
                  <a:cubicBezTo>
                    <a:pt x="97" y="2"/>
                    <a:pt x="96" y="4"/>
                    <a:pt x="94" y="8"/>
                  </a:cubicBezTo>
                  <a:cubicBezTo>
                    <a:pt x="89" y="21"/>
                    <a:pt x="74" y="56"/>
                    <a:pt x="57" y="93"/>
                  </a:cubicBezTo>
                  <a:cubicBezTo>
                    <a:pt x="39" y="130"/>
                    <a:pt x="18" y="171"/>
                    <a:pt x="1" y="197"/>
                  </a:cubicBezTo>
                  <a:cubicBezTo>
                    <a:pt x="0" y="197"/>
                    <a:pt x="0" y="199"/>
                    <a:pt x="1" y="199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25" y="169"/>
                    <a:pt x="49" y="120"/>
                    <a:pt x="68" y="79"/>
                  </a:cubicBezTo>
                  <a:cubicBezTo>
                    <a:pt x="87" y="38"/>
                    <a:pt x="101" y="4"/>
                    <a:pt x="101" y="4"/>
                  </a:cubicBezTo>
                  <a:cubicBezTo>
                    <a:pt x="101" y="3"/>
                    <a:pt x="101" y="1"/>
                    <a:pt x="99" y="1"/>
                  </a:cubicBezTo>
                  <a:cubicBezTo>
                    <a:pt x="98" y="0"/>
                    <a:pt x="97" y="1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ṡľîdê">
              <a:extLst>
                <a:ext uri="{FF2B5EF4-FFF2-40B4-BE49-F238E27FC236}">
                  <a16:creationId xmlns:a16="http://schemas.microsoft.com/office/drawing/2014/main" id="{381279F5-D9F8-4393-BD23-D72F4B9A4225}"/>
                </a:ext>
              </a:extLst>
            </p:cNvPr>
            <p:cNvSpPr/>
            <p:nvPr/>
          </p:nvSpPr>
          <p:spPr bwMode="auto">
            <a:xfrm>
              <a:off x="7429501" y="4856163"/>
              <a:ext cx="131763" cy="155575"/>
            </a:xfrm>
            <a:custGeom>
              <a:avLst/>
              <a:gdLst>
                <a:gd name="T0" fmla="*/ 36 w 40"/>
                <a:gd name="T1" fmla="*/ 1 h 47"/>
                <a:gd name="T2" fmla="*/ 35 w 40"/>
                <a:gd name="T3" fmla="*/ 3 h 47"/>
                <a:gd name="T4" fmla="*/ 1 w 40"/>
                <a:gd name="T5" fmla="*/ 43 h 47"/>
                <a:gd name="T6" fmla="*/ 1 w 40"/>
                <a:gd name="T7" fmla="*/ 46 h 47"/>
                <a:gd name="T8" fmla="*/ 4 w 40"/>
                <a:gd name="T9" fmla="*/ 46 h 47"/>
                <a:gd name="T10" fmla="*/ 39 w 40"/>
                <a:gd name="T11" fmla="*/ 3 h 47"/>
                <a:gd name="T12" fmla="*/ 39 w 40"/>
                <a:gd name="T13" fmla="*/ 1 h 47"/>
                <a:gd name="T14" fmla="*/ 36 w 40"/>
                <a:gd name="T1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7">
                  <a:moveTo>
                    <a:pt x="36" y="1"/>
                  </a:moveTo>
                  <a:cubicBezTo>
                    <a:pt x="36" y="1"/>
                    <a:pt x="36" y="2"/>
                    <a:pt x="35" y="3"/>
                  </a:cubicBezTo>
                  <a:cubicBezTo>
                    <a:pt x="32" y="8"/>
                    <a:pt x="18" y="30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24" y="31"/>
                    <a:pt x="39" y="4"/>
                    <a:pt x="39" y="3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8" y="0"/>
                    <a:pt x="36" y="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ṧḻiḋé">
              <a:extLst>
                <a:ext uri="{FF2B5EF4-FFF2-40B4-BE49-F238E27FC236}">
                  <a16:creationId xmlns:a16="http://schemas.microsoft.com/office/drawing/2014/main" id="{91053B20-666C-44BA-ADEE-7E8DB2C89A91}"/>
                </a:ext>
              </a:extLst>
            </p:cNvPr>
            <p:cNvSpPr/>
            <p:nvPr/>
          </p:nvSpPr>
          <p:spPr bwMode="auto">
            <a:xfrm>
              <a:off x="7392988" y="4856163"/>
              <a:ext cx="30163" cy="233363"/>
            </a:xfrm>
            <a:custGeom>
              <a:avLst/>
              <a:gdLst>
                <a:gd name="T0" fmla="*/ 5 w 9"/>
                <a:gd name="T1" fmla="*/ 2 h 71"/>
                <a:gd name="T2" fmla="*/ 0 w 9"/>
                <a:gd name="T3" fmla="*/ 64 h 71"/>
                <a:gd name="T4" fmla="*/ 0 w 9"/>
                <a:gd name="T5" fmla="*/ 69 h 71"/>
                <a:gd name="T6" fmla="*/ 2 w 9"/>
                <a:gd name="T7" fmla="*/ 71 h 71"/>
                <a:gd name="T8" fmla="*/ 4 w 9"/>
                <a:gd name="T9" fmla="*/ 69 h 71"/>
                <a:gd name="T10" fmla="*/ 4 w 9"/>
                <a:gd name="T11" fmla="*/ 64 h 71"/>
                <a:gd name="T12" fmla="*/ 7 w 9"/>
                <a:gd name="T13" fmla="*/ 23 h 71"/>
                <a:gd name="T14" fmla="*/ 8 w 9"/>
                <a:gd name="T15" fmla="*/ 9 h 71"/>
                <a:gd name="T16" fmla="*/ 9 w 9"/>
                <a:gd name="T17" fmla="*/ 3 h 71"/>
                <a:gd name="T18" fmla="*/ 8 w 9"/>
                <a:gd name="T19" fmla="*/ 0 h 71"/>
                <a:gd name="T20" fmla="*/ 5 w 9"/>
                <a:gd name="T2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1">
                  <a:moveTo>
                    <a:pt x="5" y="2"/>
                  </a:moveTo>
                  <a:cubicBezTo>
                    <a:pt x="5" y="2"/>
                    <a:pt x="0" y="37"/>
                    <a:pt x="0" y="64"/>
                  </a:cubicBezTo>
                  <a:cubicBezTo>
                    <a:pt x="0" y="66"/>
                    <a:pt x="0" y="68"/>
                    <a:pt x="0" y="69"/>
                  </a:cubicBezTo>
                  <a:cubicBezTo>
                    <a:pt x="0" y="71"/>
                    <a:pt x="1" y="71"/>
                    <a:pt x="2" y="71"/>
                  </a:cubicBezTo>
                  <a:cubicBezTo>
                    <a:pt x="3" y="71"/>
                    <a:pt x="4" y="70"/>
                    <a:pt x="4" y="69"/>
                  </a:cubicBezTo>
                  <a:cubicBezTo>
                    <a:pt x="4" y="68"/>
                    <a:pt x="4" y="66"/>
                    <a:pt x="4" y="64"/>
                  </a:cubicBezTo>
                  <a:cubicBezTo>
                    <a:pt x="4" y="51"/>
                    <a:pt x="5" y="35"/>
                    <a:pt x="7" y="23"/>
                  </a:cubicBezTo>
                  <a:cubicBezTo>
                    <a:pt x="7" y="17"/>
                    <a:pt x="8" y="12"/>
                    <a:pt x="8" y="9"/>
                  </a:cubicBezTo>
                  <a:cubicBezTo>
                    <a:pt x="9" y="5"/>
                    <a:pt x="9" y="3"/>
                    <a:pt x="9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îŝ1íďe">
              <a:extLst>
                <a:ext uri="{FF2B5EF4-FFF2-40B4-BE49-F238E27FC236}">
                  <a16:creationId xmlns:a16="http://schemas.microsoft.com/office/drawing/2014/main" id="{380D9A9C-1820-42B7-AC9D-11630E8E8320}"/>
                </a:ext>
              </a:extLst>
            </p:cNvPr>
            <p:cNvSpPr/>
            <p:nvPr/>
          </p:nvSpPr>
          <p:spPr bwMode="auto">
            <a:xfrm>
              <a:off x="7316788" y="5076825"/>
              <a:ext cx="225425" cy="168275"/>
            </a:xfrm>
            <a:custGeom>
              <a:avLst/>
              <a:gdLst>
                <a:gd name="T0" fmla="*/ 65 w 68"/>
                <a:gd name="T1" fmla="*/ 1 h 51"/>
                <a:gd name="T2" fmla="*/ 58 w 68"/>
                <a:gd name="T3" fmla="*/ 7 h 51"/>
                <a:gd name="T4" fmla="*/ 30 w 68"/>
                <a:gd name="T5" fmla="*/ 28 h 51"/>
                <a:gd name="T6" fmla="*/ 1 w 68"/>
                <a:gd name="T7" fmla="*/ 47 h 51"/>
                <a:gd name="T8" fmla="*/ 0 w 68"/>
                <a:gd name="T9" fmla="*/ 50 h 51"/>
                <a:gd name="T10" fmla="*/ 3 w 68"/>
                <a:gd name="T11" fmla="*/ 51 h 51"/>
                <a:gd name="T12" fmla="*/ 43 w 68"/>
                <a:gd name="T13" fmla="*/ 23 h 51"/>
                <a:gd name="T14" fmla="*/ 67 w 68"/>
                <a:gd name="T15" fmla="*/ 4 h 51"/>
                <a:gd name="T16" fmla="*/ 68 w 68"/>
                <a:gd name="T17" fmla="*/ 1 h 51"/>
                <a:gd name="T18" fmla="*/ 65 w 68"/>
                <a:gd name="T1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1">
                  <a:moveTo>
                    <a:pt x="65" y="1"/>
                  </a:moveTo>
                  <a:cubicBezTo>
                    <a:pt x="65" y="1"/>
                    <a:pt x="62" y="3"/>
                    <a:pt x="58" y="7"/>
                  </a:cubicBezTo>
                  <a:cubicBezTo>
                    <a:pt x="51" y="12"/>
                    <a:pt x="40" y="20"/>
                    <a:pt x="30" y="28"/>
                  </a:cubicBezTo>
                  <a:cubicBezTo>
                    <a:pt x="19" y="36"/>
                    <a:pt x="8" y="44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3" y="46"/>
                    <a:pt x="29" y="34"/>
                    <a:pt x="43" y="23"/>
                  </a:cubicBezTo>
                  <a:cubicBezTo>
                    <a:pt x="56" y="13"/>
                    <a:pt x="67" y="4"/>
                    <a:pt x="67" y="4"/>
                  </a:cubicBezTo>
                  <a:cubicBezTo>
                    <a:pt x="68" y="3"/>
                    <a:pt x="68" y="2"/>
                    <a:pt x="68" y="1"/>
                  </a:cubicBezTo>
                  <a:cubicBezTo>
                    <a:pt x="67" y="0"/>
                    <a:pt x="66" y="0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íṣľîḓe">
              <a:extLst>
                <a:ext uri="{FF2B5EF4-FFF2-40B4-BE49-F238E27FC236}">
                  <a16:creationId xmlns:a16="http://schemas.microsoft.com/office/drawing/2014/main" id="{21739F30-0A25-4A1A-B82C-B01FE6DAD7DF}"/>
                </a:ext>
              </a:extLst>
            </p:cNvPr>
            <p:cNvSpPr/>
            <p:nvPr/>
          </p:nvSpPr>
          <p:spPr bwMode="auto">
            <a:xfrm>
              <a:off x="7297738" y="5129213"/>
              <a:ext cx="25400" cy="300038"/>
            </a:xfrm>
            <a:custGeom>
              <a:avLst/>
              <a:gdLst>
                <a:gd name="T0" fmla="*/ 2 w 8"/>
                <a:gd name="T1" fmla="*/ 2 h 91"/>
                <a:gd name="T2" fmla="*/ 0 w 8"/>
                <a:gd name="T3" fmla="*/ 47 h 91"/>
                <a:gd name="T4" fmla="*/ 3 w 8"/>
                <a:gd name="T5" fmla="*/ 89 h 91"/>
                <a:gd name="T6" fmla="*/ 6 w 8"/>
                <a:gd name="T7" fmla="*/ 91 h 91"/>
                <a:gd name="T8" fmla="*/ 7 w 8"/>
                <a:gd name="T9" fmla="*/ 88 h 91"/>
                <a:gd name="T10" fmla="*/ 4 w 8"/>
                <a:gd name="T11" fmla="*/ 47 h 91"/>
                <a:gd name="T12" fmla="*/ 5 w 8"/>
                <a:gd name="T13" fmla="*/ 16 h 91"/>
                <a:gd name="T14" fmla="*/ 6 w 8"/>
                <a:gd name="T15" fmla="*/ 6 h 91"/>
                <a:gd name="T16" fmla="*/ 6 w 8"/>
                <a:gd name="T17" fmla="*/ 3 h 91"/>
                <a:gd name="T18" fmla="*/ 5 w 8"/>
                <a:gd name="T19" fmla="*/ 1 h 91"/>
                <a:gd name="T20" fmla="*/ 2 w 8"/>
                <a:gd name="T21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1">
                  <a:moveTo>
                    <a:pt x="2" y="2"/>
                  </a:moveTo>
                  <a:cubicBezTo>
                    <a:pt x="2" y="2"/>
                    <a:pt x="0" y="23"/>
                    <a:pt x="0" y="47"/>
                  </a:cubicBezTo>
                  <a:cubicBezTo>
                    <a:pt x="0" y="61"/>
                    <a:pt x="1" y="76"/>
                    <a:pt x="3" y="89"/>
                  </a:cubicBezTo>
                  <a:cubicBezTo>
                    <a:pt x="3" y="90"/>
                    <a:pt x="4" y="91"/>
                    <a:pt x="6" y="91"/>
                  </a:cubicBezTo>
                  <a:cubicBezTo>
                    <a:pt x="7" y="90"/>
                    <a:pt x="8" y="89"/>
                    <a:pt x="7" y="88"/>
                  </a:cubicBezTo>
                  <a:cubicBezTo>
                    <a:pt x="5" y="76"/>
                    <a:pt x="4" y="61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íṧļíḑè">
              <a:extLst>
                <a:ext uri="{FF2B5EF4-FFF2-40B4-BE49-F238E27FC236}">
                  <a16:creationId xmlns:a16="http://schemas.microsoft.com/office/drawing/2014/main" id="{786315AA-D0F4-45B2-A69F-2102DD769583}"/>
                </a:ext>
              </a:extLst>
            </p:cNvPr>
            <p:cNvSpPr/>
            <p:nvPr/>
          </p:nvSpPr>
          <p:spPr bwMode="auto">
            <a:xfrm>
              <a:off x="7478713" y="1946275"/>
              <a:ext cx="369888" cy="349250"/>
            </a:xfrm>
            <a:custGeom>
              <a:avLst/>
              <a:gdLst>
                <a:gd name="T0" fmla="*/ 112 w 112"/>
                <a:gd name="T1" fmla="*/ 85 h 106"/>
                <a:gd name="T2" fmla="*/ 79 w 112"/>
                <a:gd name="T3" fmla="*/ 58 h 106"/>
                <a:gd name="T4" fmla="*/ 15 w 112"/>
                <a:gd name="T5" fmla="*/ 0 h 106"/>
                <a:gd name="T6" fmla="*/ 0 w 112"/>
                <a:gd name="T7" fmla="*/ 42 h 106"/>
                <a:gd name="T8" fmla="*/ 65 w 112"/>
                <a:gd name="T9" fmla="*/ 106 h 106"/>
                <a:gd name="T10" fmla="*/ 112 w 112"/>
                <a:gd name="T11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6">
                  <a:moveTo>
                    <a:pt x="112" y="85"/>
                  </a:moveTo>
                  <a:cubicBezTo>
                    <a:pt x="102" y="76"/>
                    <a:pt x="91" y="67"/>
                    <a:pt x="79" y="58"/>
                  </a:cubicBezTo>
                  <a:cubicBezTo>
                    <a:pt x="55" y="41"/>
                    <a:pt x="34" y="22"/>
                    <a:pt x="15" y="0"/>
                  </a:cubicBezTo>
                  <a:cubicBezTo>
                    <a:pt x="6" y="12"/>
                    <a:pt x="0" y="26"/>
                    <a:pt x="0" y="42"/>
                  </a:cubicBezTo>
                  <a:cubicBezTo>
                    <a:pt x="0" y="78"/>
                    <a:pt x="29" y="106"/>
                    <a:pt x="65" y="106"/>
                  </a:cubicBezTo>
                  <a:cubicBezTo>
                    <a:pt x="84" y="106"/>
                    <a:pt x="101" y="98"/>
                    <a:pt x="11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îṩļíḓé">
              <a:extLst>
                <a:ext uri="{FF2B5EF4-FFF2-40B4-BE49-F238E27FC236}">
                  <a16:creationId xmlns:a16="http://schemas.microsoft.com/office/drawing/2014/main" id="{2CCE2949-685A-4748-AB68-C3B7267C8FC7}"/>
                </a:ext>
              </a:extLst>
            </p:cNvPr>
            <p:cNvSpPr/>
            <p:nvPr/>
          </p:nvSpPr>
          <p:spPr bwMode="auto">
            <a:xfrm>
              <a:off x="4505326" y="5310188"/>
              <a:ext cx="3125788" cy="550863"/>
            </a:xfrm>
            <a:custGeom>
              <a:avLst/>
              <a:gdLst>
                <a:gd name="T0" fmla="*/ 464 w 947"/>
                <a:gd name="T1" fmla="*/ 0 h 167"/>
                <a:gd name="T2" fmla="*/ 0 w 947"/>
                <a:gd name="T3" fmla="*/ 51 h 167"/>
                <a:gd name="T4" fmla="*/ 517 w 947"/>
                <a:gd name="T5" fmla="*/ 165 h 167"/>
                <a:gd name="T6" fmla="*/ 947 w 947"/>
                <a:gd name="T7" fmla="*/ 56 h 167"/>
                <a:gd name="T8" fmla="*/ 464 w 94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67">
                  <a:moveTo>
                    <a:pt x="464" y="0"/>
                  </a:moveTo>
                  <a:cubicBezTo>
                    <a:pt x="283" y="0"/>
                    <a:pt x="120" y="19"/>
                    <a:pt x="0" y="51"/>
                  </a:cubicBezTo>
                  <a:cubicBezTo>
                    <a:pt x="155" y="137"/>
                    <a:pt x="357" y="162"/>
                    <a:pt x="517" y="165"/>
                  </a:cubicBezTo>
                  <a:cubicBezTo>
                    <a:pt x="641" y="167"/>
                    <a:pt x="825" y="133"/>
                    <a:pt x="947" y="56"/>
                  </a:cubicBezTo>
                  <a:cubicBezTo>
                    <a:pt x="826" y="22"/>
                    <a:pt x="654" y="0"/>
                    <a:pt x="464" y="0"/>
                  </a:cubicBezTo>
                  <a:close/>
                </a:path>
              </a:pathLst>
            </a:custGeom>
            <a:gradFill>
              <a:gsLst>
                <a:gs pos="100000">
                  <a:srgbClr val="8AC8FF"/>
                </a:gs>
                <a:gs pos="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íṡļîďè">
              <a:extLst>
                <a:ext uri="{FF2B5EF4-FFF2-40B4-BE49-F238E27FC236}">
                  <a16:creationId xmlns:a16="http://schemas.microsoft.com/office/drawing/2014/main" id="{DDE45BCB-EBBB-4996-B614-220C88A8DB5E}"/>
                </a:ext>
              </a:extLst>
            </p:cNvPr>
            <p:cNvSpPr/>
            <p:nvPr/>
          </p:nvSpPr>
          <p:spPr bwMode="auto">
            <a:xfrm>
              <a:off x="4187826" y="1781175"/>
              <a:ext cx="627063" cy="6254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ļíḓé">
              <a:extLst>
                <a:ext uri="{FF2B5EF4-FFF2-40B4-BE49-F238E27FC236}">
                  <a16:creationId xmlns:a16="http://schemas.microsoft.com/office/drawing/2014/main" id="{1A48CD38-0385-4AC7-88FB-463CA7BE20D1}"/>
                </a:ext>
              </a:extLst>
            </p:cNvPr>
            <p:cNvSpPr/>
            <p:nvPr/>
          </p:nvSpPr>
          <p:spPr bwMode="auto">
            <a:xfrm>
              <a:off x="4202113" y="1714500"/>
              <a:ext cx="627063" cy="627063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ṡ1îďé">
              <a:extLst>
                <a:ext uri="{FF2B5EF4-FFF2-40B4-BE49-F238E27FC236}">
                  <a16:creationId xmlns:a16="http://schemas.microsoft.com/office/drawing/2014/main" id="{BC4A71E3-D524-4481-8353-E336A87E415B}"/>
                </a:ext>
              </a:extLst>
            </p:cNvPr>
            <p:cNvSpPr/>
            <p:nvPr/>
          </p:nvSpPr>
          <p:spPr bwMode="auto">
            <a:xfrm>
              <a:off x="7432676" y="1900238"/>
              <a:ext cx="369888" cy="358775"/>
            </a:xfrm>
            <a:custGeom>
              <a:avLst/>
              <a:gdLst>
                <a:gd name="T0" fmla="*/ 112 w 112"/>
                <a:gd name="T1" fmla="*/ 87 h 109"/>
                <a:gd name="T2" fmla="*/ 93 w 112"/>
                <a:gd name="T3" fmla="*/ 72 h 109"/>
                <a:gd name="T4" fmla="*/ 17 w 112"/>
                <a:gd name="T5" fmla="*/ 0 h 109"/>
                <a:gd name="T6" fmla="*/ 0 w 112"/>
                <a:gd name="T7" fmla="*/ 44 h 109"/>
                <a:gd name="T8" fmla="*/ 64 w 112"/>
                <a:gd name="T9" fmla="*/ 109 h 109"/>
                <a:gd name="T10" fmla="*/ 112 w 112"/>
                <a:gd name="T1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9">
                  <a:moveTo>
                    <a:pt x="112" y="87"/>
                  </a:moveTo>
                  <a:cubicBezTo>
                    <a:pt x="106" y="82"/>
                    <a:pt x="100" y="77"/>
                    <a:pt x="93" y="72"/>
                  </a:cubicBezTo>
                  <a:cubicBezTo>
                    <a:pt x="64" y="52"/>
                    <a:pt x="40" y="27"/>
                    <a:pt x="17" y="0"/>
                  </a:cubicBezTo>
                  <a:cubicBezTo>
                    <a:pt x="6" y="12"/>
                    <a:pt x="0" y="27"/>
                    <a:pt x="0" y="44"/>
                  </a:cubicBezTo>
                  <a:cubicBezTo>
                    <a:pt x="0" y="80"/>
                    <a:pt x="29" y="109"/>
                    <a:pt x="64" y="109"/>
                  </a:cubicBezTo>
                  <a:cubicBezTo>
                    <a:pt x="83" y="109"/>
                    <a:pt x="100" y="100"/>
                    <a:pt x="112" y="87"/>
                  </a:cubicBezTo>
                  <a:close/>
                </a:path>
              </a:pathLst>
            </a:cu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ṣḷíḋè">
              <a:extLst>
                <a:ext uri="{FF2B5EF4-FFF2-40B4-BE49-F238E27FC236}">
                  <a16:creationId xmlns:a16="http://schemas.microsoft.com/office/drawing/2014/main" id="{A50F468C-C021-4077-8617-4A037BDC7329}"/>
                </a:ext>
              </a:extLst>
            </p:cNvPr>
            <p:cNvSpPr/>
            <p:nvPr/>
          </p:nvSpPr>
          <p:spPr bwMode="auto">
            <a:xfrm>
              <a:off x="4948238" y="2314575"/>
              <a:ext cx="107950" cy="79375"/>
            </a:xfrm>
            <a:custGeom>
              <a:avLst/>
              <a:gdLst>
                <a:gd name="T0" fmla="*/ 2 w 33"/>
                <a:gd name="T1" fmla="*/ 8 h 24"/>
                <a:gd name="T2" fmla="*/ 26 w 33"/>
                <a:gd name="T3" fmla="*/ 23 h 24"/>
                <a:gd name="T4" fmla="*/ 32 w 33"/>
                <a:gd name="T5" fmla="*/ 22 h 24"/>
                <a:gd name="T6" fmla="*/ 30 w 33"/>
                <a:gd name="T7" fmla="*/ 16 h 24"/>
                <a:gd name="T8" fmla="*/ 6 w 33"/>
                <a:gd name="T9" fmla="*/ 2 h 24"/>
                <a:gd name="T10" fmla="*/ 1 w 33"/>
                <a:gd name="T11" fmla="*/ 3 h 24"/>
                <a:gd name="T12" fmla="*/ 2 w 33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4">
                  <a:moveTo>
                    <a:pt x="2" y="8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24"/>
                    <a:pt x="31" y="23"/>
                    <a:pt x="32" y="22"/>
                  </a:cubicBezTo>
                  <a:cubicBezTo>
                    <a:pt x="33" y="20"/>
                    <a:pt x="32" y="17"/>
                    <a:pt x="30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7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íṧlîḍé">
              <a:extLst>
                <a:ext uri="{FF2B5EF4-FFF2-40B4-BE49-F238E27FC236}">
                  <a16:creationId xmlns:a16="http://schemas.microsoft.com/office/drawing/2014/main" id="{2C35CDD5-390A-4207-989B-B37F22E19837}"/>
                </a:ext>
              </a:extLst>
            </p:cNvPr>
            <p:cNvSpPr/>
            <p:nvPr/>
          </p:nvSpPr>
          <p:spPr bwMode="auto">
            <a:xfrm>
              <a:off x="6937376" y="2693988"/>
              <a:ext cx="42863" cy="125413"/>
            </a:xfrm>
            <a:custGeom>
              <a:avLst/>
              <a:gdLst>
                <a:gd name="T0" fmla="*/ 1 w 13"/>
                <a:gd name="T1" fmla="*/ 4 h 38"/>
                <a:gd name="T2" fmla="*/ 6 w 13"/>
                <a:gd name="T3" fmla="*/ 34 h 38"/>
                <a:gd name="T4" fmla="*/ 10 w 13"/>
                <a:gd name="T5" fmla="*/ 37 h 38"/>
                <a:gd name="T6" fmla="*/ 13 w 13"/>
                <a:gd name="T7" fmla="*/ 33 h 38"/>
                <a:gd name="T8" fmla="*/ 8 w 13"/>
                <a:gd name="T9" fmla="*/ 3 h 38"/>
                <a:gd name="T10" fmla="*/ 4 w 13"/>
                <a:gd name="T11" fmla="*/ 0 h 38"/>
                <a:gd name="T12" fmla="*/ 1 w 13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1" y="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8" y="38"/>
                    <a:pt x="10" y="37"/>
                  </a:cubicBezTo>
                  <a:cubicBezTo>
                    <a:pt x="12" y="37"/>
                    <a:pt x="13" y="35"/>
                    <a:pt x="13" y="3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śḻídé">
              <a:extLst>
                <a:ext uri="{FF2B5EF4-FFF2-40B4-BE49-F238E27FC236}">
                  <a16:creationId xmlns:a16="http://schemas.microsoft.com/office/drawing/2014/main" id="{D9D992EA-A718-426A-914A-32AAB5AA9DEE}"/>
                </a:ext>
              </a:extLst>
            </p:cNvPr>
            <p:cNvSpPr/>
            <p:nvPr/>
          </p:nvSpPr>
          <p:spPr bwMode="auto">
            <a:xfrm>
              <a:off x="4884738" y="3198813"/>
              <a:ext cx="101600" cy="61913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8 h 19"/>
                <a:gd name="T10" fmla="*/ 30 w 31"/>
                <a:gd name="T11" fmla="*/ 16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9"/>
                    <a:pt x="29" y="18"/>
                    <a:pt x="30" y="16"/>
                  </a:cubicBezTo>
                  <a:cubicBezTo>
                    <a:pt x="31" y="15"/>
                    <a:pt x="30" y="12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ŝḷiḍé">
              <a:extLst>
                <a:ext uri="{FF2B5EF4-FFF2-40B4-BE49-F238E27FC236}">
                  <a16:creationId xmlns:a16="http://schemas.microsoft.com/office/drawing/2014/main" id="{09BF2CB0-0165-42E6-A953-D76F0AE49A68}"/>
                </a:ext>
              </a:extLst>
            </p:cNvPr>
            <p:cNvSpPr/>
            <p:nvPr/>
          </p:nvSpPr>
          <p:spPr bwMode="auto">
            <a:xfrm>
              <a:off x="4529138" y="4176713"/>
              <a:ext cx="101600" cy="63500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9 h 19"/>
                <a:gd name="T10" fmla="*/ 30 w 31"/>
                <a:gd name="T11" fmla="*/ 17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7" y="19"/>
                    <a:pt x="29" y="19"/>
                    <a:pt x="30" y="17"/>
                  </a:cubicBezTo>
                  <a:cubicBezTo>
                    <a:pt x="31" y="15"/>
                    <a:pt x="30" y="13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şḻïḑe">
              <a:extLst>
                <a:ext uri="{FF2B5EF4-FFF2-40B4-BE49-F238E27FC236}">
                  <a16:creationId xmlns:a16="http://schemas.microsoft.com/office/drawing/2014/main" id="{0E4EF91F-013D-41E8-A4D8-1A4B72F44E24}"/>
                </a:ext>
              </a:extLst>
            </p:cNvPr>
            <p:cNvSpPr/>
            <p:nvPr/>
          </p:nvSpPr>
          <p:spPr bwMode="auto">
            <a:xfrm>
              <a:off x="6781801" y="3633788"/>
              <a:ext cx="90488" cy="79375"/>
            </a:xfrm>
            <a:custGeom>
              <a:avLst/>
              <a:gdLst>
                <a:gd name="T0" fmla="*/ 21 w 27"/>
                <a:gd name="T1" fmla="*/ 1 h 24"/>
                <a:gd name="T2" fmla="*/ 2 w 27"/>
                <a:gd name="T3" fmla="*/ 17 h 24"/>
                <a:gd name="T4" fmla="*/ 2 w 27"/>
                <a:gd name="T5" fmla="*/ 23 h 24"/>
                <a:gd name="T6" fmla="*/ 7 w 27"/>
                <a:gd name="T7" fmla="*/ 23 h 24"/>
                <a:gd name="T8" fmla="*/ 25 w 27"/>
                <a:gd name="T9" fmla="*/ 7 h 24"/>
                <a:gd name="T10" fmla="*/ 26 w 27"/>
                <a:gd name="T11" fmla="*/ 2 h 24"/>
                <a:gd name="T12" fmla="*/ 21 w 27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">
                  <a:moveTo>
                    <a:pt x="21" y="1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4"/>
                    <a:pt x="5" y="24"/>
                    <a:pt x="7" y="2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6"/>
                    <a:pt x="27" y="3"/>
                    <a:pt x="26" y="2"/>
                  </a:cubicBezTo>
                  <a:cubicBezTo>
                    <a:pt x="24" y="0"/>
                    <a:pt x="22" y="0"/>
                    <a:pt x="2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$ļïḋe">
              <a:extLst>
                <a:ext uri="{FF2B5EF4-FFF2-40B4-BE49-F238E27FC236}">
                  <a16:creationId xmlns:a16="http://schemas.microsoft.com/office/drawing/2014/main" id="{72526FE9-345F-49B0-A972-4F2BFC6FDDD3}"/>
                </a:ext>
              </a:extLst>
            </p:cNvPr>
            <p:cNvSpPr/>
            <p:nvPr/>
          </p:nvSpPr>
          <p:spPr bwMode="auto">
            <a:xfrm>
              <a:off x="5842001" y="1793875"/>
              <a:ext cx="112713" cy="103188"/>
            </a:xfrm>
            <a:custGeom>
              <a:avLst/>
              <a:gdLst>
                <a:gd name="T0" fmla="*/ 6 w 34"/>
                <a:gd name="T1" fmla="*/ 29 h 31"/>
                <a:gd name="T2" fmla="*/ 32 w 34"/>
                <a:gd name="T3" fmla="*/ 6 h 31"/>
                <a:gd name="T4" fmla="*/ 32 w 34"/>
                <a:gd name="T5" fmla="*/ 1 h 31"/>
                <a:gd name="T6" fmla="*/ 27 w 34"/>
                <a:gd name="T7" fmla="*/ 1 h 31"/>
                <a:gd name="T8" fmla="*/ 2 w 34"/>
                <a:gd name="T9" fmla="*/ 24 h 31"/>
                <a:gd name="T10" fmla="*/ 1 w 34"/>
                <a:gd name="T11" fmla="*/ 29 h 31"/>
                <a:gd name="T12" fmla="*/ 6 w 34"/>
                <a:gd name="T1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6" y="29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4" y="5"/>
                    <a:pt x="34" y="3"/>
                    <a:pt x="32" y="1"/>
                  </a:cubicBezTo>
                  <a:cubicBezTo>
                    <a:pt x="31" y="0"/>
                    <a:pt x="29" y="0"/>
                    <a:pt x="27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7"/>
                    <a:pt x="1" y="29"/>
                  </a:cubicBezTo>
                  <a:cubicBezTo>
                    <a:pt x="3" y="30"/>
                    <a:pt x="5" y="31"/>
                    <a:pt x="6" y="29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ş1íḍe">
              <a:extLst>
                <a:ext uri="{FF2B5EF4-FFF2-40B4-BE49-F238E27FC236}">
                  <a16:creationId xmlns:a16="http://schemas.microsoft.com/office/drawing/2014/main" id="{C49B37D1-9FAC-42B5-815F-25FF9CB3BE4E}"/>
                </a:ext>
              </a:extLst>
            </p:cNvPr>
            <p:cNvSpPr/>
            <p:nvPr/>
          </p:nvSpPr>
          <p:spPr bwMode="auto">
            <a:xfrm>
              <a:off x="4291013" y="2835275"/>
              <a:ext cx="39688" cy="73025"/>
            </a:xfrm>
            <a:custGeom>
              <a:avLst/>
              <a:gdLst>
                <a:gd name="T0" fmla="*/ 1 w 12"/>
                <a:gd name="T1" fmla="*/ 5 h 22"/>
                <a:gd name="T2" fmla="*/ 4 w 12"/>
                <a:gd name="T3" fmla="*/ 19 h 22"/>
                <a:gd name="T4" fmla="*/ 8 w 12"/>
                <a:gd name="T5" fmla="*/ 22 h 22"/>
                <a:gd name="T6" fmla="*/ 11 w 12"/>
                <a:gd name="T7" fmla="*/ 17 h 22"/>
                <a:gd name="T8" fmla="*/ 8 w 12"/>
                <a:gd name="T9" fmla="*/ 3 h 22"/>
                <a:gd name="T10" fmla="*/ 4 w 12"/>
                <a:gd name="T11" fmla="*/ 0 h 22"/>
                <a:gd name="T12" fmla="*/ 1 w 12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">
                  <a:moveTo>
                    <a:pt x="1" y="5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1"/>
                    <a:pt x="12" y="19"/>
                    <a:pt x="11" y="1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ïṥļïdé">
              <a:extLst>
                <a:ext uri="{FF2B5EF4-FFF2-40B4-BE49-F238E27FC236}">
                  <a16:creationId xmlns:a16="http://schemas.microsoft.com/office/drawing/2014/main" id="{1A10F869-1553-4CFA-BBB2-82475DFCFC8B}"/>
                </a:ext>
              </a:extLst>
            </p:cNvPr>
            <p:cNvSpPr/>
            <p:nvPr/>
          </p:nvSpPr>
          <p:spPr bwMode="auto">
            <a:xfrm>
              <a:off x="7548563" y="3402013"/>
              <a:ext cx="82550" cy="23813"/>
            </a:xfrm>
            <a:custGeom>
              <a:avLst/>
              <a:gdLst>
                <a:gd name="T0" fmla="*/ 21 w 25"/>
                <a:gd name="T1" fmla="*/ 0 h 7"/>
                <a:gd name="T2" fmla="*/ 4 w 25"/>
                <a:gd name="T3" fmla="*/ 0 h 7"/>
                <a:gd name="T4" fmla="*/ 0 w 25"/>
                <a:gd name="T5" fmla="*/ 4 h 7"/>
                <a:gd name="T6" fmla="*/ 4 w 25"/>
                <a:gd name="T7" fmla="*/ 7 h 7"/>
                <a:gd name="T8" fmla="*/ 21 w 25"/>
                <a:gd name="T9" fmla="*/ 7 h 7"/>
                <a:gd name="T10" fmla="*/ 25 w 25"/>
                <a:gd name="T11" fmla="*/ 4 h 7"/>
                <a:gd name="T12" fmla="*/ 21 w 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5" y="6"/>
                    <a:pt x="25" y="4"/>
                  </a:cubicBezTo>
                  <a:cubicBezTo>
                    <a:pt x="25" y="1"/>
                    <a:pt x="2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îṥlíde">
              <a:extLst>
                <a:ext uri="{FF2B5EF4-FFF2-40B4-BE49-F238E27FC236}">
                  <a16:creationId xmlns:a16="http://schemas.microsoft.com/office/drawing/2014/main" id="{625E9B8F-998B-4786-9C08-D60FDBDEC2D8}"/>
                </a:ext>
              </a:extLst>
            </p:cNvPr>
            <p:cNvSpPr/>
            <p:nvPr/>
          </p:nvSpPr>
          <p:spPr bwMode="auto">
            <a:xfrm>
              <a:off x="7019926" y="4048125"/>
              <a:ext cx="85725" cy="106363"/>
            </a:xfrm>
            <a:custGeom>
              <a:avLst/>
              <a:gdLst>
                <a:gd name="T0" fmla="*/ 1 w 26"/>
                <a:gd name="T1" fmla="*/ 7 h 32"/>
                <a:gd name="T2" fmla="*/ 19 w 26"/>
                <a:gd name="T3" fmla="*/ 30 h 32"/>
                <a:gd name="T4" fmla="*/ 24 w 26"/>
                <a:gd name="T5" fmla="*/ 31 h 32"/>
                <a:gd name="T6" fmla="*/ 25 w 26"/>
                <a:gd name="T7" fmla="*/ 26 h 32"/>
                <a:gd name="T8" fmla="*/ 7 w 26"/>
                <a:gd name="T9" fmla="*/ 2 h 32"/>
                <a:gd name="T10" fmla="*/ 2 w 26"/>
                <a:gd name="T11" fmla="*/ 2 h 32"/>
                <a:gd name="T12" fmla="*/ 1 w 26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1" y="7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6" y="30"/>
                    <a:pt x="26" y="28"/>
                    <a:pt x="25" y="2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ïş1iḓè">
              <a:extLst>
                <a:ext uri="{FF2B5EF4-FFF2-40B4-BE49-F238E27FC236}">
                  <a16:creationId xmlns:a16="http://schemas.microsoft.com/office/drawing/2014/main" id="{6EC3A957-EAF7-4E66-B407-370A3B2F2F0D}"/>
                </a:ext>
              </a:extLst>
            </p:cNvPr>
            <p:cNvSpPr/>
            <p:nvPr/>
          </p:nvSpPr>
          <p:spPr bwMode="auto">
            <a:xfrm>
              <a:off x="3706813" y="5630863"/>
              <a:ext cx="1398588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íṥliḋè">
              <a:extLst>
                <a:ext uri="{FF2B5EF4-FFF2-40B4-BE49-F238E27FC236}">
                  <a16:creationId xmlns:a16="http://schemas.microsoft.com/office/drawing/2014/main" id="{C0A1AE01-9D0D-46A7-AA23-F62C1CF6CC70}"/>
                </a:ext>
              </a:extLst>
            </p:cNvPr>
            <p:cNvSpPr/>
            <p:nvPr/>
          </p:nvSpPr>
          <p:spPr bwMode="auto">
            <a:xfrm>
              <a:off x="4205288" y="4819650"/>
              <a:ext cx="147638" cy="198438"/>
            </a:xfrm>
            <a:custGeom>
              <a:avLst/>
              <a:gdLst>
                <a:gd name="T0" fmla="*/ 93 w 93"/>
                <a:gd name="T1" fmla="*/ 123 h 125"/>
                <a:gd name="T2" fmla="*/ 27 w 93"/>
                <a:gd name="T3" fmla="*/ 0 h 125"/>
                <a:gd name="T4" fmla="*/ 27 w 93"/>
                <a:gd name="T5" fmla="*/ 29 h 125"/>
                <a:gd name="T6" fmla="*/ 0 w 93"/>
                <a:gd name="T7" fmla="*/ 19 h 125"/>
                <a:gd name="T8" fmla="*/ 60 w 93"/>
                <a:gd name="T9" fmla="*/ 125 h 125"/>
                <a:gd name="T10" fmla="*/ 93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93" y="123"/>
                  </a:moveTo>
                  <a:lnTo>
                    <a:pt x="27" y="0"/>
                  </a:lnTo>
                  <a:lnTo>
                    <a:pt x="27" y="29"/>
                  </a:lnTo>
                  <a:lnTo>
                    <a:pt x="0" y="19"/>
                  </a:lnTo>
                  <a:lnTo>
                    <a:pt x="60" y="125"/>
                  </a:lnTo>
                  <a:lnTo>
                    <a:pt x="93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iś1ïḍe">
              <a:extLst>
                <a:ext uri="{FF2B5EF4-FFF2-40B4-BE49-F238E27FC236}">
                  <a16:creationId xmlns:a16="http://schemas.microsoft.com/office/drawing/2014/main" id="{85DF7573-4E5B-4E6C-81E4-D7EC5AFD1644}"/>
                </a:ext>
              </a:extLst>
            </p:cNvPr>
            <p:cNvSpPr/>
            <p:nvPr/>
          </p:nvSpPr>
          <p:spPr bwMode="auto">
            <a:xfrm>
              <a:off x="4459288" y="4819650"/>
              <a:ext cx="147638" cy="198438"/>
            </a:xfrm>
            <a:custGeom>
              <a:avLst/>
              <a:gdLst>
                <a:gd name="T0" fmla="*/ 0 w 93"/>
                <a:gd name="T1" fmla="*/ 123 h 125"/>
                <a:gd name="T2" fmla="*/ 66 w 93"/>
                <a:gd name="T3" fmla="*/ 0 h 125"/>
                <a:gd name="T4" fmla="*/ 66 w 93"/>
                <a:gd name="T5" fmla="*/ 29 h 125"/>
                <a:gd name="T6" fmla="*/ 93 w 93"/>
                <a:gd name="T7" fmla="*/ 19 h 125"/>
                <a:gd name="T8" fmla="*/ 33 w 93"/>
                <a:gd name="T9" fmla="*/ 125 h 125"/>
                <a:gd name="T10" fmla="*/ 0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0" y="123"/>
                  </a:moveTo>
                  <a:lnTo>
                    <a:pt x="66" y="0"/>
                  </a:lnTo>
                  <a:lnTo>
                    <a:pt x="66" y="29"/>
                  </a:lnTo>
                  <a:lnTo>
                    <a:pt x="93" y="19"/>
                  </a:lnTo>
                  <a:lnTo>
                    <a:pt x="33" y="125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îSľîdê">
              <a:extLst>
                <a:ext uri="{FF2B5EF4-FFF2-40B4-BE49-F238E27FC236}">
                  <a16:creationId xmlns:a16="http://schemas.microsoft.com/office/drawing/2014/main" id="{D09497AD-3D13-405A-B543-695E0B41372D}"/>
                </a:ext>
              </a:extLst>
            </p:cNvPr>
            <p:cNvSpPr/>
            <p:nvPr/>
          </p:nvSpPr>
          <p:spPr bwMode="auto">
            <a:xfrm>
              <a:off x="4425951" y="4868863"/>
              <a:ext cx="349250" cy="180975"/>
            </a:xfrm>
            <a:custGeom>
              <a:avLst/>
              <a:gdLst>
                <a:gd name="T0" fmla="*/ 0 w 106"/>
                <a:gd name="T1" fmla="*/ 49 h 55"/>
                <a:gd name="T2" fmla="*/ 78 w 106"/>
                <a:gd name="T3" fmla="*/ 0 h 55"/>
                <a:gd name="T4" fmla="*/ 99 w 106"/>
                <a:gd name="T5" fmla="*/ 55 h 55"/>
                <a:gd name="T6" fmla="*/ 0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0" y="4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06" y="20"/>
                    <a:pt x="99" y="5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ïŝḷídê">
              <a:extLst>
                <a:ext uri="{FF2B5EF4-FFF2-40B4-BE49-F238E27FC236}">
                  <a16:creationId xmlns:a16="http://schemas.microsoft.com/office/drawing/2014/main" id="{8BA42E2B-F9A6-4B1A-8880-520A19670F14}"/>
                </a:ext>
              </a:extLst>
            </p:cNvPr>
            <p:cNvSpPr/>
            <p:nvPr/>
          </p:nvSpPr>
          <p:spPr bwMode="auto">
            <a:xfrm>
              <a:off x="4425951" y="4899025"/>
              <a:ext cx="257175" cy="144463"/>
            </a:xfrm>
            <a:custGeom>
              <a:avLst/>
              <a:gdLst>
                <a:gd name="T0" fmla="*/ 76 w 78"/>
                <a:gd name="T1" fmla="*/ 44 h 44"/>
                <a:gd name="T2" fmla="*/ 63 w 78"/>
                <a:gd name="T3" fmla="*/ 0 h 44"/>
                <a:gd name="T4" fmla="*/ 0 w 78"/>
                <a:gd name="T5" fmla="*/ 40 h 44"/>
                <a:gd name="T6" fmla="*/ 76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76" y="44"/>
                  </a:moveTo>
                  <a:cubicBezTo>
                    <a:pt x="78" y="20"/>
                    <a:pt x="68" y="5"/>
                    <a:pt x="63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6" y="44"/>
                  </a:lnTo>
                  <a:close/>
                </a:path>
              </a:pathLst>
            </a:custGeom>
            <a:gradFill>
              <a:gsLst>
                <a:gs pos="100000">
                  <a:srgbClr val="A63C24"/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ïš1ídè">
              <a:extLst>
                <a:ext uri="{FF2B5EF4-FFF2-40B4-BE49-F238E27FC236}">
                  <a16:creationId xmlns:a16="http://schemas.microsoft.com/office/drawing/2014/main" id="{BD96EDB9-3022-43A2-95F5-67E4664B7B06}"/>
                </a:ext>
              </a:extLst>
            </p:cNvPr>
            <p:cNvSpPr/>
            <p:nvPr/>
          </p:nvSpPr>
          <p:spPr bwMode="auto">
            <a:xfrm>
              <a:off x="4037013" y="4868863"/>
              <a:ext cx="349250" cy="180975"/>
            </a:xfrm>
            <a:custGeom>
              <a:avLst/>
              <a:gdLst>
                <a:gd name="T0" fmla="*/ 106 w 106"/>
                <a:gd name="T1" fmla="*/ 49 h 55"/>
                <a:gd name="T2" fmla="*/ 28 w 106"/>
                <a:gd name="T3" fmla="*/ 0 h 55"/>
                <a:gd name="T4" fmla="*/ 7 w 106"/>
                <a:gd name="T5" fmla="*/ 55 h 55"/>
                <a:gd name="T6" fmla="*/ 106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106" y="49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20"/>
                    <a:pt x="7" y="55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iṧlîdê">
              <a:extLst>
                <a:ext uri="{FF2B5EF4-FFF2-40B4-BE49-F238E27FC236}">
                  <a16:creationId xmlns:a16="http://schemas.microsoft.com/office/drawing/2014/main" id="{E7B77EAC-EDC4-4C27-BCE7-6A81C1AF0BD7}"/>
                </a:ext>
              </a:extLst>
            </p:cNvPr>
            <p:cNvSpPr/>
            <p:nvPr/>
          </p:nvSpPr>
          <p:spPr bwMode="auto">
            <a:xfrm>
              <a:off x="4129088" y="4899025"/>
              <a:ext cx="257175" cy="144463"/>
            </a:xfrm>
            <a:custGeom>
              <a:avLst/>
              <a:gdLst>
                <a:gd name="T0" fmla="*/ 2 w 78"/>
                <a:gd name="T1" fmla="*/ 44 h 44"/>
                <a:gd name="T2" fmla="*/ 15 w 78"/>
                <a:gd name="T3" fmla="*/ 0 h 44"/>
                <a:gd name="T4" fmla="*/ 78 w 78"/>
                <a:gd name="T5" fmla="*/ 40 h 44"/>
                <a:gd name="T6" fmla="*/ 2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2" y="44"/>
                  </a:moveTo>
                  <a:cubicBezTo>
                    <a:pt x="0" y="20"/>
                    <a:pt x="10" y="5"/>
                    <a:pt x="15" y="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2" y="44"/>
                  </a:lnTo>
                  <a:close/>
                </a:path>
              </a:pathLst>
            </a:custGeom>
            <a:gradFill>
              <a:gsLst>
                <a:gs pos="0">
                  <a:srgbClr val="A63C24"/>
                </a:gs>
                <a:gs pos="10000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ïšlíḓê">
              <a:extLst>
                <a:ext uri="{FF2B5EF4-FFF2-40B4-BE49-F238E27FC236}">
                  <a16:creationId xmlns:a16="http://schemas.microsoft.com/office/drawing/2014/main" id="{8087BD54-9385-469C-9AF6-731ABF2527B9}"/>
                </a:ext>
              </a:extLst>
            </p:cNvPr>
            <p:cNvSpPr/>
            <p:nvPr/>
          </p:nvSpPr>
          <p:spPr bwMode="auto">
            <a:xfrm>
              <a:off x="3865563" y="5030788"/>
              <a:ext cx="1082675" cy="665163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íş1iďe">
              <a:extLst>
                <a:ext uri="{FF2B5EF4-FFF2-40B4-BE49-F238E27FC236}">
                  <a16:creationId xmlns:a16="http://schemas.microsoft.com/office/drawing/2014/main" id="{E7E7F7E8-20DC-4383-A996-C2180A27E380}"/>
                </a:ext>
              </a:extLst>
            </p:cNvPr>
            <p:cNvSpPr/>
            <p:nvPr/>
          </p:nvSpPr>
          <p:spPr bwMode="auto">
            <a:xfrm>
              <a:off x="4043363" y="5030788"/>
              <a:ext cx="10953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î$ḻiḋe">
              <a:extLst>
                <a:ext uri="{FF2B5EF4-FFF2-40B4-BE49-F238E27FC236}">
                  <a16:creationId xmlns:a16="http://schemas.microsoft.com/office/drawing/2014/main" id="{2C47DC1C-6AF4-4CE6-9176-DB47BFE2270F}"/>
                </a:ext>
              </a:extLst>
            </p:cNvPr>
            <p:cNvSpPr/>
            <p:nvPr/>
          </p:nvSpPr>
          <p:spPr bwMode="auto">
            <a:xfrm>
              <a:off x="7075488" y="5630863"/>
              <a:ext cx="1403350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îšľídè">
              <a:extLst>
                <a:ext uri="{FF2B5EF4-FFF2-40B4-BE49-F238E27FC236}">
                  <a16:creationId xmlns:a16="http://schemas.microsoft.com/office/drawing/2014/main" id="{F3426394-80AE-4FB7-9DCE-0DEF9F9CCA3B}"/>
                </a:ext>
              </a:extLst>
            </p:cNvPr>
            <p:cNvSpPr/>
            <p:nvPr/>
          </p:nvSpPr>
          <p:spPr bwMode="auto">
            <a:xfrm>
              <a:off x="7785101" y="4117975"/>
              <a:ext cx="161925" cy="260350"/>
            </a:xfrm>
            <a:custGeom>
              <a:avLst/>
              <a:gdLst>
                <a:gd name="T0" fmla="*/ 0 w 49"/>
                <a:gd name="T1" fmla="*/ 77 h 79"/>
                <a:gd name="T2" fmla="*/ 32 w 49"/>
                <a:gd name="T3" fmla="*/ 0 h 79"/>
                <a:gd name="T4" fmla="*/ 33 w 49"/>
                <a:gd name="T5" fmla="*/ 14 h 79"/>
                <a:gd name="T6" fmla="*/ 49 w 49"/>
                <a:gd name="T7" fmla="*/ 11 h 79"/>
                <a:gd name="T8" fmla="*/ 15 w 49"/>
                <a:gd name="T9" fmla="*/ 79 h 79"/>
                <a:gd name="T10" fmla="*/ 0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0" y="77"/>
                  </a:moveTo>
                  <a:cubicBezTo>
                    <a:pt x="0" y="77"/>
                    <a:pt x="10" y="36"/>
                    <a:pt x="32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29" y="32"/>
                    <a:pt x="15" y="79"/>
                  </a:cubicBezTo>
                  <a:cubicBezTo>
                    <a:pt x="0" y="77"/>
                    <a:pt x="0" y="77"/>
                    <a:pt x="0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iŝlïḓé">
              <a:extLst>
                <a:ext uri="{FF2B5EF4-FFF2-40B4-BE49-F238E27FC236}">
                  <a16:creationId xmlns:a16="http://schemas.microsoft.com/office/drawing/2014/main" id="{71675254-A783-480F-A44F-C626CF3ADAFA}"/>
                </a:ext>
              </a:extLst>
            </p:cNvPr>
            <p:cNvSpPr/>
            <p:nvPr/>
          </p:nvSpPr>
          <p:spPr bwMode="auto">
            <a:xfrm>
              <a:off x="7613651" y="4117975"/>
              <a:ext cx="161925" cy="260350"/>
            </a:xfrm>
            <a:custGeom>
              <a:avLst/>
              <a:gdLst>
                <a:gd name="T0" fmla="*/ 49 w 49"/>
                <a:gd name="T1" fmla="*/ 77 h 79"/>
                <a:gd name="T2" fmla="*/ 17 w 49"/>
                <a:gd name="T3" fmla="*/ 0 h 79"/>
                <a:gd name="T4" fmla="*/ 15 w 49"/>
                <a:gd name="T5" fmla="*/ 14 h 79"/>
                <a:gd name="T6" fmla="*/ 0 w 49"/>
                <a:gd name="T7" fmla="*/ 11 h 79"/>
                <a:gd name="T8" fmla="*/ 34 w 49"/>
                <a:gd name="T9" fmla="*/ 79 h 79"/>
                <a:gd name="T10" fmla="*/ 49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49" y="77"/>
                  </a:moveTo>
                  <a:cubicBezTo>
                    <a:pt x="49" y="77"/>
                    <a:pt x="39" y="36"/>
                    <a:pt x="17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0" y="32"/>
                    <a:pt x="34" y="79"/>
                  </a:cubicBezTo>
                  <a:cubicBezTo>
                    <a:pt x="49" y="77"/>
                    <a:pt x="49" y="77"/>
                    <a:pt x="49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ïṧḻîďe">
              <a:extLst>
                <a:ext uri="{FF2B5EF4-FFF2-40B4-BE49-F238E27FC236}">
                  <a16:creationId xmlns:a16="http://schemas.microsoft.com/office/drawing/2014/main" id="{7BD762EF-D32C-461E-B289-EF90FF5AB02F}"/>
                </a:ext>
              </a:extLst>
            </p:cNvPr>
            <p:cNvSpPr/>
            <p:nvPr/>
          </p:nvSpPr>
          <p:spPr bwMode="auto">
            <a:xfrm>
              <a:off x="7778751" y="4137025"/>
              <a:ext cx="323850" cy="314325"/>
            </a:xfrm>
            <a:custGeom>
              <a:avLst/>
              <a:gdLst>
                <a:gd name="T0" fmla="*/ 17 w 98"/>
                <a:gd name="T1" fmla="*/ 95 h 95"/>
                <a:gd name="T2" fmla="*/ 11 w 98"/>
                <a:gd name="T3" fmla="*/ 81 h 95"/>
                <a:gd name="T4" fmla="*/ 0 w 98"/>
                <a:gd name="T5" fmla="*/ 72 h 95"/>
                <a:gd name="T6" fmla="*/ 90 w 98"/>
                <a:gd name="T7" fmla="*/ 22 h 95"/>
                <a:gd name="T8" fmla="*/ 97 w 98"/>
                <a:gd name="T9" fmla="*/ 39 h 95"/>
                <a:gd name="T10" fmla="*/ 17 w 98"/>
                <a:gd name="T11" fmla="*/ 95 h 95"/>
                <a:gd name="T12" fmla="*/ 75 w 98"/>
                <a:gd name="T13" fmla="*/ 33 h 95"/>
                <a:gd name="T14" fmla="*/ 19 w 98"/>
                <a:gd name="T15" fmla="*/ 76 h 95"/>
                <a:gd name="T16" fmla="*/ 81 w 98"/>
                <a:gd name="T17" fmla="*/ 36 h 95"/>
                <a:gd name="T18" fmla="*/ 80 w 98"/>
                <a:gd name="T19" fmla="*/ 35 h 95"/>
                <a:gd name="T20" fmla="*/ 75 w 98"/>
                <a:gd name="T2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7" y="95"/>
                  </a:moveTo>
                  <a:cubicBezTo>
                    <a:pt x="11" y="81"/>
                    <a:pt x="11" y="81"/>
                    <a:pt x="11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55"/>
                    <a:pt x="65" y="0"/>
                    <a:pt x="90" y="22"/>
                  </a:cubicBezTo>
                  <a:cubicBezTo>
                    <a:pt x="96" y="26"/>
                    <a:pt x="98" y="33"/>
                    <a:pt x="97" y="39"/>
                  </a:cubicBezTo>
                  <a:cubicBezTo>
                    <a:pt x="96" y="45"/>
                    <a:pt x="93" y="63"/>
                    <a:pt x="17" y="95"/>
                  </a:cubicBezTo>
                  <a:moveTo>
                    <a:pt x="75" y="33"/>
                  </a:moveTo>
                  <a:cubicBezTo>
                    <a:pt x="64" y="34"/>
                    <a:pt x="39" y="54"/>
                    <a:pt x="19" y="76"/>
                  </a:cubicBezTo>
                  <a:cubicBezTo>
                    <a:pt x="60" y="58"/>
                    <a:pt x="80" y="43"/>
                    <a:pt x="81" y="36"/>
                  </a:cubicBezTo>
                  <a:cubicBezTo>
                    <a:pt x="81" y="36"/>
                    <a:pt x="81" y="36"/>
                    <a:pt x="80" y="35"/>
                  </a:cubicBezTo>
                  <a:cubicBezTo>
                    <a:pt x="79" y="34"/>
                    <a:pt x="77" y="33"/>
                    <a:pt x="75" y="33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îṥḻïďe">
              <a:extLst>
                <a:ext uri="{FF2B5EF4-FFF2-40B4-BE49-F238E27FC236}">
                  <a16:creationId xmlns:a16="http://schemas.microsoft.com/office/drawing/2014/main" id="{5B5E231C-88BC-4A34-857B-23E1CE0457AE}"/>
                </a:ext>
              </a:extLst>
            </p:cNvPr>
            <p:cNvSpPr/>
            <p:nvPr/>
          </p:nvSpPr>
          <p:spPr bwMode="auto">
            <a:xfrm>
              <a:off x="7924801" y="4246563"/>
              <a:ext cx="114300" cy="61913"/>
            </a:xfrm>
            <a:custGeom>
              <a:avLst/>
              <a:gdLst>
                <a:gd name="T0" fmla="*/ 35 w 35"/>
                <a:gd name="T1" fmla="*/ 1 h 19"/>
                <a:gd name="T2" fmla="*/ 35 w 35"/>
                <a:gd name="T3" fmla="*/ 1 h 19"/>
                <a:gd name="T4" fmla="*/ 35 w 35"/>
                <a:gd name="T5" fmla="*/ 1 h 19"/>
                <a:gd name="T6" fmla="*/ 30 w 35"/>
                <a:gd name="T7" fmla="*/ 1 h 19"/>
                <a:gd name="T8" fmla="*/ 0 w 35"/>
                <a:gd name="T9" fmla="*/ 19 h 19"/>
                <a:gd name="T10" fmla="*/ 0 w 35"/>
                <a:gd name="T11" fmla="*/ 19 h 19"/>
                <a:gd name="T12" fmla="*/ 30 w 35"/>
                <a:gd name="T13" fmla="*/ 1 h 19"/>
                <a:gd name="T14" fmla="*/ 30 w 35"/>
                <a:gd name="T15" fmla="*/ 1 h 19"/>
                <a:gd name="T16" fmla="*/ 30 w 35"/>
                <a:gd name="T17" fmla="*/ 1 h 19"/>
                <a:gd name="T18" fmla="*/ 30 w 35"/>
                <a:gd name="T19" fmla="*/ 1 h 19"/>
                <a:gd name="T20" fmla="*/ 30 w 35"/>
                <a:gd name="T21" fmla="*/ 1 h 19"/>
                <a:gd name="T22" fmla="*/ 30 w 35"/>
                <a:gd name="T23" fmla="*/ 1 h 19"/>
                <a:gd name="T24" fmla="*/ 30 w 35"/>
                <a:gd name="T25" fmla="*/ 1 h 19"/>
                <a:gd name="T26" fmla="*/ 30 w 35"/>
                <a:gd name="T27" fmla="*/ 1 h 19"/>
                <a:gd name="T28" fmla="*/ 30 w 35"/>
                <a:gd name="T29" fmla="*/ 1 h 19"/>
                <a:gd name="T30" fmla="*/ 30 w 35"/>
                <a:gd name="T31" fmla="*/ 1 h 19"/>
                <a:gd name="T32" fmla="*/ 30 w 35"/>
                <a:gd name="T33" fmla="*/ 0 h 19"/>
                <a:gd name="T34" fmla="*/ 30 w 35"/>
                <a:gd name="T35" fmla="*/ 0 h 19"/>
                <a:gd name="T36" fmla="*/ 30 w 35"/>
                <a:gd name="T37" fmla="*/ 0 h 19"/>
                <a:gd name="T38" fmla="*/ 31 w 35"/>
                <a:gd name="T39" fmla="*/ 0 h 19"/>
                <a:gd name="T40" fmla="*/ 31 w 35"/>
                <a:gd name="T41" fmla="*/ 0 h 19"/>
                <a:gd name="T42" fmla="*/ 31 w 35"/>
                <a:gd name="T43" fmla="*/ 0 h 19"/>
                <a:gd name="T44" fmla="*/ 31 w 35"/>
                <a:gd name="T45" fmla="*/ 0 h 19"/>
                <a:gd name="T46" fmla="*/ 31 w 35"/>
                <a:gd name="T47" fmla="*/ 0 h 19"/>
                <a:gd name="T48" fmla="*/ 31 w 35"/>
                <a:gd name="T49" fmla="*/ 0 h 19"/>
                <a:gd name="T50" fmla="*/ 31 w 35"/>
                <a:gd name="T51" fmla="*/ 0 h 19"/>
                <a:gd name="T52" fmla="*/ 31 w 35"/>
                <a:gd name="T53" fmla="*/ 0 h 19"/>
                <a:gd name="T54" fmla="*/ 31 w 35"/>
                <a:gd name="T55" fmla="*/ 0 h 19"/>
                <a:gd name="T56" fmla="*/ 31 w 35"/>
                <a:gd name="T57" fmla="*/ 0 h 19"/>
                <a:gd name="T58" fmla="*/ 31 w 35"/>
                <a:gd name="T59" fmla="*/ 0 h 19"/>
                <a:gd name="T60" fmla="*/ 31 w 35"/>
                <a:gd name="T61" fmla="*/ 0 h 19"/>
                <a:gd name="T62" fmla="*/ 31 w 35"/>
                <a:gd name="T63" fmla="*/ 0 h 19"/>
                <a:gd name="T64" fmla="*/ 31 w 35"/>
                <a:gd name="T65" fmla="*/ 0 h 19"/>
                <a:gd name="T66" fmla="*/ 31 w 35"/>
                <a:gd name="T67" fmla="*/ 0 h 19"/>
                <a:gd name="T68" fmla="*/ 31 w 35"/>
                <a:gd name="T69" fmla="*/ 0 h 19"/>
                <a:gd name="T70" fmla="*/ 31 w 35"/>
                <a:gd name="T71" fmla="*/ 0 h 19"/>
                <a:gd name="T72" fmla="*/ 31 w 35"/>
                <a:gd name="T73" fmla="*/ 0 h 19"/>
                <a:gd name="T74" fmla="*/ 31 w 35"/>
                <a:gd name="T75" fmla="*/ 0 h 19"/>
                <a:gd name="T76" fmla="*/ 31 w 35"/>
                <a:gd name="T77" fmla="*/ 0 h 19"/>
                <a:gd name="T78" fmla="*/ 31 w 35"/>
                <a:gd name="T79" fmla="*/ 0 h 19"/>
                <a:gd name="T80" fmla="*/ 32 w 35"/>
                <a:gd name="T81" fmla="*/ 0 h 19"/>
                <a:gd name="T82" fmla="*/ 32 w 35"/>
                <a:gd name="T83" fmla="*/ 0 h 19"/>
                <a:gd name="T84" fmla="*/ 32 w 35"/>
                <a:gd name="T85" fmla="*/ 0 h 19"/>
                <a:gd name="T86" fmla="*/ 32 w 35"/>
                <a:gd name="T87" fmla="*/ 0 h 19"/>
                <a:gd name="T88" fmla="*/ 32 w 35"/>
                <a:gd name="T89" fmla="*/ 0 h 19"/>
                <a:gd name="T90" fmla="*/ 32 w 35"/>
                <a:gd name="T91" fmla="*/ 0 h 19"/>
                <a:gd name="T92" fmla="*/ 32 w 35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9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30" y="1"/>
                  </a:moveTo>
                  <a:cubicBezTo>
                    <a:pt x="23" y="2"/>
                    <a:pt x="12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9"/>
                    <a:pt x="23" y="2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ïşḻiḓê">
              <a:extLst>
                <a:ext uri="{FF2B5EF4-FFF2-40B4-BE49-F238E27FC236}">
                  <a16:creationId xmlns:a16="http://schemas.microsoft.com/office/drawing/2014/main" id="{10FEE3D0-82E4-483A-A15A-C9400ABFEDA9}"/>
                </a:ext>
              </a:extLst>
            </p:cNvPr>
            <p:cNvSpPr/>
            <p:nvPr/>
          </p:nvSpPr>
          <p:spPr bwMode="auto">
            <a:xfrm>
              <a:off x="7888288" y="4194175"/>
              <a:ext cx="171450" cy="114300"/>
            </a:xfrm>
            <a:custGeom>
              <a:avLst/>
              <a:gdLst>
                <a:gd name="T0" fmla="*/ 37 w 52"/>
                <a:gd name="T1" fmla="*/ 0 h 35"/>
                <a:gd name="T2" fmla="*/ 0 w 52"/>
                <a:gd name="T3" fmla="*/ 21 h 35"/>
                <a:gd name="T4" fmla="*/ 11 w 52"/>
                <a:gd name="T5" fmla="*/ 35 h 35"/>
                <a:gd name="T6" fmla="*/ 41 w 52"/>
                <a:gd name="T7" fmla="*/ 17 h 35"/>
                <a:gd name="T8" fmla="*/ 41 w 52"/>
                <a:gd name="T9" fmla="*/ 17 h 35"/>
                <a:gd name="T10" fmla="*/ 41 w 52"/>
                <a:gd name="T11" fmla="*/ 17 h 35"/>
                <a:gd name="T12" fmla="*/ 41 w 52"/>
                <a:gd name="T13" fmla="*/ 17 h 35"/>
                <a:gd name="T14" fmla="*/ 41 w 52"/>
                <a:gd name="T15" fmla="*/ 17 h 35"/>
                <a:gd name="T16" fmla="*/ 41 w 52"/>
                <a:gd name="T17" fmla="*/ 17 h 35"/>
                <a:gd name="T18" fmla="*/ 41 w 52"/>
                <a:gd name="T19" fmla="*/ 17 h 35"/>
                <a:gd name="T20" fmla="*/ 41 w 52"/>
                <a:gd name="T21" fmla="*/ 16 h 35"/>
                <a:gd name="T22" fmla="*/ 41 w 52"/>
                <a:gd name="T23" fmla="*/ 16 h 35"/>
                <a:gd name="T24" fmla="*/ 42 w 52"/>
                <a:gd name="T25" fmla="*/ 16 h 35"/>
                <a:gd name="T26" fmla="*/ 42 w 52"/>
                <a:gd name="T27" fmla="*/ 16 h 35"/>
                <a:gd name="T28" fmla="*/ 42 w 52"/>
                <a:gd name="T29" fmla="*/ 16 h 35"/>
                <a:gd name="T30" fmla="*/ 42 w 52"/>
                <a:gd name="T31" fmla="*/ 16 h 35"/>
                <a:gd name="T32" fmla="*/ 42 w 52"/>
                <a:gd name="T33" fmla="*/ 16 h 35"/>
                <a:gd name="T34" fmla="*/ 42 w 52"/>
                <a:gd name="T35" fmla="*/ 16 h 35"/>
                <a:gd name="T36" fmla="*/ 42 w 52"/>
                <a:gd name="T37" fmla="*/ 16 h 35"/>
                <a:gd name="T38" fmla="*/ 42 w 52"/>
                <a:gd name="T39" fmla="*/ 16 h 35"/>
                <a:gd name="T40" fmla="*/ 42 w 52"/>
                <a:gd name="T41" fmla="*/ 16 h 35"/>
                <a:gd name="T42" fmla="*/ 42 w 52"/>
                <a:gd name="T43" fmla="*/ 16 h 35"/>
                <a:gd name="T44" fmla="*/ 42 w 52"/>
                <a:gd name="T45" fmla="*/ 16 h 35"/>
                <a:gd name="T46" fmla="*/ 42 w 52"/>
                <a:gd name="T47" fmla="*/ 16 h 35"/>
                <a:gd name="T48" fmla="*/ 42 w 52"/>
                <a:gd name="T49" fmla="*/ 16 h 35"/>
                <a:gd name="T50" fmla="*/ 42 w 52"/>
                <a:gd name="T51" fmla="*/ 16 h 35"/>
                <a:gd name="T52" fmla="*/ 42 w 52"/>
                <a:gd name="T53" fmla="*/ 16 h 35"/>
                <a:gd name="T54" fmla="*/ 43 w 52"/>
                <a:gd name="T55" fmla="*/ 16 h 35"/>
                <a:gd name="T56" fmla="*/ 43 w 52"/>
                <a:gd name="T57" fmla="*/ 16 h 35"/>
                <a:gd name="T58" fmla="*/ 43 w 52"/>
                <a:gd name="T59" fmla="*/ 16 h 35"/>
                <a:gd name="T60" fmla="*/ 43 w 52"/>
                <a:gd name="T61" fmla="*/ 16 h 35"/>
                <a:gd name="T62" fmla="*/ 43 w 52"/>
                <a:gd name="T63" fmla="*/ 16 h 35"/>
                <a:gd name="T64" fmla="*/ 43 w 52"/>
                <a:gd name="T65" fmla="*/ 16 h 35"/>
                <a:gd name="T66" fmla="*/ 46 w 52"/>
                <a:gd name="T67" fmla="*/ 17 h 35"/>
                <a:gd name="T68" fmla="*/ 46 w 52"/>
                <a:gd name="T69" fmla="*/ 17 h 35"/>
                <a:gd name="T70" fmla="*/ 47 w 52"/>
                <a:gd name="T71" fmla="*/ 18 h 35"/>
                <a:gd name="T72" fmla="*/ 48 w 52"/>
                <a:gd name="T73" fmla="*/ 19 h 35"/>
                <a:gd name="T74" fmla="*/ 48 w 52"/>
                <a:gd name="T75" fmla="*/ 19 h 35"/>
                <a:gd name="T76" fmla="*/ 37 w 52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5">
                  <a:moveTo>
                    <a:pt x="37" y="0"/>
                  </a:moveTo>
                  <a:cubicBezTo>
                    <a:pt x="25" y="3"/>
                    <a:pt x="12" y="11"/>
                    <a:pt x="0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23" y="25"/>
                    <a:pt x="34" y="18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7" y="18"/>
                    <a:pt x="47" y="18"/>
                  </a:cubicBezTo>
                  <a:cubicBezTo>
                    <a:pt x="48" y="18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2"/>
                    <a:pt x="46" y="1"/>
                    <a:pt x="37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íṧļíḋe">
              <a:extLst>
                <a:ext uri="{FF2B5EF4-FFF2-40B4-BE49-F238E27FC236}">
                  <a16:creationId xmlns:a16="http://schemas.microsoft.com/office/drawing/2014/main" id="{46624016-87B9-4866-83D5-1078C41347DE}"/>
                </a:ext>
              </a:extLst>
            </p:cNvPr>
            <p:cNvSpPr/>
            <p:nvPr/>
          </p:nvSpPr>
          <p:spPr bwMode="auto">
            <a:xfrm>
              <a:off x="7456488" y="4137025"/>
              <a:ext cx="322263" cy="314325"/>
            </a:xfrm>
            <a:custGeom>
              <a:avLst/>
              <a:gdLst>
                <a:gd name="T0" fmla="*/ 1 w 98"/>
                <a:gd name="T1" fmla="*/ 39 h 95"/>
                <a:gd name="T2" fmla="*/ 7 w 98"/>
                <a:gd name="T3" fmla="*/ 22 h 95"/>
                <a:gd name="T4" fmla="*/ 98 w 98"/>
                <a:gd name="T5" fmla="*/ 72 h 95"/>
                <a:gd name="T6" fmla="*/ 87 w 98"/>
                <a:gd name="T7" fmla="*/ 81 h 95"/>
                <a:gd name="T8" fmla="*/ 81 w 98"/>
                <a:gd name="T9" fmla="*/ 95 h 95"/>
                <a:gd name="T10" fmla="*/ 1 w 98"/>
                <a:gd name="T11" fmla="*/ 39 h 95"/>
                <a:gd name="T12" fmla="*/ 18 w 98"/>
                <a:gd name="T13" fmla="*/ 35 h 95"/>
                <a:gd name="T14" fmla="*/ 17 w 98"/>
                <a:gd name="T15" fmla="*/ 36 h 95"/>
                <a:gd name="T16" fmla="*/ 79 w 98"/>
                <a:gd name="T17" fmla="*/ 76 h 95"/>
                <a:gd name="T18" fmla="*/ 23 w 98"/>
                <a:gd name="T19" fmla="*/ 33 h 95"/>
                <a:gd name="T20" fmla="*/ 18 w 98"/>
                <a:gd name="T21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" y="39"/>
                  </a:moveTo>
                  <a:cubicBezTo>
                    <a:pt x="0" y="33"/>
                    <a:pt x="2" y="26"/>
                    <a:pt x="7" y="22"/>
                  </a:cubicBezTo>
                  <a:cubicBezTo>
                    <a:pt x="33" y="0"/>
                    <a:pt x="83" y="55"/>
                    <a:pt x="98" y="7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4" y="63"/>
                    <a:pt x="1" y="45"/>
                    <a:pt x="1" y="39"/>
                  </a:cubicBezTo>
                  <a:moveTo>
                    <a:pt x="18" y="35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3"/>
                    <a:pt x="38" y="58"/>
                    <a:pt x="79" y="76"/>
                  </a:cubicBezTo>
                  <a:cubicBezTo>
                    <a:pt x="59" y="54"/>
                    <a:pt x="34" y="34"/>
                    <a:pt x="23" y="33"/>
                  </a:cubicBezTo>
                  <a:cubicBezTo>
                    <a:pt x="21" y="33"/>
                    <a:pt x="19" y="34"/>
                    <a:pt x="18" y="35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íṥḷïḋe">
              <a:extLst>
                <a:ext uri="{FF2B5EF4-FFF2-40B4-BE49-F238E27FC236}">
                  <a16:creationId xmlns:a16="http://schemas.microsoft.com/office/drawing/2014/main" id="{F6530623-CCC3-4BE0-985E-D03BDDEEF360}"/>
                </a:ext>
              </a:extLst>
            </p:cNvPr>
            <p:cNvSpPr/>
            <p:nvPr/>
          </p:nvSpPr>
          <p:spPr bwMode="auto">
            <a:xfrm>
              <a:off x="7531101" y="4246563"/>
              <a:ext cx="103188" cy="61913"/>
            </a:xfrm>
            <a:custGeom>
              <a:avLst/>
              <a:gdLst>
                <a:gd name="T0" fmla="*/ 1 w 31"/>
                <a:gd name="T1" fmla="*/ 1 h 19"/>
                <a:gd name="T2" fmla="*/ 31 w 31"/>
                <a:gd name="T3" fmla="*/ 19 h 19"/>
                <a:gd name="T4" fmla="*/ 31 w 31"/>
                <a:gd name="T5" fmla="*/ 19 h 19"/>
                <a:gd name="T6" fmla="*/ 1 w 31"/>
                <a:gd name="T7" fmla="*/ 1 h 19"/>
                <a:gd name="T8" fmla="*/ 1 w 31"/>
                <a:gd name="T9" fmla="*/ 1 h 19"/>
                <a:gd name="T10" fmla="*/ 1 w 31"/>
                <a:gd name="T11" fmla="*/ 1 h 19"/>
                <a:gd name="T12" fmla="*/ 1 w 31"/>
                <a:gd name="T13" fmla="*/ 1 h 19"/>
                <a:gd name="T14" fmla="*/ 1 w 31"/>
                <a:gd name="T15" fmla="*/ 1 h 19"/>
                <a:gd name="T16" fmla="*/ 1 w 31"/>
                <a:gd name="T17" fmla="*/ 1 h 19"/>
                <a:gd name="T18" fmla="*/ 1 w 31"/>
                <a:gd name="T19" fmla="*/ 1 h 19"/>
                <a:gd name="T20" fmla="*/ 1 w 31"/>
                <a:gd name="T21" fmla="*/ 1 h 19"/>
                <a:gd name="T22" fmla="*/ 1 w 31"/>
                <a:gd name="T23" fmla="*/ 1 h 19"/>
                <a:gd name="T24" fmla="*/ 1 w 31"/>
                <a:gd name="T25" fmla="*/ 1 h 19"/>
                <a:gd name="T26" fmla="*/ 0 w 31"/>
                <a:gd name="T27" fmla="*/ 1 h 19"/>
                <a:gd name="T28" fmla="*/ 1 w 31"/>
                <a:gd name="T29" fmla="*/ 1 h 19"/>
                <a:gd name="T30" fmla="*/ 0 w 31"/>
                <a:gd name="T31" fmla="*/ 1 h 19"/>
                <a:gd name="T32" fmla="*/ 0 w 31"/>
                <a:gd name="T33" fmla="*/ 0 h 19"/>
                <a:gd name="T34" fmla="*/ 0 w 31"/>
                <a:gd name="T35" fmla="*/ 0 h 19"/>
                <a:gd name="T36" fmla="*/ 0 w 31"/>
                <a:gd name="T37" fmla="*/ 0 h 19"/>
                <a:gd name="T38" fmla="*/ 0 w 31"/>
                <a:gd name="T39" fmla="*/ 0 h 19"/>
                <a:gd name="T40" fmla="*/ 0 w 31"/>
                <a:gd name="T41" fmla="*/ 0 h 19"/>
                <a:gd name="T42" fmla="*/ 0 w 31"/>
                <a:gd name="T43" fmla="*/ 0 h 19"/>
                <a:gd name="T44" fmla="*/ 0 w 31"/>
                <a:gd name="T45" fmla="*/ 0 h 19"/>
                <a:gd name="T46" fmla="*/ 0 w 31"/>
                <a:gd name="T47" fmla="*/ 0 h 19"/>
                <a:gd name="T48" fmla="*/ 0 w 31"/>
                <a:gd name="T49" fmla="*/ 0 h 19"/>
                <a:gd name="T50" fmla="*/ 0 w 31"/>
                <a:gd name="T51" fmla="*/ 0 h 19"/>
                <a:gd name="T52" fmla="*/ 0 w 31"/>
                <a:gd name="T53" fmla="*/ 0 h 19"/>
                <a:gd name="T54" fmla="*/ 0 w 31"/>
                <a:gd name="T55" fmla="*/ 0 h 19"/>
                <a:gd name="T56" fmla="*/ 0 w 31"/>
                <a:gd name="T57" fmla="*/ 0 h 19"/>
                <a:gd name="T58" fmla="*/ 0 w 31"/>
                <a:gd name="T59" fmla="*/ 0 h 19"/>
                <a:gd name="T60" fmla="*/ 0 w 31"/>
                <a:gd name="T61" fmla="*/ 0 h 19"/>
                <a:gd name="T62" fmla="*/ 0 w 31"/>
                <a:gd name="T63" fmla="*/ 0 h 19"/>
                <a:gd name="T64" fmla="*/ 0 w 31"/>
                <a:gd name="T65" fmla="*/ 0 h 19"/>
                <a:gd name="T66" fmla="*/ 0 w 31"/>
                <a:gd name="T67" fmla="*/ 0 h 19"/>
                <a:gd name="T68" fmla="*/ 0 w 31"/>
                <a:gd name="T69" fmla="*/ 0 h 19"/>
                <a:gd name="T70" fmla="*/ 0 w 31"/>
                <a:gd name="T71" fmla="*/ 0 h 19"/>
                <a:gd name="T72" fmla="*/ 0 w 31"/>
                <a:gd name="T73" fmla="*/ 0 h 19"/>
                <a:gd name="T74" fmla="*/ 0 w 31"/>
                <a:gd name="T75" fmla="*/ 0 h 19"/>
                <a:gd name="T76" fmla="*/ 0 w 31"/>
                <a:gd name="T77" fmla="*/ 0 h 19"/>
                <a:gd name="T78" fmla="*/ 0 w 31"/>
                <a:gd name="T7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9">
                  <a:moveTo>
                    <a:pt x="1" y="1"/>
                  </a:moveTo>
                  <a:cubicBezTo>
                    <a:pt x="8" y="2"/>
                    <a:pt x="19" y="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9" y="9"/>
                    <a:pt x="8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32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îŝlíḋe">
              <a:extLst>
                <a:ext uri="{FF2B5EF4-FFF2-40B4-BE49-F238E27FC236}">
                  <a16:creationId xmlns:a16="http://schemas.microsoft.com/office/drawing/2014/main" id="{5394F07F-26E4-4866-987F-2ADAA4FEC1B8}"/>
                </a:ext>
              </a:extLst>
            </p:cNvPr>
            <p:cNvSpPr/>
            <p:nvPr/>
          </p:nvSpPr>
          <p:spPr bwMode="auto">
            <a:xfrm>
              <a:off x="7499351" y="4194175"/>
              <a:ext cx="171450" cy="114300"/>
            </a:xfrm>
            <a:custGeom>
              <a:avLst/>
              <a:gdLst>
                <a:gd name="T0" fmla="*/ 15 w 52"/>
                <a:gd name="T1" fmla="*/ 0 h 35"/>
                <a:gd name="T2" fmla="*/ 4 w 52"/>
                <a:gd name="T3" fmla="*/ 19 h 35"/>
                <a:gd name="T4" fmla="*/ 4 w 52"/>
                <a:gd name="T5" fmla="*/ 19 h 35"/>
                <a:gd name="T6" fmla="*/ 5 w 52"/>
                <a:gd name="T7" fmla="*/ 18 h 35"/>
                <a:gd name="T8" fmla="*/ 9 w 52"/>
                <a:gd name="T9" fmla="*/ 16 h 35"/>
                <a:gd name="T10" fmla="*/ 10 w 52"/>
                <a:gd name="T11" fmla="*/ 16 h 35"/>
                <a:gd name="T12" fmla="*/ 10 w 52"/>
                <a:gd name="T13" fmla="*/ 16 h 35"/>
                <a:gd name="T14" fmla="*/ 10 w 52"/>
                <a:gd name="T15" fmla="*/ 16 h 35"/>
                <a:gd name="T16" fmla="*/ 10 w 52"/>
                <a:gd name="T17" fmla="*/ 16 h 35"/>
                <a:gd name="T18" fmla="*/ 10 w 52"/>
                <a:gd name="T19" fmla="*/ 16 h 35"/>
                <a:gd name="T20" fmla="*/ 10 w 52"/>
                <a:gd name="T21" fmla="*/ 16 h 35"/>
                <a:gd name="T22" fmla="*/ 10 w 52"/>
                <a:gd name="T23" fmla="*/ 16 h 35"/>
                <a:gd name="T24" fmla="*/ 10 w 52"/>
                <a:gd name="T25" fmla="*/ 16 h 35"/>
                <a:gd name="T26" fmla="*/ 10 w 52"/>
                <a:gd name="T27" fmla="*/ 16 h 35"/>
                <a:gd name="T28" fmla="*/ 10 w 52"/>
                <a:gd name="T29" fmla="*/ 16 h 35"/>
                <a:gd name="T30" fmla="*/ 10 w 52"/>
                <a:gd name="T31" fmla="*/ 16 h 35"/>
                <a:gd name="T32" fmla="*/ 10 w 52"/>
                <a:gd name="T33" fmla="*/ 16 h 35"/>
                <a:gd name="T34" fmla="*/ 10 w 52"/>
                <a:gd name="T35" fmla="*/ 16 h 35"/>
                <a:gd name="T36" fmla="*/ 10 w 52"/>
                <a:gd name="T37" fmla="*/ 16 h 35"/>
                <a:gd name="T38" fmla="*/ 10 w 52"/>
                <a:gd name="T39" fmla="*/ 16 h 35"/>
                <a:gd name="T40" fmla="*/ 10 w 52"/>
                <a:gd name="T41" fmla="*/ 16 h 35"/>
                <a:gd name="T42" fmla="*/ 10 w 52"/>
                <a:gd name="T43" fmla="*/ 16 h 35"/>
                <a:gd name="T44" fmla="*/ 10 w 52"/>
                <a:gd name="T45" fmla="*/ 17 h 35"/>
                <a:gd name="T46" fmla="*/ 11 w 52"/>
                <a:gd name="T47" fmla="*/ 17 h 35"/>
                <a:gd name="T48" fmla="*/ 11 w 52"/>
                <a:gd name="T49" fmla="*/ 17 h 35"/>
                <a:gd name="T50" fmla="*/ 11 w 52"/>
                <a:gd name="T51" fmla="*/ 17 h 35"/>
                <a:gd name="T52" fmla="*/ 11 w 52"/>
                <a:gd name="T53" fmla="*/ 17 h 35"/>
                <a:gd name="T54" fmla="*/ 11 w 52"/>
                <a:gd name="T55" fmla="*/ 17 h 35"/>
                <a:gd name="T56" fmla="*/ 11 w 52"/>
                <a:gd name="T57" fmla="*/ 17 h 35"/>
                <a:gd name="T58" fmla="*/ 11 w 52"/>
                <a:gd name="T59" fmla="*/ 17 h 35"/>
                <a:gd name="T60" fmla="*/ 11 w 52"/>
                <a:gd name="T61" fmla="*/ 17 h 35"/>
                <a:gd name="T62" fmla="*/ 41 w 52"/>
                <a:gd name="T63" fmla="*/ 35 h 35"/>
                <a:gd name="T64" fmla="*/ 52 w 52"/>
                <a:gd name="T65" fmla="*/ 21 h 35"/>
                <a:gd name="T66" fmla="*/ 15 w 52"/>
                <a:gd name="T6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35">
                  <a:moveTo>
                    <a:pt x="15" y="0"/>
                  </a:moveTo>
                  <a:cubicBezTo>
                    <a:pt x="6" y="1"/>
                    <a:pt x="0" y="12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8"/>
                    <a:pt x="5" y="18"/>
                  </a:cubicBezTo>
                  <a:cubicBezTo>
                    <a:pt x="6" y="17"/>
                    <a:pt x="7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8" y="18"/>
                    <a:pt x="29" y="25"/>
                    <a:pt x="41" y="3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11"/>
                    <a:pt x="26" y="3"/>
                    <a:pt x="15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i$ľîḑé">
              <a:extLst>
                <a:ext uri="{FF2B5EF4-FFF2-40B4-BE49-F238E27FC236}">
                  <a16:creationId xmlns:a16="http://schemas.microsoft.com/office/drawing/2014/main" id="{D338D710-72A2-43E6-AF5C-EF4DC12DB14A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iṣḻíḍe">
              <a:extLst>
                <a:ext uri="{FF2B5EF4-FFF2-40B4-BE49-F238E27FC236}">
                  <a16:creationId xmlns:a16="http://schemas.microsoft.com/office/drawing/2014/main" id="{84CB40A2-5B7E-4B90-9D45-C009A097B2BE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ísḻíḍê">
              <a:extLst>
                <a:ext uri="{FF2B5EF4-FFF2-40B4-BE49-F238E27FC236}">
                  <a16:creationId xmlns:a16="http://schemas.microsoft.com/office/drawing/2014/main" id="{8CEDD260-D1F8-4466-B24C-DEAD5A4684DE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iṣļïdè">
              <a:extLst>
                <a:ext uri="{FF2B5EF4-FFF2-40B4-BE49-F238E27FC236}">
                  <a16:creationId xmlns:a16="http://schemas.microsoft.com/office/drawing/2014/main" id="{459D05AB-C833-4ACD-837B-B30C53F74B0A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íŝlïḋè">
              <a:extLst>
                <a:ext uri="{FF2B5EF4-FFF2-40B4-BE49-F238E27FC236}">
                  <a16:creationId xmlns:a16="http://schemas.microsoft.com/office/drawing/2014/main" id="{452ED35F-7E80-4E55-81B0-CADB5240A64D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ïṩḷïďè">
              <a:extLst>
                <a:ext uri="{FF2B5EF4-FFF2-40B4-BE49-F238E27FC236}">
                  <a16:creationId xmlns:a16="http://schemas.microsoft.com/office/drawing/2014/main" id="{36EFD29F-FC78-4D03-B70E-7142C302068C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íṣlïḋé">
              <a:extLst>
                <a:ext uri="{FF2B5EF4-FFF2-40B4-BE49-F238E27FC236}">
                  <a16:creationId xmlns:a16="http://schemas.microsoft.com/office/drawing/2014/main" id="{25320556-F6CE-44B6-8285-4FA4BDEB3C82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ís1îḍe">
              <a:extLst>
                <a:ext uri="{FF2B5EF4-FFF2-40B4-BE49-F238E27FC236}">
                  <a16:creationId xmlns:a16="http://schemas.microsoft.com/office/drawing/2014/main" id="{159835CC-2802-4185-92DD-971A4D9ED9DB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iṡlíḍé">
              <a:extLst>
                <a:ext uri="{FF2B5EF4-FFF2-40B4-BE49-F238E27FC236}">
                  <a16:creationId xmlns:a16="http://schemas.microsoft.com/office/drawing/2014/main" id="{05413ADC-A395-4470-9E5E-7011B9A19809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í$1iḋê">
              <a:extLst>
                <a:ext uri="{FF2B5EF4-FFF2-40B4-BE49-F238E27FC236}">
                  <a16:creationId xmlns:a16="http://schemas.microsoft.com/office/drawing/2014/main" id="{7A65B564-B0E0-4557-8035-17C24CB2F468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íSľîḍê">
              <a:extLst>
                <a:ext uri="{FF2B5EF4-FFF2-40B4-BE49-F238E27FC236}">
                  <a16:creationId xmlns:a16="http://schemas.microsoft.com/office/drawing/2014/main" id="{D6507CEB-25B4-4C50-B217-32C3A0716A8F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íṣ1íďê">
              <a:extLst>
                <a:ext uri="{FF2B5EF4-FFF2-40B4-BE49-F238E27FC236}">
                  <a16:creationId xmlns:a16="http://schemas.microsoft.com/office/drawing/2014/main" id="{9559EBA1-3B59-4423-8685-68625E40812E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ïsľiḑê">
              <a:extLst>
                <a:ext uri="{FF2B5EF4-FFF2-40B4-BE49-F238E27FC236}">
                  <a16:creationId xmlns:a16="http://schemas.microsoft.com/office/drawing/2014/main" id="{A37A599A-27F9-4CBB-B5A5-FD2F159A98D8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iṧliďê">
              <a:extLst>
                <a:ext uri="{FF2B5EF4-FFF2-40B4-BE49-F238E27FC236}">
                  <a16:creationId xmlns:a16="http://schemas.microsoft.com/office/drawing/2014/main" id="{F86D5487-8E7D-44A4-B673-7FDB113E2762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iṣ1iḋê">
              <a:extLst>
                <a:ext uri="{FF2B5EF4-FFF2-40B4-BE49-F238E27FC236}">
                  <a16:creationId xmlns:a16="http://schemas.microsoft.com/office/drawing/2014/main" id="{FB4A189B-1F82-4D03-AAA5-B91AA91E5162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íṩľíḓe">
              <a:extLst>
                <a:ext uri="{FF2B5EF4-FFF2-40B4-BE49-F238E27FC236}">
                  <a16:creationId xmlns:a16="http://schemas.microsoft.com/office/drawing/2014/main" id="{903E4550-6DE7-4665-8A5A-36DC504CBE57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iŝḷiḋê">
              <a:extLst>
                <a:ext uri="{FF2B5EF4-FFF2-40B4-BE49-F238E27FC236}">
                  <a16:creationId xmlns:a16="http://schemas.microsoft.com/office/drawing/2014/main" id="{1D237A28-0426-4869-8DC1-64E1D5D821C0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iṣļíḍè">
              <a:extLst>
                <a:ext uri="{FF2B5EF4-FFF2-40B4-BE49-F238E27FC236}">
                  <a16:creationId xmlns:a16="http://schemas.microsoft.com/office/drawing/2014/main" id="{C7E019C1-A422-41DA-86B8-082CCF8B685F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íṩḷiďé">
              <a:extLst>
                <a:ext uri="{FF2B5EF4-FFF2-40B4-BE49-F238E27FC236}">
                  <a16:creationId xmlns:a16="http://schemas.microsoft.com/office/drawing/2014/main" id="{F1763F5A-15F1-4C43-A44C-00B712302D24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îslîḑê">
              <a:extLst>
                <a:ext uri="{FF2B5EF4-FFF2-40B4-BE49-F238E27FC236}">
                  <a16:creationId xmlns:a16="http://schemas.microsoft.com/office/drawing/2014/main" id="{0118A0CE-8123-4EC4-871D-19772AAC8EA8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ślídè">
              <a:extLst>
                <a:ext uri="{FF2B5EF4-FFF2-40B4-BE49-F238E27FC236}">
                  <a16:creationId xmlns:a16="http://schemas.microsoft.com/office/drawing/2014/main" id="{37EBC355-8FD0-4F7D-8A5F-6EE1E10BF6E8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íṩľiḓê">
              <a:extLst>
                <a:ext uri="{FF2B5EF4-FFF2-40B4-BE49-F238E27FC236}">
                  <a16:creationId xmlns:a16="http://schemas.microsoft.com/office/drawing/2014/main" id="{A00FE0C4-5889-4496-8BD4-E5DBAB1C610D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iSļíde">
              <a:extLst>
                <a:ext uri="{FF2B5EF4-FFF2-40B4-BE49-F238E27FC236}">
                  <a16:creationId xmlns:a16="http://schemas.microsoft.com/office/drawing/2014/main" id="{D2EB78F0-962C-4893-B8F5-489EDE9CED21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ṣ1ïďê">
              <a:extLst>
                <a:ext uri="{FF2B5EF4-FFF2-40B4-BE49-F238E27FC236}">
                  <a16:creationId xmlns:a16="http://schemas.microsoft.com/office/drawing/2014/main" id="{4028C833-34C4-41BD-B5F2-970E6D160C29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isļïḓé">
              <a:extLst>
                <a:ext uri="{FF2B5EF4-FFF2-40B4-BE49-F238E27FC236}">
                  <a16:creationId xmlns:a16="http://schemas.microsoft.com/office/drawing/2014/main" id="{E470D0A3-AE5D-469C-87D2-30C1879C29A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ŝlïḋê">
              <a:extLst>
                <a:ext uri="{FF2B5EF4-FFF2-40B4-BE49-F238E27FC236}">
                  <a16:creationId xmlns:a16="http://schemas.microsoft.com/office/drawing/2014/main" id="{8B4332EB-2306-4E7F-9697-5E1ED0DD1D6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îŝļide">
              <a:extLst>
                <a:ext uri="{FF2B5EF4-FFF2-40B4-BE49-F238E27FC236}">
                  <a16:creationId xmlns:a16="http://schemas.microsoft.com/office/drawing/2014/main" id="{0C8C074F-FA86-4A10-8A89-4233856AFE8D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ḷïďê">
              <a:extLst>
                <a:ext uri="{FF2B5EF4-FFF2-40B4-BE49-F238E27FC236}">
                  <a16:creationId xmlns:a16="http://schemas.microsoft.com/office/drawing/2014/main" id="{EE9B9129-BA0B-4D2C-B2AE-39B5B677C3AA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ïsḻidê">
              <a:extLst>
                <a:ext uri="{FF2B5EF4-FFF2-40B4-BE49-F238E27FC236}">
                  <a16:creationId xmlns:a16="http://schemas.microsoft.com/office/drawing/2014/main" id="{61AAAAFF-78C9-4E24-819B-703ED457137C}"/>
                </a:ext>
              </a:extLst>
            </p:cNvPr>
            <p:cNvSpPr/>
            <p:nvPr/>
          </p:nvSpPr>
          <p:spPr bwMode="auto">
            <a:xfrm>
              <a:off x="7491413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îşľíḋê">
              <a:extLst>
                <a:ext uri="{FF2B5EF4-FFF2-40B4-BE49-F238E27FC236}">
                  <a16:creationId xmlns:a16="http://schemas.microsoft.com/office/drawing/2014/main" id="{1A3DBDA6-40EF-48B9-A9E9-F6E3F1F527EC}"/>
                </a:ext>
              </a:extLst>
            </p:cNvPr>
            <p:cNvSpPr/>
            <p:nvPr/>
          </p:nvSpPr>
          <p:spPr bwMode="auto">
            <a:xfrm>
              <a:off x="7900988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ïṣḷïḋe">
              <a:extLst>
                <a:ext uri="{FF2B5EF4-FFF2-40B4-BE49-F238E27FC236}">
                  <a16:creationId xmlns:a16="http://schemas.microsoft.com/office/drawing/2014/main" id="{DA378879-0867-4C40-AA2A-9C4185CB9740}"/>
                </a:ext>
              </a:extLst>
            </p:cNvPr>
            <p:cNvSpPr/>
            <p:nvPr/>
          </p:nvSpPr>
          <p:spPr bwMode="auto">
            <a:xfrm>
              <a:off x="5735638" y="5472113"/>
              <a:ext cx="115888" cy="85725"/>
            </a:xfrm>
            <a:custGeom>
              <a:avLst/>
              <a:gdLst>
                <a:gd name="T0" fmla="*/ 2 w 35"/>
                <a:gd name="T1" fmla="*/ 8 h 26"/>
                <a:gd name="T2" fmla="*/ 28 w 35"/>
                <a:gd name="T3" fmla="*/ 25 h 26"/>
                <a:gd name="T4" fmla="*/ 33 w 35"/>
                <a:gd name="T5" fmla="*/ 23 h 26"/>
                <a:gd name="T6" fmla="*/ 32 w 35"/>
                <a:gd name="T7" fmla="*/ 18 h 26"/>
                <a:gd name="T8" fmla="*/ 6 w 35"/>
                <a:gd name="T9" fmla="*/ 1 h 26"/>
                <a:gd name="T10" fmla="*/ 1 w 35"/>
                <a:gd name="T11" fmla="*/ 3 h 26"/>
                <a:gd name="T12" fmla="*/ 2 w 35"/>
                <a:gd name="T1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2" y="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6"/>
                    <a:pt x="32" y="25"/>
                    <a:pt x="33" y="23"/>
                  </a:cubicBezTo>
                  <a:cubicBezTo>
                    <a:pt x="35" y="22"/>
                    <a:pt x="34" y="19"/>
                    <a:pt x="32" y="1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îśḷîďè">
              <a:extLst>
                <a:ext uri="{FF2B5EF4-FFF2-40B4-BE49-F238E27FC236}">
                  <a16:creationId xmlns:a16="http://schemas.microsoft.com/office/drawing/2014/main" id="{22482384-E213-452E-9EE7-42636ADC5987}"/>
                </a:ext>
              </a:extLst>
            </p:cNvPr>
            <p:cNvSpPr/>
            <p:nvPr/>
          </p:nvSpPr>
          <p:spPr bwMode="auto">
            <a:xfrm>
              <a:off x="6316663" y="5502275"/>
              <a:ext cx="53975" cy="115888"/>
            </a:xfrm>
            <a:custGeom>
              <a:avLst/>
              <a:gdLst>
                <a:gd name="T0" fmla="*/ 8 w 16"/>
                <a:gd name="T1" fmla="*/ 3 h 35"/>
                <a:gd name="T2" fmla="*/ 0 w 16"/>
                <a:gd name="T3" fmla="*/ 30 h 35"/>
                <a:gd name="T4" fmla="*/ 3 w 16"/>
                <a:gd name="T5" fmla="*/ 34 h 35"/>
                <a:gd name="T6" fmla="*/ 8 w 16"/>
                <a:gd name="T7" fmla="*/ 32 h 35"/>
                <a:gd name="T8" fmla="*/ 15 w 16"/>
                <a:gd name="T9" fmla="*/ 5 h 35"/>
                <a:gd name="T10" fmla="*/ 12 w 16"/>
                <a:gd name="T11" fmla="*/ 1 h 35"/>
                <a:gd name="T12" fmla="*/ 8 w 16"/>
                <a:gd name="T1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5">
                  <a:moveTo>
                    <a:pt x="8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5" y="35"/>
                    <a:pt x="7" y="34"/>
                    <a:pt x="8" y="3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3"/>
                    <a:pt x="14" y="1"/>
                    <a:pt x="12" y="1"/>
                  </a:cubicBezTo>
                  <a:cubicBezTo>
                    <a:pt x="10" y="0"/>
                    <a:pt x="8" y="1"/>
                    <a:pt x="8" y="3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îśļidê">
              <a:extLst>
                <a:ext uri="{FF2B5EF4-FFF2-40B4-BE49-F238E27FC236}">
                  <a16:creationId xmlns:a16="http://schemas.microsoft.com/office/drawing/2014/main" id="{E2044539-384E-4DB6-B132-82D2B2956BA8}"/>
                </a:ext>
              </a:extLst>
            </p:cNvPr>
            <p:cNvSpPr/>
            <p:nvPr/>
          </p:nvSpPr>
          <p:spPr bwMode="auto">
            <a:xfrm>
              <a:off x="6689726" y="5489575"/>
              <a:ext cx="88900" cy="42863"/>
            </a:xfrm>
            <a:custGeom>
              <a:avLst/>
              <a:gdLst>
                <a:gd name="T0" fmla="*/ 4 w 27"/>
                <a:gd name="T1" fmla="*/ 8 h 13"/>
                <a:gd name="T2" fmla="*/ 22 w 27"/>
                <a:gd name="T3" fmla="*/ 12 h 13"/>
                <a:gd name="T4" fmla="*/ 27 w 27"/>
                <a:gd name="T5" fmla="*/ 9 h 13"/>
                <a:gd name="T6" fmla="*/ 24 w 27"/>
                <a:gd name="T7" fmla="*/ 5 h 13"/>
                <a:gd name="T8" fmla="*/ 5 w 27"/>
                <a:gd name="T9" fmla="*/ 1 h 13"/>
                <a:gd name="T10" fmla="*/ 1 w 27"/>
                <a:gd name="T11" fmla="*/ 4 h 13"/>
                <a:gd name="T12" fmla="*/ 4 w 2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3">
                  <a:moveTo>
                    <a:pt x="4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1"/>
                    <a:pt x="27" y="9"/>
                  </a:cubicBezTo>
                  <a:cubicBezTo>
                    <a:pt x="27" y="7"/>
                    <a:pt x="26" y="5"/>
                    <a:pt x="24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is1îḓé">
              <a:extLst>
                <a:ext uri="{FF2B5EF4-FFF2-40B4-BE49-F238E27FC236}">
                  <a16:creationId xmlns:a16="http://schemas.microsoft.com/office/drawing/2014/main" id="{E006EA68-B775-41FD-A949-7EE0BEF8C4C6}"/>
                </a:ext>
              </a:extLst>
            </p:cNvPr>
            <p:cNvSpPr/>
            <p:nvPr/>
          </p:nvSpPr>
          <p:spPr bwMode="auto">
            <a:xfrm>
              <a:off x="6080126" y="5432425"/>
              <a:ext cx="98425" cy="69850"/>
            </a:xfrm>
            <a:custGeom>
              <a:avLst/>
              <a:gdLst>
                <a:gd name="T0" fmla="*/ 24 w 30"/>
                <a:gd name="T1" fmla="*/ 1 h 21"/>
                <a:gd name="T2" fmla="*/ 2 w 30"/>
                <a:gd name="T3" fmla="*/ 13 h 21"/>
                <a:gd name="T4" fmla="*/ 1 w 30"/>
                <a:gd name="T5" fmla="*/ 19 h 21"/>
                <a:gd name="T6" fmla="*/ 6 w 30"/>
                <a:gd name="T7" fmla="*/ 20 h 21"/>
                <a:gd name="T8" fmla="*/ 28 w 30"/>
                <a:gd name="T9" fmla="*/ 7 h 21"/>
                <a:gd name="T10" fmla="*/ 29 w 30"/>
                <a:gd name="T11" fmla="*/ 2 h 21"/>
                <a:gd name="T12" fmla="*/ 24 w 30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24" y="1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1"/>
                    <a:pt x="4" y="21"/>
                    <a:pt x="6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6"/>
                    <a:pt x="30" y="4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îšļíḍè">
              <a:extLst>
                <a:ext uri="{FF2B5EF4-FFF2-40B4-BE49-F238E27FC236}">
                  <a16:creationId xmlns:a16="http://schemas.microsoft.com/office/drawing/2014/main" id="{E932172B-C252-42D0-BC6E-74CBF653896F}"/>
                </a:ext>
              </a:extLst>
            </p:cNvPr>
            <p:cNvSpPr/>
            <p:nvPr/>
          </p:nvSpPr>
          <p:spPr bwMode="auto">
            <a:xfrm>
              <a:off x="5175251" y="5502275"/>
              <a:ext cx="88900" cy="55563"/>
            </a:xfrm>
            <a:custGeom>
              <a:avLst/>
              <a:gdLst>
                <a:gd name="T0" fmla="*/ 2 w 27"/>
                <a:gd name="T1" fmla="*/ 8 h 17"/>
                <a:gd name="T2" fmla="*/ 21 w 27"/>
                <a:gd name="T3" fmla="*/ 16 h 17"/>
                <a:gd name="T4" fmla="*/ 27 w 27"/>
                <a:gd name="T5" fmla="*/ 14 h 17"/>
                <a:gd name="T6" fmla="*/ 25 w 27"/>
                <a:gd name="T7" fmla="*/ 9 h 17"/>
                <a:gd name="T8" fmla="*/ 6 w 27"/>
                <a:gd name="T9" fmla="*/ 0 h 17"/>
                <a:gd name="T10" fmla="*/ 0 w 27"/>
                <a:gd name="T11" fmla="*/ 2 h 17"/>
                <a:gd name="T12" fmla="*/ 2 w 27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" y="8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3" y="17"/>
                    <a:pt x="26" y="16"/>
                    <a:pt x="27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îSľîḋè">
              <a:extLst>
                <a:ext uri="{FF2B5EF4-FFF2-40B4-BE49-F238E27FC236}">
                  <a16:creationId xmlns:a16="http://schemas.microsoft.com/office/drawing/2014/main" id="{14CFBB6A-6234-4B4C-9932-29B07DE0500F}"/>
                </a:ext>
              </a:extLst>
            </p:cNvPr>
            <p:cNvSpPr/>
            <p:nvPr/>
          </p:nvSpPr>
          <p:spPr bwMode="auto">
            <a:xfrm>
              <a:off x="5600701" y="5624513"/>
              <a:ext cx="177800" cy="65088"/>
            </a:xfrm>
            <a:custGeom>
              <a:avLst/>
              <a:gdLst>
                <a:gd name="T0" fmla="*/ 4 w 54"/>
                <a:gd name="T1" fmla="*/ 8 h 20"/>
                <a:gd name="T2" fmla="*/ 48 w 54"/>
                <a:gd name="T3" fmla="*/ 19 h 20"/>
                <a:gd name="T4" fmla="*/ 53 w 54"/>
                <a:gd name="T5" fmla="*/ 16 h 20"/>
                <a:gd name="T6" fmla="*/ 50 w 54"/>
                <a:gd name="T7" fmla="*/ 12 h 20"/>
                <a:gd name="T8" fmla="*/ 6 w 54"/>
                <a:gd name="T9" fmla="*/ 1 h 20"/>
                <a:gd name="T10" fmla="*/ 1 w 54"/>
                <a:gd name="T11" fmla="*/ 4 h 20"/>
                <a:gd name="T12" fmla="*/ 4 w 5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0">
                  <a:moveTo>
                    <a:pt x="4" y="8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20"/>
                    <a:pt x="53" y="18"/>
                    <a:pt x="53" y="16"/>
                  </a:cubicBezTo>
                  <a:cubicBezTo>
                    <a:pt x="54" y="14"/>
                    <a:pt x="52" y="12"/>
                    <a:pt x="50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Sḻîḋé">
              <a:extLst>
                <a:ext uri="{FF2B5EF4-FFF2-40B4-BE49-F238E27FC236}">
                  <a16:creationId xmlns:a16="http://schemas.microsoft.com/office/drawing/2014/main" id="{7E1E9BD4-2BD5-4E80-96D2-125A3DC4BA51}"/>
                </a:ext>
              </a:extLst>
            </p:cNvPr>
            <p:cNvSpPr/>
            <p:nvPr/>
          </p:nvSpPr>
          <p:spPr bwMode="auto">
            <a:xfrm>
              <a:off x="6634163" y="5643563"/>
              <a:ext cx="104775" cy="46038"/>
            </a:xfrm>
            <a:custGeom>
              <a:avLst/>
              <a:gdLst>
                <a:gd name="T0" fmla="*/ 27 w 32"/>
                <a:gd name="T1" fmla="*/ 0 h 14"/>
                <a:gd name="T2" fmla="*/ 3 w 32"/>
                <a:gd name="T3" fmla="*/ 6 h 14"/>
                <a:gd name="T4" fmla="*/ 0 w 32"/>
                <a:gd name="T5" fmla="*/ 10 h 14"/>
                <a:gd name="T6" fmla="*/ 5 w 32"/>
                <a:gd name="T7" fmla="*/ 13 h 14"/>
                <a:gd name="T8" fmla="*/ 29 w 32"/>
                <a:gd name="T9" fmla="*/ 8 h 14"/>
                <a:gd name="T10" fmla="*/ 32 w 32"/>
                <a:gd name="T11" fmla="*/ 3 h 14"/>
                <a:gd name="T12" fmla="*/ 27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1" y="12"/>
                    <a:pt x="3" y="14"/>
                    <a:pt x="5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iṡ1îḍê">
              <a:extLst>
                <a:ext uri="{FF2B5EF4-FFF2-40B4-BE49-F238E27FC236}">
                  <a16:creationId xmlns:a16="http://schemas.microsoft.com/office/drawing/2014/main" id="{57BA17A1-C0FA-4C3F-886E-A45178967767}"/>
                </a:ext>
              </a:extLst>
            </p:cNvPr>
            <p:cNvSpPr/>
            <p:nvPr/>
          </p:nvSpPr>
          <p:spPr bwMode="auto">
            <a:xfrm>
              <a:off x="7145338" y="5502275"/>
              <a:ext cx="98425" cy="39688"/>
            </a:xfrm>
            <a:custGeom>
              <a:avLst/>
              <a:gdLst>
                <a:gd name="T0" fmla="*/ 3 w 30"/>
                <a:gd name="T1" fmla="*/ 8 h 12"/>
                <a:gd name="T2" fmla="*/ 25 w 30"/>
                <a:gd name="T3" fmla="*/ 12 h 12"/>
                <a:gd name="T4" fmla="*/ 30 w 30"/>
                <a:gd name="T5" fmla="*/ 9 h 12"/>
                <a:gd name="T6" fmla="*/ 27 w 30"/>
                <a:gd name="T7" fmla="*/ 4 h 12"/>
                <a:gd name="T8" fmla="*/ 5 w 30"/>
                <a:gd name="T9" fmla="*/ 0 h 12"/>
                <a:gd name="T10" fmla="*/ 0 w 30"/>
                <a:gd name="T11" fmla="*/ 3 h 12"/>
                <a:gd name="T12" fmla="*/ 3 w 3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" y="8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1"/>
                    <a:pt x="30" y="9"/>
                  </a:cubicBezTo>
                  <a:cubicBezTo>
                    <a:pt x="30" y="7"/>
                    <a:pt x="29" y="5"/>
                    <a:pt x="2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ṥḻîḋe">
              <a:extLst>
                <a:ext uri="{FF2B5EF4-FFF2-40B4-BE49-F238E27FC236}">
                  <a16:creationId xmlns:a16="http://schemas.microsoft.com/office/drawing/2014/main" id="{D76D2B15-8157-4F4C-84D3-3E4C0FCA587E}"/>
                </a:ext>
              </a:extLst>
            </p:cNvPr>
            <p:cNvSpPr/>
            <p:nvPr/>
          </p:nvSpPr>
          <p:spPr bwMode="auto">
            <a:xfrm>
              <a:off x="5376863" y="5432425"/>
              <a:ext cx="92075" cy="49213"/>
            </a:xfrm>
            <a:custGeom>
              <a:avLst/>
              <a:gdLst>
                <a:gd name="T0" fmla="*/ 22 w 28"/>
                <a:gd name="T1" fmla="*/ 0 h 15"/>
                <a:gd name="T2" fmla="*/ 3 w 28"/>
                <a:gd name="T3" fmla="*/ 7 h 15"/>
                <a:gd name="T4" fmla="*/ 0 w 28"/>
                <a:gd name="T5" fmla="*/ 12 h 15"/>
                <a:gd name="T6" fmla="*/ 5 w 28"/>
                <a:gd name="T7" fmla="*/ 14 h 15"/>
                <a:gd name="T8" fmla="*/ 24 w 28"/>
                <a:gd name="T9" fmla="*/ 8 h 15"/>
                <a:gd name="T10" fmla="*/ 27 w 28"/>
                <a:gd name="T11" fmla="*/ 3 h 15"/>
                <a:gd name="T12" fmla="*/ 22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2" y="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10"/>
                    <a:pt x="0" y="12"/>
                  </a:cubicBezTo>
                  <a:cubicBezTo>
                    <a:pt x="1" y="14"/>
                    <a:pt x="3" y="15"/>
                    <a:pt x="5" y="1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7"/>
                    <a:pt x="28" y="5"/>
                    <a:pt x="27" y="3"/>
                  </a:cubicBezTo>
                  <a:cubicBezTo>
                    <a:pt x="26" y="1"/>
                    <a:pt x="24" y="0"/>
                    <a:pt x="22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ï$ḷiḋè">
              <a:extLst>
                <a:ext uri="{FF2B5EF4-FFF2-40B4-BE49-F238E27FC236}">
                  <a16:creationId xmlns:a16="http://schemas.microsoft.com/office/drawing/2014/main" id="{54FB20D7-FEB9-412B-AD72-BE186BECB4B8}"/>
                </a:ext>
              </a:extLst>
            </p:cNvPr>
            <p:cNvSpPr/>
            <p:nvPr/>
          </p:nvSpPr>
          <p:spPr bwMode="auto">
            <a:xfrm>
              <a:off x="4484688" y="3633788"/>
              <a:ext cx="73025" cy="92075"/>
            </a:xfrm>
            <a:custGeom>
              <a:avLst/>
              <a:gdLst>
                <a:gd name="T0" fmla="*/ 1 w 22"/>
                <a:gd name="T1" fmla="*/ 6 h 28"/>
                <a:gd name="T2" fmla="*/ 14 w 22"/>
                <a:gd name="T3" fmla="*/ 26 h 28"/>
                <a:gd name="T4" fmla="*/ 19 w 22"/>
                <a:gd name="T5" fmla="*/ 27 h 28"/>
                <a:gd name="T6" fmla="*/ 21 w 22"/>
                <a:gd name="T7" fmla="*/ 22 h 28"/>
                <a:gd name="T8" fmla="*/ 7 w 22"/>
                <a:gd name="T9" fmla="*/ 2 h 28"/>
                <a:gd name="T10" fmla="*/ 2 w 22"/>
                <a:gd name="T11" fmla="*/ 1 h 28"/>
                <a:gd name="T12" fmla="*/ 1 w 22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1" y="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8"/>
                    <a:pt x="18" y="28"/>
                    <a:pt x="19" y="27"/>
                  </a:cubicBezTo>
                  <a:cubicBezTo>
                    <a:pt x="21" y="26"/>
                    <a:pt x="22" y="24"/>
                    <a:pt x="21" y="2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ṡḻídê">
              <a:extLst>
                <a:ext uri="{FF2B5EF4-FFF2-40B4-BE49-F238E27FC236}">
                  <a16:creationId xmlns:a16="http://schemas.microsoft.com/office/drawing/2014/main" id="{46EC494E-95DA-4562-886B-4E651FEB6122}"/>
                </a:ext>
              </a:extLst>
            </p:cNvPr>
            <p:cNvSpPr/>
            <p:nvPr/>
          </p:nvSpPr>
          <p:spPr bwMode="auto">
            <a:xfrm>
              <a:off x="5273676" y="3867150"/>
              <a:ext cx="112713" cy="73025"/>
            </a:xfrm>
            <a:custGeom>
              <a:avLst/>
              <a:gdLst>
                <a:gd name="T0" fmla="*/ 32 w 34"/>
                <a:gd name="T1" fmla="*/ 14 h 22"/>
                <a:gd name="T2" fmla="*/ 6 w 34"/>
                <a:gd name="T3" fmla="*/ 1 h 22"/>
                <a:gd name="T4" fmla="*/ 1 w 34"/>
                <a:gd name="T5" fmla="*/ 3 h 22"/>
                <a:gd name="T6" fmla="*/ 3 w 34"/>
                <a:gd name="T7" fmla="*/ 8 h 22"/>
                <a:gd name="T8" fmla="*/ 28 w 34"/>
                <a:gd name="T9" fmla="*/ 21 h 22"/>
                <a:gd name="T10" fmla="*/ 33 w 34"/>
                <a:gd name="T11" fmla="*/ 19 h 22"/>
                <a:gd name="T12" fmla="*/ 32 w 34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2" y="14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3" y="21"/>
                    <a:pt x="33" y="19"/>
                  </a:cubicBezTo>
                  <a:cubicBezTo>
                    <a:pt x="34" y="18"/>
                    <a:pt x="34" y="15"/>
                    <a:pt x="32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is1iḓê">
              <a:extLst>
                <a:ext uri="{FF2B5EF4-FFF2-40B4-BE49-F238E27FC236}">
                  <a16:creationId xmlns:a16="http://schemas.microsoft.com/office/drawing/2014/main" id="{14976DE2-9180-4C17-9256-F30E136191B5}"/>
                </a:ext>
              </a:extLst>
            </p:cNvPr>
            <p:cNvSpPr/>
            <p:nvPr/>
          </p:nvSpPr>
          <p:spPr bwMode="auto">
            <a:xfrm>
              <a:off x="6578601" y="1885950"/>
              <a:ext cx="111125" cy="76200"/>
            </a:xfrm>
            <a:custGeom>
              <a:avLst/>
              <a:gdLst>
                <a:gd name="T0" fmla="*/ 3 w 34"/>
                <a:gd name="T1" fmla="*/ 8 h 23"/>
                <a:gd name="T2" fmla="*/ 28 w 34"/>
                <a:gd name="T3" fmla="*/ 22 h 23"/>
                <a:gd name="T4" fmla="*/ 33 w 34"/>
                <a:gd name="T5" fmla="*/ 20 h 23"/>
                <a:gd name="T6" fmla="*/ 32 w 34"/>
                <a:gd name="T7" fmla="*/ 15 h 23"/>
                <a:gd name="T8" fmla="*/ 6 w 34"/>
                <a:gd name="T9" fmla="*/ 1 h 23"/>
                <a:gd name="T10" fmla="*/ 1 w 34"/>
                <a:gd name="T11" fmla="*/ 2 h 23"/>
                <a:gd name="T12" fmla="*/ 3 w 34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3">
                  <a:moveTo>
                    <a:pt x="3" y="8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0" y="23"/>
                    <a:pt x="32" y="22"/>
                    <a:pt x="33" y="20"/>
                  </a:cubicBezTo>
                  <a:cubicBezTo>
                    <a:pt x="34" y="18"/>
                    <a:pt x="34" y="16"/>
                    <a:pt x="32" y="1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ṥḻíḑè">
              <a:extLst>
                <a:ext uri="{FF2B5EF4-FFF2-40B4-BE49-F238E27FC236}">
                  <a16:creationId xmlns:a16="http://schemas.microsoft.com/office/drawing/2014/main" id="{40C2392F-667B-4001-B6C9-27AB5C4765A9}"/>
                </a:ext>
              </a:extLst>
            </p:cNvPr>
            <p:cNvSpPr/>
            <p:nvPr/>
          </p:nvSpPr>
          <p:spPr bwMode="auto">
            <a:xfrm>
              <a:off x="7310438" y="2752725"/>
              <a:ext cx="76200" cy="109538"/>
            </a:xfrm>
            <a:custGeom>
              <a:avLst/>
              <a:gdLst>
                <a:gd name="T0" fmla="*/ 15 w 23"/>
                <a:gd name="T1" fmla="*/ 2 h 33"/>
                <a:gd name="T2" fmla="*/ 1 w 23"/>
                <a:gd name="T3" fmla="*/ 27 h 33"/>
                <a:gd name="T4" fmla="*/ 2 w 23"/>
                <a:gd name="T5" fmla="*/ 32 h 33"/>
                <a:gd name="T6" fmla="*/ 7 w 23"/>
                <a:gd name="T7" fmla="*/ 31 h 33"/>
                <a:gd name="T8" fmla="*/ 22 w 23"/>
                <a:gd name="T9" fmla="*/ 6 h 33"/>
                <a:gd name="T10" fmla="*/ 20 w 23"/>
                <a:gd name="T11" fmla="*/ 1 h 33"/>
                <a:gd name="T12" fmla="*/ 15 w 2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5" y="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4" y="33"/>
                    <a:pt x="6" y="33"/>
                    <a:pt x="7" y="3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4"/>
                    <a:pt x="22" y="2"/>
                    <a:pt x="20" y="1"/>
                  </a:cubicBezTo>
                  <a:cubicBezTo>
                    <a:pt x="18" y="0"/>
                    <a:pt x="16" y="0"/>
                    <a:pt x="15" y="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ísļîďê">
              <a:extLst>
                <a:ext uri="{FF2B5EF4-FFF2-40B4-BE49-F238E27FC236}">
                  <a16:creationId xmlns:a16="http://schemas.microsoft.com/office/drawing/2014/main" id="{4119CE04-DF41-444B-8C1B-EDB1DB07DA4D}"/>
                </a:ext>
              </a:extLst>
            </p:cNvPr>
            <p:cNvSpPr/>
            <p:nvPr/>
          </p:nvSpPr>
          <p:spPr bwMode="auto">
            <a:xfrm>
              <a:off x="7126288" y="3484563"/>
              <a:ext cx="74613" cy="88900"/>
            </a:xfrm>
            <a:custGeom>
              <a:avLst/>
              <a:gdLst>
                <a:gd name="T0" fmla="*/ 1 w 23"/>
                <a:gd name="T1" fmla="*/ 7 h 27"/>
                <a:gd name="T2" fmla="*/ 16 w 23"/>
                <a:gd name="T3" fmla="*/ 25 h 27"/>
                <a:gd name="T4" fmla="*/ 21 w 23"/>
                <a:gd name="T5" fmla="*/ 26 h 27"/>
                <a:gd name="T6" fmla="*/ 21 w 23"/>
                <a:gd name="T7" fmla="*/ 21 h 27"/>
                <a:gd name="T8" fmla="*/ 7 w 23"/>
                <a:gd name="T9" fmla="*/ 2 h 27"/>
                <a:gd name="T10" fmla="*/ 2 w 23"/>
                <a:gd name="T11" fmla="*/ 1 h 27"/>
                <a:gd name="T12" fmla="*/ 1 w 23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7">
                  <a:moveTo>
                    <a:pt x="1" y="7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9" y="27"/>
                    <a:pt x="21" y="26"/>
                  </a:cubicBezTo>
                  <a:cubicBezTo>
                    <a:pt x="22" y="25"/>
                    <a:pt x="23" y="22"/>
                    <a:pt x="21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íşḷíḓe">
              <a:extLst>
                <a:ext uri="{FF2B5EF4-FFF2-40B4-BE49-F238E27FC236}">
                  <a16:creationId xmlns:a16="http://schemas.microsoft.com/office/drawing/2014/main" id="{75726989-2492-4535-8E3E-1CCB89FCB41D}"/>
                </a:ext>
              </a:extLst>
            </p:cNvPr>
            <p:cNvSpPr/>
            <p:nvPr/>
          </p:nvSpPr>
          <p:spPr bwMode="auto">
            <a:xfrm>
              <a:off x="6784976" y="4354513"/>
              <a:ext cx="26988" cy="103188"/>
            </a:xfrm>
            <a:custGeom>
              <a:avLst/>
              <a:gdLst>
                <a:gd name="T0" fmla="*/ 0 w 8"/>
                <a:gd name="T1" fmla="*/ 4 h 31"/>
                <a:gd name="T2" fmla="*/ 0 w 8"/>
                <a:gd name="T3" fmla="*/ 28 h 31"/>
                <a:gd name="T4" fmla="*/ 4 w 8"/>
                <a:gd name="T5" fmla="*/ 31 h 31"/>
                <a:gd name="T6" fmla="*/ 8 w 8"/>
                <a:gd name="T7" fmla="*/ 28 h 31"/>
                <a:gd name="T8" fmla="*/ 7 w 8"/>
                <a:gd name="T9" fmla="*/ 4 h 31"/>
                <a:gd name="T10" fmla="*/ 3 w 8"/>
                <a:gd name="T11" fmla="*/ 0 h 31"/>
                <a:gd name="T12" fmla="*/ 0 w 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6" y="31"/>
                    <a:pt x="8" y="30"/>
                    <a:pt x="8" y="2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ṡḷîdê">
              <a:extLst>
                <a:ext uri="{FF2B5EF4-FFF2-40B4-BE49-F238E27FC236}">
                  <a16:creationId xmlns:a16="http://schemas.microsoft.com/office/drawing/2014/main" id="{10E8CB35-8BE7-43BD-9EAA-C51C8D4D69D0}"/>
                </a:ext>
              </a:extLst>
            </p:cNvPr>
            <p:cNvSpPr/>
            <p:nvPr/>
          </p:nvSpPr>
          <p:spPr bwMode="auto">
            <a:xfrm>
              <a:off x="5386388" y="4167188"/>
              <a:ext cx="49213" cy="85725"/>
            </a:xfrm>
            <a:custGeom>
              <a:avLst/>
              <a:gdLst>
                <a:gd name="T0" fmla="*/ 1 w 15"/>
                <a:gd name="T1" fmla="*/ 6 h 26"/>
                <a:gd name="T2" fmla="*/ 7 w 15"/>
                <a:gd name="T3" fmla="*/ 23 h 26"/>
                <a:gd name="T4" fmla="*/ 12 w 15"/>
                <a:gd name="T5" fmla="*/ 25 h 26"/>
                <a:gd name="T6" fmla="*/ 14 w 15"/>
                <a:gd name="T7" fmla="*/ 20 h 26"/>
                <a:gd name="T8" fmla="*/ 8 w 15"/>
                <a:gd name="T9" fmla="*/ 3 h 26"/>
                <a:gd name="T10" fmla="*/ 3 w 15"/>
                <a:gd name="T11" fmla="*/ 1 h 26"/>
                <a:gd name="T12" fmla="*/ 1 w 1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1" y="6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10" y="26"/>
                    <a:pt x="12" y="25"/>
                  </a:cubicBezTo>
                  <a:cubicBezTo>
                    <a:pt x="14" y="24"/>
                    <a:pt x="15" y="22"/>
                    <a:pt x="14" y="2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ïŝľiḍè">
              <a:extLst>
                <a:ext uri="{FF2B5EF4-FFF2-40B4-BE49-F238E27FC236}">
                  <a16:creationId xmlns:a16="http://schemas.microsoft.com/office/drawing/2014/main" id="{74CC66FD-AD42-4391-A023-14C8A0E023F5}"/>
                </a:ext>
              </a:extLst>
            </p:cNvPr>
            <p:cNvSpPr/>
            <p:nvPr/>
          </p:nvSpPr>
          <p:spPr bwMode="auto">
            <a:xfrm>
              <a:off x="5657851" y="3373438"/>
              <a:ext cx="80963" cy="55563"/>
            </a:xfrm>
            <a:custGeom>
              <a:avLst/>
              <a:gdLst>
                <a:gd name="T0" fmla="*/ 19 w 25"/>
                <a:gd name="T1" fmla="*/ 1 h 17"/>
                <a:gd name="T2" fmla="*/ 3 w 25"/>
                <a:gd name="T3" fmla="*/ 9 h 17"/>
                <a:gd name="T4" fmla="*/ 1 w 25"/>
                <a:gd name="T5" fmla="*/ 14 h 17"/>
                <a:gd name="T6" fmla="*/ 6 w 25"/>
                <a:gd name="T7" fmla="*/ 16 h 17"/>
                <a:gd name="T8" fmla="*/ 22 w 25"/>
                <a:gd name="T9" fmla="*/ 8 h 17"/>
                <a:gd name="T10" fmla="*/ 24 w 25"/>
                <a:gd name="T11" fmla="*/ 3 h 17"/>
                <a:gd name="T12" fmla="*/ 19 w 2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9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6"/>
                    <a:pt x="4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5" y="5"/>
                    <a:pt x="24" y="3"/>
                  </a:cubicBezTo>
                  <a:cubicBezTo>
                    <a:pt x="23" y="1"/>
                    <a:pt x="21" y="0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ïsḻïḓé">
              <a:extLst>
                <a:ext uri="{FF2B5EF4-FFF2-40B4-BE49-F238E27FC236}">
                  <a16:creationId xmlns:a16="http://schemas.microsoft.com/office/drawing/2014/main" id="{99D873EC-1577-45E9-8670-6C1DF1DF6002}"/>
                </a:ext>
              </a:extLst>
            </p:cNvPr>
            <p:cNvSpPr/>
            <p:nvPr/>
          </p:nvSpPr>
          <p:spPr bwMode="auto">
            <a:xfrm>
              <a:off x="5419726" y="1952625"/>
              <a:ext cx="55563" cy="184150"/>
            </a:xfrm>
            <a:custGeom>
              <a:avLst/>
              <a:gdLst>
                <a:gd name="T0" fmla="*/ 8 w 17"/>
                <a:gd name="T1" fmla="*/ 53 h 56"/>
                <a:gd name="T2" fmla="*/ 16 w 17"/>
                <a:gd name="T3" fmla="*/ 5 h 56"/>
                <a:gd name="T4" fmla="*/ 13 w 17"/>
                <a:gd name="T5" fmla="*/ 1 h 56"/>
                <a:gd name="T6" fmla="*/ 9 w 17"/>
                <a:gd name="T7" fmla="*/ 4 h 56"/>
                <a:gd name="T8" fmla="*/ 1 w 17"/>
                <a:gd name="T9" fmla="*/ 52 h 56"/>
                <a:gd name="T10" fmla="*/ 4 w 17"/>
                <a:gd name="T11" fmla="*/ 56 h 56"/>
                <a:gd name="T12" fmla="*/ 8 w 17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6">
                  <a:moveTo>
                    <a:pt x="8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5" y="1"/>
                    <a:pt x="13" y="1"/>
                  </a:cubicBezTo>
                  <a:cubicBezTo>
                    <a:pt x="11" y="0"/>
                    <a:pt x="9" y="2"/>
                    <a:pt x="9" y="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5"/>
                    <a:pt x="8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íṡļíḑe">
              <a:extLst>
                <a:ext uri="{FF2B5EF4-FFF2-40B4-BE49-F238E27FC236}">
                  <a16:creationId xmlns:a16="http://schemas.microsoft.com/office/drawing/2014/main" id="{9352D502-7F59-44A0-B51D-BC4ED3E0EF00}"/>
                </a:ext>
              </a:extLst>
            </p:cNvPr>
            <p:cNvSpPr/>
            <p:nvPr/>
          </p:nvSpPr>
          <p:spPr bwMode="auto">
            <a:xfrm>
              <a:off x="7169151" y="1936750"/>
              <a:ext cx="22225" cy="120650"/>
            </a:xfrm>
            <a:custGeom>
              <a:avLst/>
              <a:gdLst>
                <a:gd name="T0" fmla="*/ 0 w 7"/>
                <a:gd name="T1" fmla="*/ 3 h 37"/>
                <a:gd name="T2" fmla="*/ 0 w 7"/>
                <a:gd name="T3" fmla="*/ 33 h 37"/>
                <a:gd name="T4" fmla="*/ 3 w 7"/>
                <a:gd name="T5" fmla="*/ 37 h 37"/>
                <a:gd name="T6" fmla="*/ 7 w 7"/>
                <a:gd name="T7" fmla="*/ 33 h 37"/>
                <a:gd name="T8" fmla="*/ 7 w 7"/>
                <a:gd name="T9" fmla="*/ 3 h 37"/>
                <a:gd name="T10" fmla="*/ 3 w 7"/>
                <a:gd name="T11" fmla="*/ 0 h 37"/>
                <a:gd name="T12" fmla="*/ 0 w 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7">
                  <a:moveTo>
                    <a:pt x="0" y="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7" y="36"/>
                    <a:pt x="7" y="3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ïṧľide">
              <a:extLst>
                <a:ext uri="{FF2B5EF4-FFF2-40B4-BE49-F238E27FC236}">
                  <a16:creationId xmlns:a16="http://schemas.microsoft.com/office/drawing/2014/main" id="{14FFF7B6-3283-42BE-BC7B-7D685C9D8DE5}"/>
                </a:ext>
              </a:extLst>
            </p:cNvPr>
            <p:cNvSpPr/>
            <p:nvPr/>
          </p:nvSpPr>
          <p:spPr bwMode="auto">
            <a:xfrm>
              <a:off x="7334251" y="3152775"/>
              <a:ext cx="88900" cy="107950"/>
            </a:xfrm>
            <a:custGeom>
              <a:avLst/>
              <a:gdLst>
                <a:gd name="T0" fmla="*/ 1 w 27"/>
                <a:gd name="T1" fmla="*/ 6 h 33"/>
                <a:gd name="T2" fmla="*/ 20 w 27"/>
                <a:gd name="T3" fmla="*/ 31 h 33"/>
                <a:gd name="T4" fmla="*/ 25 w 27"/>
                <a:gd name="T5" fmla="*/ 32 h 33"/>
                <a:gd name="T6" fmla="*/ 26 w 27"/>
                <a:gd name="T7" fmla="*/ 27 h 33"/>
                <a:gd name="T8" fmla="*/ 7 w 27"/>
                <a:gd name="T9" fmla="*/ 2 h 33"/>
                <a:gd name="T10" fmla="*/ 2 w 27"/>
                <a:gd name="T11" fmla="*/ 1 h 33"/>
                <a:gd name="T12" fmla="*/ 1 w 27"/>
                <a:gd name="T13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1" y="6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7" y="31"/>
                    <a:pt x="27" y="28"/>
                    <a:pt x="26" y="2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iṧľiḑè">
              <a:extLst>
                <a:ext uri="{FF2B5EF4-FFF2-40B4-BE49-F238E27FC236}">
                  <a16:creationId xmlns:a16="http://schemas.microsoft.com/office/drawing/2014/main" id="{647FFE33-B655-40B0-80A1-1E8C5A827C2F}"/>
                </a:ext>
              </a:extLst>
            </p:cNvPr>
            <p:cNvSpPr/>
            <p:nvPr/>
          </p:nvSpPr>
          <p:spPr bwMode="auto">
            <a:xfrm>
              <a:off x="4805363" y="2951163"/>
              <a:ext cx="109538" cy="42863"/>
            </a:xfrm>
            <a:custGeom>
              <a:avLst/>
              <a:gdLst>
                <a:gd name="T0" fmla="*/ 28 w 33"/>
                <a:gd name="T1" fmla="*/ 0 h 13"/>
                <a:gd name="T2" fmla="*/ 3 w 33"/>
                <a:gd name="T3" fmla="*/ 5 h 13"/>
                <a:gd name="T4" fmla="*/ 0 w 33"/>
                <a:gd name="T5" fmla="*/ 10 h 13"/>
                <a:gd name="T6" fmla="*/ 4 w 33"/>
                <a:gd name="T7" fmla="*/ 13 h 13"/>
                <a:gd name="T8" fmla="*/ 29 w 33"/>
                <a:gd name="T9" fmla="*/ 7 h 13"/>
                <a:gd name="T10" fmla="*/ 32 w 33"/>
                <a:gd name="T11" fmla="*/ 3 h 13"/>
                <a:gd name="T12" fmla="*/ 28 w 3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8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3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i$ľïḓê">
              <a:extLst>
                <a:ext uri="{FF2B5EF4-FFF2-40B4-BE49-F238E27FC236}">
                  <a16:creationId xmlns:a16="http://schemas.microsoft.com/office/drawing/2014/main" id="{F5D72329-378B-4DBA-8459-669D2424689D}"/>
                </a:ext>
              </a:extLst>
            </p:cNvPr>
            <p:cNvSpPr/>
            <p:nvPr/>
          </p:nvSpPr>
          <p:spPr bwMode="auto">
            <a:xfrm>
              <a:off x="6056313" y="1484313"/>
              <a:ext cx="82550" cy="92075"/>
            </a:xfrm>
            <a:custGeom>
              <a:avLst/>
              <a:gdLst>
                <a:gd name="T0" fmla="*/ 1 w 25"/>
                <a:gd name="T1" fmla="*/ 6 h 28"/>
                <a:gd name="T2" fmla="*/ 18 w 25"/>
                <a:gd name="T3" fmla="*/ 26 h 28"/>
                <a:gd name="T4" fmla="*/ 24 w 25"/>
                <a:gd name="T5" fmla="*/ 26 h 28"/>
                <a:gd name="T6" fmla="*/ 24 w 25"/>
                <a:gd name="T7" fmla="*/ 21 h 28"/>
                <a:gd name="T8" fmla="*/ 7 w 25"/>
                <a:gd name="T9" fmla="*/ 2 h 28"/>
                <a:gd name="T10" fmla="*/ 2 w 25"/>
                <a:gd name="T11" fmla="*/ 1 h 28"/>
                <a:gd name="T12" fmla="*/ 1 w 25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" y="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20" y="28"/>
                    <a:pt x="22" y="28"/>
                    <a:pt x="24" y="26"/>
                  </a:cubicBezTo>
                  <a:cubicBezTo>
                    <a:pt x="25" y="25"/>
                    <a:pt x="25" y="23"/>
                    <a:pt x="24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i$ļiďê">
              <a:extLst>
                <a:ext uri="{FF2B5EF4-FFF2-40B4-BE49-F238E27FC236}">
                  <a16:creationId xmlns:a16="http://schemas.microsoft.com/office/drawing/2014/main" id="{7811A34C-DDE5-4B5A-8836-E77ED055BE5B}"/>
                </a:ext>
              </a:extLst>
            </p:cNvPr>
            <p:cNvSpPr/>
            <p:nvPr/>
          </p:nvSpPr>
          <p:spPr bwMode="auto">
            <a:xfrm>
              <a:off x="4976813" y="3933825"/>
              <a:ext cx="66675" cy="120650"/>
            </a:xfrm>
            <a:custGeom>
              <a:avLst/>
              <a:gdLst>
                <a:gd name="T0" fmla="*/ 1 w 20"/>
                <a:gd name="T1" fmla="*/ 6 h 37"/>
                <a:gd name="T2" fmla="*/ 13 w 20"/>
                <a:gd name="T3" fmla="*/ 34 h 37"/>
                <a:gd name="T4" fmla="*/ 17 w 20"/>
                <a:gd name="T5" fmla="*/ 36 h 37"/>
                <a:gd name="T6" fmla="*/ 19 w 20"/>
                <a:gd name="T7" fmla="*/ 31 h 37"/>
                <a:gd name="T8" fmla="*/ 8 w 20"/>
                <a:gd name="T9" fmla="*/ 3 h 37"/>
                <a:gd name="T10" fmla="*/ 3 w 20"/>
                <a:gd name="T11" fmla="*/ 1 h 37"/>
                <a:gd name="T12" fmla="*/ 1 w 20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7">
                  <a:moveTo>
                    <a:pt x="1" y="6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6" y="37"/>
                    <a:pt x="17" y="36"/>
                  </a:cubicBezTo>
                  <a:cubicBezTo>
                    <a:pt x="19" y="35"/>
                    <a:pt x="20" y="33"/>
                    <a:pt x="19" y="3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ïṡliďè">
              <a:extLst>
                <a:ext uri="{FF2B5EF4-FFF2-40B4-BE49-F238E27FC236}">
                  <a16:creationId xmlns:a16="http://schemas.microsoft.com/office/drawing/2014/main" id="{166F71E2-CCE0-46EF-8CDB-7316A8B7D16D}"/>
                </a:ext>
              </a:extLst>
            </p:cNvPr>
            <p:cNvSpPr/>
            <p:nvPr/>
          </p:nvSpPr>
          <p:spPr bwMode="auto">
            <a:xfrm>
              <a:off x="7558088" y="3805238"/>
              <a:ext cx="115888" cy="107950"/>
            </a:xfrm>
            <a:custGeom>
              <a:avLst/>
              <a:gdLst>
                <a:gd name="T0" fmla="*/ 7 w 35"/>
                <a:gd name="T1" fmla="*/ 32 h 33"/>
                <a:gd name="T2" fmla="*/ 34 w 35"/>
                <a:gd name="T3" fmla="*/ 7 h 33"/>
                <a:gd name="T4" fmla="*/ 34 w 35"/>
                <a:gd name="T5" fmla="*/ 2 h 33"/>
                <a:gd name="T6" fmla="*/ 29 w 35"/>
                <a:gd name="T7" fmla="*/ 1 h 33"/>
                <a:gd name="T8" fmla="*/ 2 w 35"/>
                <a:gd name="T9" fmla="*/ 27 h 33"/>
                <a:gd name="T10" fmla="*/ 2 w 35"/>
                <a:gd name="T11" fmla="*/ 32 h 33"/>
                <a:gd name="T12" fmla="*/ 7 w 3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7" y="32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5"/>
                    <a:pt x="35" y="3"/>
                    <a:pt x="34" y="2"/>
                  </a:cubicBezTo>
                  <a:cubicBezTo>
                    <a:pt x="33" y="0"/>
                    <a:pt x="30" y="0"/>
                    <a:pt x="29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6" y="33"/>
                    <a:pt x="7" y="32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íśḷîďè">
              <a:extLst>
                <a:ext uri="{FF2B5EF4-FFF2-40B4-BE49-F238E27FC236}">
                  <a16:creationId xmlns:a16="http://schemas.microsoft.com/office/drawing/2014/main" id="{FFDCA6FA-E837-47F4-996B-535DFC6CEB93}"/>
                </a:ext>
              </a:extLst>
            </p:cNvPr>
            <p:cNvSpPr/>
            <p:nvPr/>
          </p:nvSpPr>
          <p:spPr bwMode="auto">
            <a:xfrm>
              <a:off x="4364038" y="3851275"/>
              <a:ext cx="165100" cy="168275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îṣļídé">
              <a:extLst>
                <a:ext uri="{FF2B5EF4-FFF2-40B4-BE49-F238E27FC236}">
                  <a16:creationId xmlns:a16="http://schemas.microsoft.com/office/drawing/2014/main" id="{E226E67F-C2B5-4228-8B23-9418D497191A}"/>
                </a:ext>
              </a:extLst>
            </p:cNvPr>
            <p:cNvSpPr/>
            <p:nvPr/>
          </p:nvSpPr>
          <p:spPr bwMode="auto">
            <a:xfrm>
              <a:off x="5670551" y="1325563"/>
              <a:ext cx="125413" cy="122238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ïṧļîḓé">
              <a:extLst>
                <a:ext uri="{FF2B5EF4-FFF2-40B4-BE49-F238E27FC236}">
                  <a16:creationId xmlns:a16="http://schemas.microsoft.com/office/drawing/2014/main" id="{ACC07CF5-4373-40BF-9543-2C8E6F49CCBC}"/>
                </a:ext>
              </a:extLst>
            </p:cNvPr>
            <p:cNvSpPr/>
            <p:nvPr/>
          </p:nvSpPr>
          <p:spPr bwMode="auto">
            <a:xfrm>
              <a:off x="7848601" y="2849563"/>
              <a:ext cx="211138" cy="209550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iṡļïḋè">
              <a:extLst>
                <a:ext uri="{FF2B5EF4-FFF2-40B4-BE49-F238E27FC236}">
                  <a16:creationId xmlns:a16="http://schemas.microsoft.com/office/drawing/2014/main" id="{E81B27D4-E6D6-4D07-9287-C23AF7DD3AFB}"/>
                </a:ext>
              </a:extLst>
            </p:cNvPr>
            <p:cNvSpPr/>
            <p:nvPr/>
          </p:nvSpPr>
          <p:spPr bwMode="auto">
            <a:xfrm>
              <a:off x="6980238" y="2332038"/>
              <a:ext cx="88900" cy="92075"/>
            </a:xfrm>
            <a:prstGeom prst="ellipse">
              <a:avLst/>
            </a:prstGeom>
            <a:solidFill>
              <a:srgbClr val="D6A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ṥḻîḋé">
              <a:extLst>
                <a:ext uri="{FF2B5EF4-FFF2-40B4-BE49-F238E27FC236}">
                  <a16:creationId xmlns:a16="http://schemas.microsoft.com/office/drawing/2014/main" id="{ED1BB2A5-6B0B-4BEA-BE21-8F9CE63C5D53}"/>
                </a:ext>
              </a:extLst>
            </p:cNvPr>
            <p:cNvSpPr/>
            <p:nvPr/>
          </p:nvSpPr>
          <p:spPr bwMode="auto">
            <a:xfrm>
              <a:off x="5838260" y="2525749"/>
              <a:ext cx="749866" cy="675346"/>
            </a:xfrm>
            <a:custGeom>
              <a:avLst/>
              <a:gdLst>
                <a:gd name="T0" fmla="*/ 483 w 483"/>
                <a:gd name="T1" fmla="*/ 0 h 435"/>
                <a:gd name="T2" fmla="*/ 0 w 483"/>
                <a:gd name="T3" fmla="*/ 309 h 435"/>
                <a:gd name="T4" fmla="*/ 0 w 483"/>
                <a:gd name="T5" fmla="*/ 435 h 435"/>
                <a:gd name="T6" fmla="*/ 483 w 483"/>
                <a:gd name="T7" fmla="*/ 126 h 435"/>
                <a:gd name="T8" fmla="*/ 483 w 483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35">
                  <a:moveTo>
                    <a:pt x="483" y="0"/>
                  </a:moveTo>
                  <a:lnTo>
                    <a:pt x="0" y="309"/>
                  </a:lnTo>
                  <a:lnTo>
                    <a:pt x="0" y="435"/>
                  </a:lnTo>
                  <a:lnTo>
                    <a:pt x="483" y="12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Sḷiḓè">
              <a:extLst>
                <a:ext uri="{FF2B5EF4-FFF2-40B4-BE49-F238E27FC236}">
                  <a16:creationId xmlns:a16="http://schemas.microsoft.com/office/drawing/2014/main" id="{2A9FFBD2-8185-4178-8F27-47EA171A4F2C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îṥliḍe">
              <a:extLst>
                <a:ext uri="{FF2B5EF4-FFF2-40B4-BE49-F238E27FC236}">
                  <a16:creationId xmlns:a16="http://schemas.microsoft.com/office/drawing/2014/main" id="{EBAFABF4-B636-4D7E-8485-EBBFC4E57689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  <a:gd name="T8" fmla="*/ 4 w 505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  <a:lnTo>
                    <a:pt x="4" y="328"/>
                  </a:lnTo>
                  <a:close/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iṧ1ïḋe">
              <a:extLst>
                <a:ext uri="{FF2B5EF4-FFF2-40B4-BE49-F238E27FC236}">
                  <a16:creationId xmlns:a16="http://schemas.microsoft.com/office/drawing/2014/main" id="{28396086-F9C1-4C0F-97D4-2042F6620008}"/>
                </a:ext>
              </a:extLst>
            </p:cNvPr>
            <p:cNvSpPr/>
            <p:nvPr/>
          </p:nvSpPr>
          <p:spPr bwMode="auto">
            <a:xfrm>
              <a:off x="5287963" y="2038350"/>
              <a:ext cx="1303338" cy="1357313"/>
            </a:xfrm>
            <a:custGeom>
              <a:avLst/>
              <a:gdLst>
                <a:gd name="T0" fmla="*/ 821 w 821"/>
                <a:gd name="T1" fmla="*/ 328 h 855"/>
                <a:gd name="T2" fmla="*/ 821 w 821"/>
                <a:gd name="T3" fmla="*/ 0 h 855"/>
                <a:gd name="T4" fmla="*/ 596 w 821"/>
                <a:gd name="T5" fmla="*/ 0 h 855"/>
                <a:gd name="T6" fmla="*/ 0 w 821"/>
                <a:gd name="T7" fmla="*/ 384 h 855"/>
                <a:gd name="T8" fmla="*/ 0 w 821"/>
                <a:gd name="T9" fmla="*/ 855 h 855"/>
                <a:gd name="T10" fmla="*/ 821 w 821"/>
                <a:gd name="T11" fmla="*/ 328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55">
                  <a:moveTo>
                    <a:pt x="821" y="328"/>
                  </a:moveTo>
                  <a:lnTo>
                    <a:pt x="821" y="0"/>
                  </a:lnTo>
                  <a:lnTo>
                    <a:pt x="596" y="0"/>
                  </a:lnTo>
                  <a:lnTo>
                    <a:pt x="0" y="384"/>
                  </a:lnTo>
                  <a:lnTo>
                    <a:pt x="0" y="855"/>
                  </a:lnTo>
                  <a:lnTo>
                    <a:pt x="821" y="328"/>
                  </a:lnTo>
                  <a:close/>
                </a:path>
              </a:pathLst>
            </a:custGeom>
            <a:gradFill>
              <a:gsLst>
                <a:gs pos="0">
                  <a:srgbClr val="F5FAFF"/>
                </a:gs>
                <a:gs pos="88000">
                  <a:srgbClr val="A0D3FF"/>
                </a:gs>
              </a:gsLst>
              <a:lin ang="4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iṩļîďé">
              <a:extLst>
                <a:ext uri="{FF2B5EF4-FFF2-40B4-BE49-F238E27FC236}">
                  <a16:creationId xmlns:a16="http://schemas.microsoft.com/office/drawing/2014/main" id="{737CB2C4-FAFD-4870-80F8-9FA93C545146}"/>
                </a:ext>
              </a:extLst>
            </p:cNvPr>
            <p:cNvSpPr/>
            <p:nvPr/>
          </p:nvSpPr>
          <p:spPr>
            <a:xfrm>
              <a:off x="7376320" y="4367212"/>
              <a:ext cx="379413" cy="1362075"/>
            </a:xfrm>
            <a:prstGeom prst="rect">
              <a:avLst/>
            </a:prstGeom>
            <a:gradFill>
              <a:gsLst>
                <a:gs pos="100000">
                  <a:schemeClr val="tx1">
                    <a:alpha val="8000"/>
                  </a:schemeClr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ṥ1íḋè">
              <a:extLst>
                <a:ext uri="{FF2B5EF4-FFF2-40B4-BE49-F238E27FC236}">
                  <a16:creationId xmlns:a16="http://schemas.microsoft.com/office/drawing/2014/main" id="{A46A8B8A-8ABC-46E5-A0EC-420DBB6ED11A}"/>
                </a:ext>
              </a:extLst>
            </p:cNvPr>
            <p:cNvSpPr/>
            <p:nvPr/>
          </p:nvSpPr>
          <p:spPr>
            <a:xfrm>
              <a:off x="4357687" y="5033962"/>
              <a:ext cx="590551" cy="655639"/>
            </a:xfrm>
            <a:prstGeom prst="rect">
              <a:avLst/>
            </a:prstGeom>
            <a:solidFill>
              <a:srgbClr val="D5A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íşľiḑe">
              <a:extLst>
                <a:ext uri="{FF2B5EF4-FFF2-40B4-BE49-F238E27FC236}">
                  <a16:creationId xmlns:a16="http://schemas.microsoft.com/office/drawing/2014/main" id="{DBAD6547-0073-41D5-BC39-12EA02511789}"/>
                </a:ext>
              </a:extLst>
            </p:cNvPr>
            <p:cNvSpPr/>
            <p:nvPr/>
          </p:nvSpPr>
          <p:spPr bwMode="auto">
            <a:xfrm>
              <a:off x="4676776" y="5030788"/>
              <a:ext cx="10318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23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5" name="87721d5e-4bf2-432a-9b03-ade377cb45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221FAC0-CD36-4E11-8C30-4200255D66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89558" y="4124007"/>
            <a:ext cx="2321224" cy="2526174"/>
            <a:chOff x="4108451" y="1258888"/>
            <a:chExt cx="3973513" cy="4324350"/>
          </a:xfrm>
        </p:grpSpPr>
        <p:sp>
          <p:nvSpPr>
            <p:cNvPr id="6" name="iṧḻïḋé">
              <a:extLst>
                <a:ext uri="{FF2B5EF4-FFF2-40B4-BE49-F238E27FC236}">
                  <a16:creationId xmlns:a16="http://schemas.microsoft.com/office/drawing/2014/main" id="{B2DC3283-3232-45B5-9ACB-BB59E34EC1E2}"/>
                </a:ext>
              </a:extLst>
            </p:cNvPr>
            <p:cNvSpPr/>
            <p:nvPr/>
          </p:nvSpPr>
          <p:spPr bwMode="auto">
            <a:xfrm>
              <a:off x="6297613" y="2500313"/>
              <a:ext cx="315913" cy="300038"/>
            </a:xfrm>
            <a:custGeom>
              <a:avLst/>
              <a:gdLst>
                <a:gd name="T0" fmla="*/ 17 w 21"/>
                <a:gd name="T1" fmla="*/ 7 h 20"/>
                <a:gd name="T2" fmla="*/ 0 w 21"/>
                <a:gd name="T3" fmla="*/ 5 h 20"/>
                <a:gd name="T4" fmla="*/ 11 w 21"/>
                <a:gd name="T5" fmla="*/ 13 h 20"/>
                <a:gd name="T6" fmla="*/ 17 w 21"/>
                <a:gd name="T7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7" y="7"/>
                  </a:moveTo>
                  <a:cubicBezTo>
                    <a:pt x="9" y="0"/>
                    <a:pt x="0" y="5"/>
                    <a:pt x="0" y="5"/>
                  </a:cubicBezTo>
                  <a:cubicBezTo>
                    <a:pt x="0" y="5"/>
                    <a:pt x="1" y="7"/>
                    <a:pt x="11" y="13"/>
                  </a:cubicBezTo>
                  <a:cubicBezTo>
                    <a:pt x="21" y="20"/>
                    <a:pt x="17" y="7"/>
                    <a:pt x="17" y="7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6178551" y="3757613"/>
              <a:ext cx="179388" cy="1346200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5548313" y="3757613"/>
              <a:ext cx="179388" cy="1346200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5892801" y="3981451"/>
              <a:ext cx="179388" cy="1331913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5262563" y="3981451"/>
              <a:ext cx="180975" cy="1331913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5068888" y="5118101"/>
              <a:ext cx="449263" cy="38893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5427663" y="5118101"/>
              <a:ext cx="450850" cy="38893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5532438" y="3862388"/>
              <a:ext cx="315913" cy="1406525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5173663" y="4146551"/>
              <a:ext cx="330200" cy="1122363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5173663" y="4146551"/>
              <a:ext cx="165100" cy="1122363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5548313" y="4146551"/>
              <a:ext cx="165100" cy="1122363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4678363" y="3817938"/>
              <a:ext cx="74613" cy="1765300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6072188" y="3817938"/>
              <a:ext cx="76200" cy="1765300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4543426" y="3817938"/>
              <a:ext cx="134938" cy="176530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5953126" y="3817938"/>
              <a:ext cx="119063" cy="176530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4364038" y="3517901"/>
              <a:ext cx="1903413" cy="733425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6267451" y="3517901"/>
              <a:ext cx="104775" cy="733425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4108451" y="3324226"/>
              <a:ext cx="2549525" cy="552450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4108451" y="3876676"/>
              <a:ext cx="2354263" cy="12065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6462713" y="3324226"/>
              <a:ext cx="195263" cy="673100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5248276" y="2486026"/>
              <a:ext cx="1200150" cy="89693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5713413" y="2500313"/>
              <a:ext cx="179388" cy="195263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5848351" y="2320926"/>
              <a:ext cx="209550" cy="300038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5892801" y="2441576"/>
              <a:ext cx="269875" cy="284163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5848351" y="2320926"/>
              <a:ext cx="195263" cy="269875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5622926" y="2097088"/>
              <a:ext cx="434975" cy="493713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5578476" y="1871663"/>
              <a:ext cx="479425" cy="419100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5548313" y="1857376"/>
              <a:ext cx="330200" cy="328613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5487988" y="2620963"/>
              <a:ext cx="809625" cy="582613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5443538" y="2695576"/>
              <a:ext cx="88900" cy="508000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5667376" y="3443288"/>
              <a:ext cx="390525" cy="223838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4738688" y="3338513"/>
              <a:ext cx="1304925" cy="314325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4738688" y="2709863"/>
              <a:ext cx="928688" cy="957263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4738688" y="2695576"/>
              <a:ext cx="928688" cy="971550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5127626" y="3084513"/>
              <a:ext cx="134938" cy="209550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5173663" y="3294063"/>
              <a:ext cx="58738" cy="30163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5157788" y="3248026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5157788" y="3248026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5157788" y="3278188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5203826" y="3040063"/>
              <a:ext cx="0" cy="44450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5143501" y="3054351"/>
              <a:ext cx="14288" cy="3016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5097463" y="3084513"/>
              <a:ext cx="30163" cy="301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5083176" y="3143251"/>
              <a:ext cx="30163" cy="158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5097463" y="3189288"/>
              <a:ext cx="30163" cy="3016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5248276" y="3068638"/>
              <a:ext cx="14288" cy="3016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5278438" y="3114676"/>
              <a:ext cx="30163" cy="142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5292726" y="3173413"/>
              <a:ext cx="30163" cy="158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5278438" y="3219451"/>
              <a:ext cx="30163" cy="14288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5157788" y="3278188"/>
              <a:ext cx="90488" cy="15875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$ľíḓê">
              <a:extLst>
                <a:ext uri="{FF2B5EF4-FFF2-40B4-BE49-F238E27FC236}">
                  <a16:creationId xmlns:a16="http://schemas.microsoft.com/office/drawing/2014/main" id="{452F89B5-B7BE-4DF4-8CDB-38824A18F379}"/>
                </a:ext>
              </a:extLst>
            </p:cNvPr>
            <p:cNvSpPr/>
            <p:nvPr/>
          </p:nvSpPr>
          <p:spPr bwMode="auto">
            <a:xfrm>
              <a:off x="7258051" y="5268913"/>
              <a:ext cx="284163" cy="314325"/>
            </a:xfrm>
            <a:custGeom>
              <a:avLst/>
              <a:gdLst>
                <a:gd name="T0" fmla="*/ 9 w 19"/>
                <a:gd name="T1" fmla="*/ 4 h 21"/>
                <a:gd name="T2" fmla="*/ 7 w 19"/>
                <a:gd name="T3" fmla="*/ 20 h 21"/>
                <a:gd name="T4" fmla="*/ 19 w 19"/>
                <a:gd name="T5" fmla="*/ 0 h 21"/>
                <a:gd name="T6" fmla="*/ 9 w 19"/>
                <a:gd name="T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9" y="4"/>
                  </a:moveTo>
                  <a:cubicBezTo>
                    <a:pt x="9" y="4"/>
                    <a:pt x="0" y="20"/>
                    <a:pt x="7" y="20"/>
                  </a:cubicBezTo>
                  <a:cubicBezTo>
                    <a:pt x="14" y="21"/>
                    <a:pt x="19" y="12"/>
                    <a:pt x="19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ṧļiḓê">
              <a:extLst>
                <a:ext uri="{FF2B5EF4-FFF2-40B4-BE49-F238E27FC236}">
                  <a16:creationId xmlns:a16="http://schemas.microsoft.com/office/drawing/2014/main" id="{77AF259D-EC4D-4112-9018-59A36CB55390}"/>
                </a:ext>
              </a:extLst>
            </p:cNvPr>
            <p:cNvSpPr/>
            <p:nvPr/>
          </p:nvSpPr>
          <p:spPr bwMode="auto">
            <a:xfrm>
              <a:off x="7183438" y="1708151"/>
              <a:ext cx="314325" cy="268288"/>
            </a:xfrm>
            <a:custGeom>
              <a:avLst/>
              <a:gdLst>
                <a:gd name="T0" fmla="*/ 9 w 21"/>
                <a:gd name="T1" fmla="*/ 0 h 18"/>
                <a:gd name="T2" fmla="*/ 20 w 21"/>
                <a:gd name="T3" fmla="*/ 9 h 18"/>
                <a:gd name="T4" fmla="*/ 6 w 21"/>
                <a:gd name="T5" fmla="*/ 15 h 18"/>
                <a:gd name="T6" fmla="*/ 0 w 21"/>
                <a:gd name="T7" fmla="*/ 4 h 18"/>
                <a:gd name="T8" fmla="*/ 3 w 21"/>
                <a:gd name="T9" fmla="*/ 0 h 18"/>
                <a:gd name="T10" fmla="*/ 9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cubicBezTo>
                    <a:pt x="11" y="2"/>
                    <a:pt x="19" y="1"/>
                    <a:pt x="20" y="9"/>
                  </a:cubicBezTo>
                  <a:cubicBezTo>
                    <a:pt x="21" y="18"/>
                    <a:pt x="6" y="15"/>
                    <a:pt x="6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$ḻîḑè">
              <a:extLst>
                <a:ext uri="{FF2B5EF4-FFF2-40B4-BE49-F238E27FC236}">
                  <a16:creationId xmlns:a16="http://schemas.microsoft.com/office/drawing/2014/main" id="{C09251FB-DEAA-42B1-8090-C22BB59F0312}"/>
                </a:ext>
              </a:extLst>
            </p:cNvPr>
            <p:cNvSpPr/>
            <p:nvPr/>
          </p:nvSpPr>
          <p:spPr bwMode="auto">
            <a:xfrm>
              <a:off x="7018338" y="1797051"/>
              <a:ext cx="314325" cy="314325"/>
            </a:xfrm>
            <a:custGeom>
              <a:avLst/>
              <a:gdLst>
                <a:gd name="T0" fmla="*/ 0 w 21"/>
                <a:gd name="T1" fmla="*/ 0 h 21"/>
                <a:gd name="T2" fmla="*/ 5 w 21"/>
                <a:gd name="T3" fmla="*/ 9 h 21"/>
                <a:gd name="T4" fmla="*/ 5 w 21"/>
                <a:gd name="T5" fmla="*/ 18 h 21"/>
                <a:gd name="T6" fmla="*/ 21 w 21"/>
                <a:gd name="T7" fmla="*/ 13 h 21"/>
                <a:gd name="T8" fmla="*/ 0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cubicBezTo>
                    <a:pt x="3" y="2"/>
                    <a:pt x="5" y="6"/>
                    <a:pt x="5" y="9"/>
                  </a:cubicBezTo>
                  <a:cubicBezTo>
                    <a:pt x="5" y="11"/>
                    <a:pt x="1" y="16"/>
                    <a:pt x="5" y="18"/>
                  </a:cubicBezTo>
                  <a:cubicBezTo>
                    <a:pt x="9" y="21"/>
                    <a:pt x="21" y="13"/>
                    <a:pt x="21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îḍê">
              <a:extLst>
                <a:ext uri="{FF2B5EF4-FFF2-40B4-BE49-F238E27FC236}">
                  <a16:creationId xmlns:a16="http://schemas.microsoft.com/office/drawing/2014/main" id="{A7E2F47C-F237-4FDD-8E23-7ABB02634680}"/>
                </a:ext>
              </a:extLst>
            </p:cNvPr>
            <p:cNvSpPr/>
            <p:nvPr/>
          </p:nvSpPr>
          <p:spPr bwMode="auto">
            <a:xfrm>
              <a:off x="7046913" y="1677988"/>
              <a:ext cx="376238" cy="703263"/>
            </a:xfrm>
            <a:custGeom>
              <a:avLst/>
              <a:gdLst>
                <a:gd name="T0" fmla="*/ 4 w 25"/>
                <a:gd name="T1" fmla="*/ 41 h 47"/>
                <a:gd name="T2" fmla="*/ 13 w 25"/>
                <a:gd name="T3" fmla="*/ 47 h 47"/>
                <a:gd name="T4" fmla="*/ 22 w 25"/>
                <a:gd name="T5" fmla="*/ 30 h 47"/>
                <a:gd name="T6" fmla="*/ 23 w 25"/>
                <a:gd name="T7" fmla="*/ 12 h 47"/>
                <a:gd name="T8" fmla="*/ 17 w 25"/>
                <a:gd name="T9" fmla="*/ 13 h 47"/>
                <a:gd name="T10" fmla="*/ 11 w 25"/>
                <a:gd name="T11" fmla="*/ 0 h 47"/>
                <a:gd name="T12" fmla="*/ 1 w 25"/>
                <a:gd name="T13" fmla="*/ 10 h 47"/>
                <a:gd name="T14" fmla="*/ 4 w 25"/>
                <a:gd name="T15" fmla="*/ 23 h 47"/>
                <a:gd name="T16" fmla="*/ 2 w 25"/>
                <a:gd name="T17" fmla="*/ 29 h 47"/>
                <a:gd name="T18" fmla="*/ 4 w 25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7">
                  <a:moveTo>
                    <a:pt x="4" y="41"/>
                  </a:moveTo>
                  <a:cubicBezTo>
                    <a:pt x="7" y="43"/>
                    <a:pt x="13" y="47"/>
                    <a:pt x="13" y="47"/>
                  </a:cubicBezTo>
                  <a:cubicBezTo>
                    <a:pt x="12" y="43"/>
                    <a:pt x="19" y="37"/>
                    <a:pt x="22" y="30"/>
                  </a:cubicBezTo>
                  <a:cubicBezTo>
                    <a:pt x="25" y="22"/>
                    <a:pt x="23" y="13"/>
                    <a:pt x="23" y="12"/>
                  </a:cubicBezTo>
                  <a:cubicBezTo>
                    <a:pt x="20" y="13"/>
                    <a:pt x="18" y="14"/>
                    <a:pt x="17" y="13"/>
                  </a:cubicBezTo>
                  <a:cubicBezTo>
                    <a:pt x="17" y="12"/>
                    <a:pt x="11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5"/>
                    <a:pt x="8" y="21"/>
                    <a:pt x="4" y="23"/>
                  </a:cubicBezTo>
                  <a:cubicBezTo>
                    <a:pt x="3" y="24"/>
                    <a:pt x="3" y="29"/>
                    <a:pt x="2" y="29"/>
                  </a:cubicBezTo>
                  <a:cubicBezTo>
                    <a:pt x="3" y="31"/>
                    <a:pt x="0" y="38"/>
                    <a:pt x="4" y="41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ľíḋé">
              <a:extLst>
                <a:ext uri="{FF2B5EF4-FFF2-40B4-BE49-F238E27FC236}">
                  <a16:creationId xmlns:a16="http://schemas.microsoft.com/office/drawing/2014/main" id="{96B7CD4B-5C6E-4042-BB98-6D10228A16CA}"/>
                </a:ext>
              </a:extLst>
            </p:cNvPr>
            <p:cNvSpPr/>
            <p:nvPr/>
          </p:nvSpPr>
          <p:spPr bwMode="auto">
            <a:xfrm>
              <a:off x="6988176" y="1289051"/>
              <a:ext cx="330200" cy="463550"/>
            </a:xfrm>
            <a:custGeom>
              <a:avLst/>
              <a:gdLst>
                <a:gd name="T0" fmla="*/ 0 w 22"/>
                <a:gd name="T1" fmla="*/ 0 h 31"/>
                <a:gd name="T2" fmla="*/ 18 w 22"/>
                <a:gd name="T3" fmla="*/ 11 h 31"/>
                <a:gd name="T4" fmla="*/ 22 w 22"/>
                <a:gd name="T5" fmla="*/ 28 h 31"/>
                <a:gd name="T6" fmla="*/ 17 w 22"/>
                <a:gd name="T7" fmla="*/ 31 h 31"/>
                <a:gd name="T8" fmla="*/ 15 w 22"/>
                <a:gd name="T9" fmla="*/ 25 h 31"/>
                <a:gd name="T10" fmla="*/ 16 w 22"/>
                <a:gd name="T11" fmla="*/ 14 h 31"/>
                <a:gd name="T12" fmla="*/ 6 w 22"/>
                <a:gd name="T13" fmla="*/ 6 h 31"/>
                <a:gd name="T14" fmla="*/ 0 w 22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1">
                  <a:moveTo>
                    <a:pt x="0" y="0"/>
                  </a:moveTo>
                  <a:cubicBezTo>
                    <a:pt x="2" y="0"/>
                    <a:pt x="12" y="0"/>
                    <a:pt x="18" y="11"/>
                  </a:cubicBezTo>
                  <a:cubicBezTo>
                    <a:pt x="20" y="15"/>
                    <a:pt x="22" y="21"/>
                    <a:pt x="22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5" y="27"/>
                    <a:pt x="15" y="25"/>
                  </a:cubicBezTo>
                  <a:cubicBezTo>
                    <a:pt x="15" y="25"/>
                    <a:pt x="19" y="21"/>
                    <a:pt x="16" y="14"/>
                  </a:cubicBezTo>
                  <a:cubicBezTo>
                    <a:pt x="13" y="7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šľîdê">
              <a:extLst>
                <a:ext uri="{FF2B5EF4-FFF2-40B4-BE49-F238E27FC236}">
                  <a16:creationId xmlns:a16="http://schemas.microsoft.com/office/drawing/2014/main" id="{3ED7267D-D24D-45F8-B3C5-4FB5BB45E2A3}"/>
                </a:ext>
              </a:extLst>
            </p:cNvPr>
            <p:cNvSpPr/>
            <p:nvPr/>
          </p:nvSpPr>
          <p:spPr bwMode="auto">
            <a:xfrm>
              <a:off x="7797801" y="5268913"/>
              <a:ext cx="284163" cy="314325"/>
            </a:xfrm>
            <a:custGeom>
              <a:avLst/>
              <a:gdLst>
                <a:gd name="T0" fmla="*/ 10 w 19"/>
                <a:gd name="T1" fmla="*/ 4 h 21"/>
                <a:gd name="T2" fmla="*/ 12 w 19"/>
                <a:gd name="T3" fmla="*/ 20 h 21"/>
                <a:gd name="T4" fmla="*/ 1 w 19"/>
                <a:gd name="T5" fmla="*/ 0 h 21"/>
                <a:gd name="T6" fmla="*/ 10 w 19"/>
                <a:gd name="T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10" y="4"/>
                  </a:moveTo>
                  <a:cubicBezTo>
                    <a:pt x="10" y="4"/>
                    <a:pt x="19" y="20"/>
                    <a:pt x="12" y="20"/>
                  </a:cubicBezTo>
                  <a:cubicBezTo>
                    <a:pt x="6" y="21"/>
                    <a:pt x="0" y="12"/>
                    <a:pt x="1" y="0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ş1iḑè">
              <a:extLst>
                <a:ext uri="{FF2B5EF4-FFF2-40B4-BE49-F238E27FC236}">
                  <a16:creationId xmlns:a16="http://schemas.microsoft.com/office/drawing/2014/main" id="{FC5E1835-2550-4B4D-B5B4-82E4E10B62EF}"/>
                </a:ext>
              </a:extLst>
            </p:cNvPr>
            <p:cNvSpPr/>
            <p:nvPr/>
          </p:nvSpPr>
          <p:spPr bwMode="auto">
            <a:xfrm>
              <a:off x="7707313" y="4176713"/>
              <a:ext cx="315913" cy="1330325"/>
            </a:xfrm>
            <a:custGeom>
              <a:avLst/>
              <a:gdLst>
                <a:gd name="T0" fmla="*/ 15 w 21"/>
                <a:gd name="T1" fmla="*/ 3 h 89"/>
                <a:gd name="T2" fmla="*/ 15 w 21"/>
                <a:gd name="T3" fmla="*/ 37 h 89"/>
                <a:gd name="T4" fmla="*/ 14 w 21"/>
                <a:gd name="T5" fmla="*/ 71 h 89"/>
                <a:gd name="T6" fmla="*/ 18 w 21"/>
                <a:gd name="T7" fmla="*/ 88 h 89"/>
                <a:gd name="T8" fmla="*/ 7 w 21"/>
                <a:gd name="T9" fmla="*/ 75 h 89"/>
                <a:gd name="T10" fmla="*/ 2 w 21"/>
                <a:gd name="T11" fmla="*/ 31 h 89"/>
                <a:gd name="T12" fmla="*/ 0 w 21"/>
                <a:gd name="T13" fmla="*/ 0 h 89"/>
                <a:gd name="T14" fmla="*/ 15 w 21"/>
                <a:gd name="T15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9">
                  <a:moveTo>
                    <a:pt x="15" y="3"/>
                  </a:moveTo>
                  <a:cubicBezTo>
                    <a:pt x="15" y="3"/>
                    <a:pt x="16" y="26"/>
                    <a:pt x="15" y="37"/>
                  </a:cubicBezTo>
                  <a:cubicBezTo>
                    <a:pt x="14" y="48"/>
                    <a:pt x="13" y="69"/>
                    <a:pt x="14" y="71"/>
                  </a:cubicBezTo>
                  <a:cubicBezTo>
                    <a:pt x="15" y="72"/>
                    <a:pt x="21" y="88"/>
                    <a:pt x="18" y="88"/>
                  </a:cubicBezTo>
                  <a:cubicBezTo>
                    <a:pt x="16" y="89"/>
                    <a:pt x="8" y="82"/>
                    <a:pt x="7" y="75"/>
                  </a:cubicBezTo>
                  <a:cubicBezTo>
                    <a:pt x="5" y="68"/>
                    <a:pt x="2" y="40"/>
                    <a:pt x="2" y="31"/>
                  </a:cubicBezTo>
                  <a:cubicBezTo>
                    <a:pt x="3" y="23"/>
                    <a:pt x="0" y="0"/>
                    <a:pt x="0" y="0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šlïḋè">
              <a:extLst>
                <a:ext uri="{FF2B5EF4-FFF2-40B4-BE49-F238E27FC236}">
                  <a16:creationId xmlns:a16="http://schemas.microsoft.com/office/drawing/2014/main" id="{F38F11A0-69F7-41C5-B3BF-A3CCCECA5C01}"/>
                </a:ext>
              </a:extLst>
            </p:cNvPr>
            <p:cNvSpPr/>
            <p:nvPr/>
          </p:nvSpPr>
          <p:spPr bwMode="auto">
            <a:xfrm>
              <a:off x="6462713" y="2171701"/>
              <a:ext cx="765175" cy="882650"/>
            </a:xfrm>
            <a:custGeom>
              <a:avLst/>
              <a:gdLst>
                <a:gd name="T0" fmla="*/ 35 w 51"/>
                <a:gd name="T1" fmla="*/ 0 h 59"/>
                <a:gd name="T2" fmla="*/ 35 w 51"/>
                <a:gd name="T3" fmla="*/ 18 h 59"/>
                <a:gd name="T4" fmla="*/ 35 w 51"/>
                <a:gd name="T5" fmla="*/ 39 h 59"/>
                <a:gd name="T6" fmla="*/ 6 w 51"/>
                <a:gd name="T7" fmla="*/ 29 h 59"/>
                <a:gd name="T8" fmla="*/ 0 w 51"/>
                <a:gd name="T9" fmla="*/ 35 h 59"/>
                <a:gd name="T10" fmla="*/ 43 w 51"/>
                <a:gd name="T11" fmla="*/ 53 h 59"/>
                <a:gd name="T12" fmla="*/ 51 w 51"/>
                <a:gd name="T13" fmla="*/ 16 h 59"/>
                <a:gd name="T14" fmla="*/ 35 w 51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9">
                  <a:moveTo>
                    <a:pt x="35" y="0"/>
                  </a:moveTo>
                  <a:cubicBezTo>
                    <a:pt x="35" y="0"/>
                    <a:pt x="33" y="4"/>
                    <a:pt x="35" y="18"/>
                  </a:cubicBezTo>
                  <a:cubicBezTo>
                    <a:pt x="37" y="31"/>
                    <a:pt x="35" y="39"/>
                    <a:pt x="35" y="39"/>
                  </a:cubicBezTo>
                  <a:cubicBezTo>
                    <a:pt x="35" y="39"/>
                    <a:pt x="12" y="35"/>
                    <a:pt x="6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5" y="59"/>
                    <a:pt x="43" y="53"/>
                  </a:cubicBezTo>
                  <a:cubicBezTo>
                    <a:pt x="48" y="49"/>
                    <a:pt x="51" y="16"/>
                    <a:pt x="51" y="16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ľíďè">
              <a:extLst>
                <a:ext uri="{FF2B5EF4-FFF2-40B4-BE49-F238E27FC236}">
                  <a16:creationId xmlns:a16="http://schemas.microsoft.com/office/drawing/2014/main" id="{7C984F9F-0647-4323-B669-FCFF3EFC2025}"/>
                </a:ext>
              </a:extLst>
            </p:cNvPr>
            <p:cNvSpPr/>
            <p:nvPr/>
          </p:nvSpPr>
          <p:spPr bwMode="auto">
            <a:xfrm>
              <a:off x="7332663" y="4176713"/>
              <a:ext cx="300038" cy="1330325"/>
            </a:xfrm>
            <a:custGeom>
              <a:avLst/>
              <a:gdLst>
                <a:gd name="T0" fmla="*/ 5 w 20"/>
                <a:gd name="T1" fmla="*/ 3 h 89"/>
                <a:gd name="T2" fmla="*/ 5 w 20"/>
                <a:gd name="T3" fmla="*/ 37 h 89"/>
                <a:gd name="T4" fmla="*/ 7 w 20"/>
                <a:gd name="T5" fmla="*/ 71 h 89"/>
                <a:gd name="T6" fmla="*/ 2 w 20"/>
                <a:gd name="T7" fmla="*/ 88 h 89"/>
                <a:gd name="T8" fmla="*/ 13 w 20"/>
                <a:gd name="T9" fmla="*/ 75 h 89"/>
                <a:gd name="T10" fmla="*/ 18 w 20"/>
                <a:gd name="T11" fmla="*/ 31 h 89"/>
                <a:gd name="T12" fmla="*/ 20 w 20"/>
                <a:gd name="T13" fmla="*/ 0 h 89"/>
                <a:gd name="T14" fmla="*/ 5 w 20"/>
                <a:gd name="T15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9">
                  <a:moveTo>
                    <a:pt x="5" y="3"/>
                  </a:moveTo>
                  <a:cubicBezTo>
                    <a:pt x="5" y="3"/>
                    <a:pt x="4" y="26"/>
                    <a:pt x="5" y="37"/>
                  </a:cubicBezTo>
                  <a:cubicBezTo>
                    <a:pt x="6" y="48"/>
                    <a:pt x="8" y="69"/>
                    <a:pt x="7" y="71"/>
                  </a:cubicBezTo>
                  <a:cubicBezTo>
                    <a:pt x="6" y="72"/>
                    <a:pt x="0" y="88"/>
                    <a:pt x="2" y="88"/>
                  </a:cubicBezTo>
                  <a:cubicBezTo>
                    <a:pt x="4" y="89"/>
                    <a:pt x="12" y="82"/>
                    <a:pt x="13" y="75"/>
                  </a:cubicBezTo>
                  <a:cubicBezTo>
                    <a:pt x="15" y="68"/>
                    <a:pt x="18" y="40"/>
                    <a:pt x="18" y="31"/>
                  </a:cubicBezTo>
                  <a:cubicBezTo>
                    <a:pt x="18" y="23"/>
                    <a:pt x="20" y="0"/>
                    <a:pt x="20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ṧḷîďè">
              <a:extLst>
                <a:ext uri="{FF2B5EF4-FFF2-40B4-BE49-F238E27FC236}">
                  <a16:creationId xmlns:a16="http://schemas.microsoft.com/office/drawing/2014/main" id="{FF3AE9C0-300E-4F15-833F-AFD1F9377F9D}"/>
                </a:ext>
              </a:extLst>
            </p:cNvPr>
            <p:cNvSpPr/>
            <p:nvPr/>
          </p:nvSpPr>
          <p:spPr bwMode="auto">
            <a:xfrm>
              <a:off x="6988176" y="1797051"/>
              <a:ext cx="1063625" cy="2619375"/>
            </a:xfrm>
            <a:custGeom>
              <a:avLst/>
              <a:gdLst>
                <a:gd name="T0" fmla="*/ 6 w 71"/>
                <a:gd name="T1" fmla="*/ 16 h 175"/>
                <a:gd name="T2" fmla="*/ 0 w 71"/>
                <a:gd name="T3" fmla="*/ 25 h 175"/>
                <a:gd name="T4" fmla="*/ 13 w 71"/>
                <a:gd name="T5" fmla="*/ 44 h 175"/>
                <a:gd name="T6" fmla="*/ 25 w 71"/>
                <a:gd name="T7" fmla="*/ 65 h 175"/>
                <a:gd name="T8" fmla="*/ 22 w 71"/>
                <a:gd name="T9" fmla="*/ 96 h 175"/>
                <a:gd name="T10" fmla="*/ 25 w 71"/>
                <a:gd name="T11" fmla="*/ 175 h 175"/>
                <a:gd name="T12" fmla="*/ 65 w 71"/>
                <a:gd name="T13" fmla="*/ 175 h 175"/>
                <a:gd name="T14" fmla="*/ 70 w 71"/>
                <a:gd name="T15" fmla="*/ 95 h 175"/>
                <a:gd name="T16" fmla="*/ 64 w 71"/>
                <a:gd name="T17" fmla="*/ 59 h 175"/>
                <a:gd name="T18" fmla="*/ 55 w 71"/>
                <a:gd name="T19" fmla="*/ 33 h 175"/>
                <a:gd name="T20" fmla="*/ 41 w 71"/>
                <a:gd name="T21" fmla="*/ 1 h 175"/>
                <a:gd name="T22" fmla="*/ 24 w 71"/>
                <a:gd name="T23" fmla="*/ 5 h 175"/>
                <a:gd name="T24" fmla="*/ 6 w 71"/>
                <a:gd name="T25" fmla="*/ 1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75">
                  <a:moveTo>
                    <a:pt x="6" y="16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4" y="36"/>
                    <a:pt x="13" y="44"/>
                  </a:cubicBezTo>
                  <a:cubicBezTo>
                    <a:pt x="22" y="52"/>
                    <a:pt x="25" y="62"/>
                    <a:pt x="25" y="65"/>
                  </a:cubicBezTo>
                  <a:cubicBezTo>
                    <a:pt x="25" y="68"/>
                    <a:pt x="21" y="86"/>
                    <a:pt x="22" y="96"/>
                  </a:cubicBezTo>
                  <a:cubicBezTo>
                    <a:pt x="23" y="106"/>
                    <a:pt x="25" y="175"/>
                    <a:pt x="25" y="175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5" y="175"/>
                    <a:pt x="71" y="104"/>
                    <a:pt x="70" y="95"/>
                  </a:cubicBezTo>
                  <a:cubicBezTo>
                    <a:pt x="70" y="86"/>
                    <a:pt x="69" y="64"/>
                    <a:pt x="64" y="59"/>
                  </a:cubicBezTo>
                  <a:cubicBezTo>
                    <a:pt x="59" y="54"/>
                    <a:pt x="57" y="48"/>
                    <a:pt x="55" y="33"/>
                  </a:cubicBezTo>
                  <a:cubicBezTo>
                    <a:pt x="52" y="19"/>
                    <a:pt x="52" y="3"/>
                    <a:pt x="41" y="1"/>
                  </a:cubicBezTo>
                  <a:cubicBezTo>
                    <a:pt x="29" y="0"/>
                    <a:pt x="24" y="5"/>
                    <a:pt x="24" y="5"/>
                  </a:cubicBezTo>
                  <a:cubicBezTo>
                    <a:pt x="24" y="5"/>
                    <a:pt x="22" y="22"/>
                    <a:pt x="6" y="16"/>
                  </a:cubicBezTo>
                  <a:close/>
                </a:path>
              </a:pathLst>
            </a:cu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ļïḋê">
              <a:extLst>
                <a:ext uri="{FF2B5EF4-FFF2-40B4-BE49-F238E27FC236}">
                  <a16:creationId xmlns:a16="http://schemas.microsoft.com/office/drawing/2014/main" id="{2A2145D5-A2CB-4420-BA53-20B38F931206}"/>
                </a:ext>
              </a:extLst>
            </p:cNvPr>
            <p:cNvSpPr/>
            <p:nvPr/>
          </p:nvSpPr>
          <p:spPr bwMode="auto">
            <a:xfrm>
              <a:off x="7453313" y="1617663"/>
              <a:ext cx="628650" cy="1811338"/>
            </a:xfrm>
            <a:custGeom>
              <a:avLst/>
              <a:gdLst>
                <a:gd name="T0" fmla="*/ 3 w 42"/>
                <a:gd name="T1" fmla="*/ 19 h 121"/>
                <a:gd name="T2" fmla="*/ 19 w 42"/>
                <a:gd name="T3" fmla="*/ 43 h 121"/>
                <a:gd name="T4" fmla="*/ 29 w 42"/>
                <a:gd name="T5" fmla="*/ 58 h 121"/>
                <a:gd name="T6" fmla="*/ 30 w 42"/>
                <a:gd name="T7" fmla="*/ 88 h 121"/>
                <a:gd name="T8" fmla="*/ 28 w 42"/>
                <a:gd name="T9" fmla="*/ 106 h 121"/>
                <a:gd name="T10" fmla="*/ 31 w 42"/>
                <a:gd name="T11" fmla="*/ 117 h 121"/>
                <a:gd name="T12" fmla="*/ 38 w 42"/>
                <a:gd name="T13" fmla="*/ 102 h 121"/>
                <a:gd name="T14" fmla="*/ 42 w 42"/>
                <a:gd name="T15" fmla="*/ 57 h 121"/>
                <a:gd name="T16" fmla="*/ 3 w 42"/>
                <a:gd name="T1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1">
                  <a:moveTo>
                    <a:pt x="3" y="19"/>
                  </a:moveTo>
                  <a:cubicBezTo>
                    <a:pt x="0" y="26"/>
                    <a:pt x="14" y="39"/>
                    <a:pt x="19" y="43"/>
                  </a:cubicBezTo>
                  <a:cubicBezTo>
                    <a:pt x="24" y="48"/>
                    <a:pt x="29" y="58"/>
                    <a:pt x="29" y="58"/>
                  </a:cubicBezTo>
                  <a:cubicBezTo>
                    <a:pt x="29" y="58"/>
                    <a:pt x="29" y="79"/>
                    <a:pt x="30" y="88"/>
                  </a:cubicBezTo>
                  <a:cubicBezTo>
                    <a:pt x="30" y="97"/>
                    <a:pt x="29" y="102"/>
                    <a:pt x="28" y="106"/>
                  </a:cubicBezTo>
                  <a:cubicBezTo>
                    <a:pt x="27" y="109"/>
                    <a:pt x="25" y="121"/>
                    <a:pt x="31" y="117"/>
                  </a:cubicBezTo>
                  <a:cubicBezTo>
                    <a:pt x="36" y="113"/>
                    <a:pt x="37" y="111"/>
                    <a:pt x="38" y="102"/>
                  </a:cubicBezTo>
                  <a:cubicBezTo>
                    <a:pt x="38" y="93"/>
                    <a:pt x="42" y="62"/>
                    <a:pt x="42" y="57"/>
                  </a:cubicBezTo>
                  <a:cubicBezTo>
                    <a:pt x="41" y="51"/>
                    <a:pt x="12" y="0"/>
                    <a:pt x="3" y="19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ş1iḋé">
              <a:extLst>
                <a:ext uri="{FF2B5EF4-FFF2-40B4-BE49-F238E27FC236}">
                  <a16:creationId xmlns:a16="http://schemas.microsoft.com/office/drawing/2014/main" id="{D5AFC50E-28D6-42CF-A7E9-05B8544F61FF}"/>
                </a:ext>
              </a:extLst>
            </p:cNvPr>
            <p:cNvSpPr/>
            <p:nvPr/>
          </p:nvSpPr>
          <p:spPr bwMode="auto">
            <a:xfrm>
              <a:off x="6762751" y="1289051"/>
              <a:ext cx="209550" cy="419100"/>
            </a:xfrm>
            <a:custGeom>
              <a:avLst/>
              <a:gdLst>
                <a:gd name="T0" fmla="*/ 6 w 14"/>
                <a:gd name="T1" fmla="*/ 28 h 28"/>
                <a:gd name="T2" fmla="*/ 0 w 14"/>
                <a:gd name="T3" fmla="*/ 20 h 28"/>
                <a:gd name="T4" fmla="*/ 6 w 14"/>
                <a:gd name="T5" fmla="*/ 4 h 28"/>
                <a:gd name="T6" fmla="*/ 6 w 14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6" y="28"/>
                  </a:moveTo>
                  <a:cubicBezTo>
                    <a:pt x="6" y="28"/>
                    <a:pt x="0" y="25"/>
                    <a:pt x="0" y="20"/>
                  </a:cubicBezTo>
                  <a:cubicBezTo>
                    <a:pt x="0" y="15"/>
                    <a:pt x="0" y="7"/>
                    <a:pt x="6" y="4"/>
                  </a:cubicBezTo>
                  <a:cubicBezTo>
                    <a:pt x="14" y="0"/>
                    <a:pt x="6" y="28"/>
                    <a:pt x="6" y="28"/>
                  </a:cubicBez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ľïḓè">
              <a:extLst>
                <a:ext uri="{FF2B5EF4-FFF2-40B4-BE49-F238E27FC236}">
                  <a16:creationId xmlns:a16="http://schemas.microsoft.com/office/drawing/2014/main" id="{70B7F86D-C31E-40CA-A136-048401159387}"/>
                </a:ext>
              </a:extLst>
            </p:cNvPr>
            <p:cNvSpPr/>
            <p:nvPr/>
          </p:nvSpPr>
          <p:spPr bwMode="auto">
            <a:xfrm>
              <a:off x="6853238" y="1708151"/>
              <a:ext cx="119063" cy="74613"/>
            </a:xfrm>
            <a:custGeom>
              <a:avLst/>
              <a:gdLst>
                <a:gd name="T0" fmla="*/ 1 w 8"/>
                <a:gd name="T1" fmla="*/ 2 h 5"/>
                <a:gd name="T2" fmla="*/ 2 w 8"/>
                <a:gd name="T3" fmla="*/ 4 h 5"/>
                <a:gd name="T4" fmla="*/ 5 w 8"/>
                <a:gd name="T5" fmla="*/ 4 h 5"/>
                <a:gd name="T6" fmla="*/ 7 w 8"/>
                <a:gd name="T7" fmla="*/ 3 h 5"/>
                <a:gd name="T8" fmla="*/ 7 w 8"/>
                <a:gd name="T9" fmla="*/ 3 h 5"/>
                <a:gd name="T10" fmla="*/ 6 w 8"/>
                <a:gd name="T11" fmla="*/ 0 h 5"/>
                <a:gd name="T12" fmla="*/ 3 w 8"/>
                <a:gd name="T13" fmla="*/ 0 h 5"/>
                <a:gd name="T14" fmla="*/ 1 w 8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1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ṧliďê">
              <a:extLst>
                <a:ext uri="{FF2B5EF4-FFF2-40B4-BE49-F238E27FC236}">
                  <a16:creationId xmlns:a16="http://schemas.microsoft.com/office/drawing/2014/main" id="{89AF013A-1CF3-40FB-B230-9E62DC06915F}"/>
                </a:ext>
              </a:extLst>
            </p:cNvPr>
            <p:cNvSpPr/>
            <p:nvPr/>
          </p:nvSpPr>
          <p:spPr bwMode="auto">
            <a:xfrm>
              <a:off x="6777038" y="1258888"/>
              <a:ext cx="481013" cy="523875"/>
            </a:xfrm>
            <a:custGeom>
              <a:avLst/>
              <a:gdLst>
                <a:gd name="T0" fmla="*/ 1 w 32"/>
                <a:gd name="T1" fmla="*/ 22 h 35"/>
                <a:gd name="T2" fmla="*/ 10 w 32"/>
                <a:gd name="T3" fmla="*/ 3 h 35"/>
                <a:gd name="T4" fmla="*/ 30 w 32"/>
                <a:gd name="T5" fmla="*/ 11 h 35"/>
                <a:gd name="T6" fmla="*/ 32 w 32"/>
                <a:gd name="T7" fmla="*/ 22 h 35"/>
                <a:gd name="T8" fmla="*/ 29 w 32"/>
                <a:gd name="T9" fmla="*/ 31 h 35"/>
                <a:gd name="T10" fmla="*/ 1 w 32"/>
                <a:gd name="T11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5">
                  <a:moveTo>
                    <a:pt x="1" y="22"/>
                  </a:moveTo>
                  <a:cubicBezTo>
                    <a:pt x="0" y="15"/>
                    <a:pt x="1" y="7"/>
                    <a:pt x="10" y="3"/>
                  </a:cubicBezTo>
                  <a:cubicBezTo>
                    <a:pt x="19" y="0"/>
                    <a:pt x="28" y="6"/>
                    <a:pt x="30" y="11"/>
                  </a:cubicBezTo>
                  <a:cubicBezTo>
                    <a:pt x="32" y="17"/>
                    <a:pt x="32" y="20"/>
                    <a:pt x="32" y="22"/>
                  </a:cubicBezTo>
                  <a:cubicBezTo>
                    <a:pt x="32" y="23"/>
                    <a:pt x="29" y="27"/>
                    <a:pt x="29" y="31"/>
                  </a:cubicBezTo>
                  <a:cubicBezTo>
                    <a:pt x="30" y="35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ŝḻiḑè">
              <a:extLst>
                <a:ext uri="{FF2B5EF4-FFF2-40B4-BE49-F238E27FC236}">
                  <a16:creationId xmlns:a16="http://schemas.microsoft.com/office/drawing/2014/main" id="{2B6A215B-CFA7-4985-9106-E51813B8F95E}"/>
                </a:ext>
              </a:extLst>
            </p:cNvPr>
            <p:cNvSpPr/>
            <p:nvPr/>
          </p:nvSpPr>
          <p:spPr bwMode="auto">
            <a:xfrm>
              <a:off x="7062788" y="1647826"/>
              <a:ext cx="179388" cy="254000"/>
            </a:xfrm>
            <a:custGeom>
              <a:avLst/>
              <a:gdLst>
                <a:gd name="T0" fmla="*/ 9 w 12"/>
                <a:gd name="T1" fmla="*/ 0 h 17"/>
                <a:gd name="T2" fmla="*/ 12 w 12"/>
                <a:gd name="T3" fmla="*/ 7 h 17"/>
                <a:gd name="T4" fmla="*/ 10 w 12"/>
                <a:gd name="T5" fmla="*/ 10 h 17"/>
                <a:gd name="T6" fmla="*/ 0 w 12"/>
                <a:gd name="T7" fmla="*/ 17 h 17"/>
                <a:gd name="T8" fmla="*/ 1 w 12"/>
                <a:gd name="T9" fmla="*/ 14 h 17"/>
                <a:gd name="T10" fmla="*/ 9 w 12"/>
                <a:gd name="T11" fmla="*/ 0 h 17"/>
                <a:gd name="T12" fmla="*/ 9 w 12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9" y="0"/>
                  </a:moveTo>
                  <a:cubicBezTo>
                    <a:pt x="9" y="2"/>
                    <a:pt x="11" y="4"/>
                    <a:pt x="12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5" y="15"/>
                    <a:pt x="0" y="17"/>
                    <a:pt x="0" y="17"/>
                  </a:cubicBezTo>
                  <a:cubicBezTo>
                    <a:pt x="0" y="17"/>
                    <a:pt x="1" y="16"/>
                    <a:pt x="1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1ïďe">
              <a:extLst>
                <a:ext uri="{FF2B5EF4-FFF2-40B4-BE49-F238E27FC236}">
                  <a16:creationId xmlns:a16="http://schemas.microsoft.com/office/drawing/2014/main" id="{625455F8-AB9B-402F-8B3E-D4CAFB6A9A1B}"/>
                </a:ext>
              </a:extLst>
            </p:cNvPr>
            <p:cNvSpPr/>
            <p:nvPr/>
          </p:nvSpPr>
          <p:spPr bwMode="auto">
            <a:xfrm>
              <a:off x="6762751" y="1438276"/>
              <a:ext cx="465138" cy="493713"/>
            </a:xfrm>
            <a:custGeom>
              <a:avLst/>
              <a:gdLst>
                <a:gd name="T0" fmla="*/ 29 w 31"/>
                <a:gd name="T1" fmla="*/ 14 h 33"/>
                <a:gd name="T2" fmla="*/ 28 w 31"/>
                <a:gd name="T3" fmla="*/ 22 h 33"/>
                <a:gd name="T4" fmla="*/ 20 w 31"/>
                <a:gd name="T5" fmla="*/ 31 h 33"/>
                <a:gd name="T6" fmla="*/ 14 w 31"/>
                <a:gd name="T7" fmla="*/ 30 h 33"/>
                <a:gd name="T8" fmla="*/ 6 w 31"/>
                <a:gd name="T9" fmla="*/ 21 h 33"/>
                <a:gd name="T10" fmla="*/ 4 w 31"/>
                <a:gd name="T11" fmla="*/ 4 h 33"/>
                <a:gd name="T12" fmla="*/ 18 w 31"/>
                <a:gd name="T13" fmla="*/ 2 h 33"/>
                <a:gd name="T14" fmla="*/ 26 w 31"/>
                <a:gd name="T15" fmla="*/ 10 h 33"/>
                <a:gd name="T16" fmla="*/ 28 w 31"/>
                <a:gd name="T17" fmla="*/ 5 h 33"/>
                <a:gd name="T18" fmla="*/ 30 w 31"/>
                <a:gd name="T19" fmla="*/ 7 h 33"/>
                <a:gd name="T20" fmla="*/ 30 w 31"/>
                <a:gd name="T21" fmla="*/ 11 h 33"/>
                <a:gd name="T22" fmla="*/ 30 w 31"/>
                <a:gd name="T23" fmla="*/ 14 h 33"/>
                <a:gd name="T24" fmla="*/ 29 w 31"/>
                <a:gd name="T2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3">
                  <a:moveTo>
                    <a:pt x="29" y="14"/>
                  </a:moveTo>
                  <a:cubicBezTo>
                    <a:pt x="30" y="16"/>
                    <a:pt x="30" y="19"/>
                    <a:pt x="28" y="22"/>
                  </a:cubicBezTo>
                  <a:cubicBezTo>
                    <a:pt x="26" y="26"/>
                    <a:pt x="22" y="31"/>
                    <a:pt x="20" y="31"/>
                  </a:cubicBezTo>
                  <a:cubicBezTo>
                    <a:pt x="19" y="32"/>
                    <a:pt x="18" y="33"/>
                    <a:pt x="14" y="30"/>
                  </a:cubicBezTo>
                  <a:cubicBezTo>
                    <a:pt x="10" y="27"/>
                    <a:pt x="7" y="25"/>
                    <a:pt x="6" y="21"/>
                  </a:cubicBezTo>
                  <a:cubicBezTo>
                    <a:pt x="4" y="17"/>
                    <a:pt x="0" y="9"/>
                    <a:pt x="4" y="4"/>
                  </a:cubicBezTo>
                  <a:cubicBezTo>
                    <a:pt x="6" y="1"/>
                    <a:pt x="13" y="0"/>
                    <a:pt x="18" y="2"/>
                  </a:cubicBezTo>
                  <a:cubicBezTo>
                    <a:pt x="22" y="4"/>
                    <a:pt x="22" y="5"/>
                    <a:pt x="26" y="10"/>
                  </a:cubicBezTo>
                  <a:cubicBezTo>
                    <a:pt x="26" y="10"/>
                    <a:pt x="27" y="5"/>
                    <a:pt x="28" y="5"/>
                  </a:cubicBezTo>
                  <a:cubicBezTo>
                    <a:pt x="29" y="4"/>
                    <a:pt x="30" y="5"/>
                    <a:pt x="30" y="7"/>
                  </a:cubicBezTo>
                  <a:cubicBezTo>
                    <a:pt x="31" y="10"/>
                    <a:pt x="30" y="9"/>
                    <a:pt x="30" y="11"/>
                  </a:cubicBezTo>
                  <a:cubicBezTo>
                    <a:pt x="31" y="12"/>
                    <a:pt x="31" y="13"/>
                    <a:pt x="30" y="14"/>
                  </a:cubicBezTo>
                  <a:cubicBezTo>
                    <a:pt x="30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ļîḍè">
              <a:extLst>
                <a:ext uri="{FF2B5EF4-FFF2-40B4-BE49-F238E27FC236}">
                  <a16:creationId xmlns:a16="http://schemas.microsoft.com/office/drawing/2014/main" id="{DE1E407F-0506-42B8-8928-75FB305FCAF7}"/>
                </a:ext>
              </a:extLst>
            </p:cNvPr>
            <p:cNvSpPr/>
            <p:nvPr/>
          </p:nvSpPr>
          <p:spPr bwMode="auto">
            <a:xfrm>
              <a:off x="6837363" y="1379538"/>
              <a:ext cx="315913" cy="238125"/>
            </a:xfrm>
            <a:custGeom>
              <a:avLst/>
              <a:gdLst>
                <a:gd name="T0" fmla="*/ 0 w 21"/>
                <a:gd name="T1" fmla="*/ 7 h 16"/>
                <a:gd name="T2" fmla="*/ 21 w 21"/>
                <a:gd name="T3" fmla="*/ 15 h 16"/>
                <a:gd name="T4" fmla="*/ 21 w 21"/>
                <a:gd name="T5" fmla="*/ 3 h 16"/>
                <a:gd name="T6" fmla="*/ 10 w 21"/>
                <a:gd name="T7" fmla="*/ 0 h 16"/>
                <a:gd name="T8" fmla="*/ 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0" y="7"/>
                  </a:moveTo>
                  <a:cubicBezTo>
                    <a:pt x="0" y="7"/>
                    <a:pt x="11" y="16"/>
                    <a:pt x="21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ṡ1ïdé">
              <a:extLst>
                <a:ext uri="{FF2B5EF4-FFF2-40B4-BE49-F238E27FC236}">
                  <a16:creationId xmlns:a16="http://schemas.microsoft.com/office/drawing/2014/main" id="{1C973F16-3E9A-484F-8434-66262FC848D4}"/>
                </a:ext>
              </a:extLst>
            </p:cNvPr>
            <p:cNvSpPr/>
            <p:nvPr/>
          </p:nvSpPr>
          <p:spPr bwMode="auto">
            <a:xfrm>
              <a:off x="6732588" y="1423988"/>
              <a:ext cx="134938" cy="223838"/>
            </a:xfrm>
            <a:custGeom>
              <a:avLst/>
              <a:gdLst>
                <a:gd name="T0" fmla="*/ 9 w 9"/>
                <a:gd name="T1" fmla="*/ 4 h 15"/>
                <a:gd name="T2" fmla="*/ 4 w 9"/>
                <a:gd name="T3" fmla="*/ 15 h 15"/>
                <a:gd name="T4" fmla="*/ 4 w 9"/>
                <a:gd name="T5" fmla="*/ 0 h 15"/>
                <a:gd name="T6" fmla="*/ 9 w 9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4"/>
                  </a:moveTo>
                  <a:cubicBezTo>
                    <a:pt x="9" y="4"/>
                    <a:pt x="7" y="12"/>
                    <a:pt x="4" y="15"/>
                  </a:cubicBezTo>
                  <a:cubicBezTo>
                    <a:pt x="4" y="15"/>
                    <a:pt x="0" y="6"/>
                    <a:pt x="4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1íḋe">
              <a:extLst>
                <a:ext uri="{FF2B5EF4-FFF2-40B4-BE49-F238E27FC236}">
                  <a16:creationId xmlns:a16="http://schemas.microsoft.com/office/drawing/2014/main" id="{CC3D69C6-E5D4-497C-BD72-D95323C7328C}"/>
                </a:ext>
              </a:extLst>
            </p:cNvPr>
            <p:cNvSpPr/>
            <p:nvPr/>
          </p:nvSpPr>
          <p:spPr bwMode="auto">
            <a:xfrm>
              <a:off x="5953126" y="1379538"/>
              <a:ext cx="660400" cy="447675"/>
            </a:xfrm>
            <a:prstGeom prst="ellipse">
              <a:avLst/>
            </a:pr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sľîďé">
              <a:extLst>
                <a:ext uri="{FF2B5EF4-FFF2-40B4-BE49-F238E27FC236}">
                  <a16:creationId xmlns:a16="http://schemas.microsoft.com/office/drawing/2014/main" id="{1726ADC6-7CFA-49F5-8459-B7071510F16E}"/>
                </a:ext>
              </a:extLst>
            </p:cNvPr>
            <p:cNvSpPr/>
            <p:nvPr/>
          </p:nvSpPr>
          <p:spPr bwMode="auto">
            <a:xfrm>
              <a:off x="6478588" y="1677988"/>
              <a:ext cx="314325" cy="193675"/>
            </a:xfrm>
            <a:custGeom>
              <a:avLst/>
              <a:gdLst>
                <a:gd name="T0" fmla="*/ 198 w 198"/>
                <a:gd name="T1" fmla="*/ 122 h 122"/>
                <a:gd name="T2" fmla="*/ 198 w 198"/>
                <a:gd name="T3" fmla="*/ 122 h 122"/>
                <a:gd name="T4" fmla="*/ 0 w 198"/>
                <a:gd name="T5" fmla="*/ 57 h 122"/>
                <a:gd name="T6" fmla="*/ 37 w 198"/>
                <a:gd name="T7" fmla="*/ 0 h 122"/>
                <a:gd name="T8" fmla="*/ 198 w 198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22">
                  <a:moveTo>
                    <a:pt x="198" y="122"/>
                  </a:moveTo>
                  <a:lnTo>
                    <a:pt x="198" y="122"/>
                  </a:lnTo>
                  <a:lnTo>
                    <a:pt x="0" y="57"/>
                  </a:lnTo>
                  <a:lnTo>
                    <a:pt x="37" y="0"/>
                  </a:lnTo>
                  <a:lnTo>
                    <a:pt x="198" y="122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ľîdé">
              <a:extLst>
                <a:ext uri="{FF2B5EF4-FFF2-40B4-BE49-F238E27FC236}">
                  <a16:creationId xmlns:a16="http://schemas.microsoft.com/office/drawing/2014/main" id="{9F120155-E10D-4097-97DB-F487F56FA444}"/>
                </a:ext>
              </a:extLst>
            </p:cNvPr>
            <p:cNvSpPr/>
            <p:nvPr/>
          </p:nvSpPr>
          <p:spPr bwMode="auto">
            <a:xfrm>
              <a:off x="6102351" y="1558926"/>
              <a:ext cx="9048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śľídê">
              <a:extLst>
                <a:ext uri="{FF2B5EF4-FFF2-40B4-BE49-F238E27FC236}">
                  <a16:creationId xmlns:a16="http://schemas.microsoft.com/office/drawing/2014/main" id="{C02C64EA-A28F-4980-93B0-FAEBC009DA1B}"/>
                </a:ext>
              </a:extLst>
            </p:cNvPr>
            <p:cNvSpPr/>
            <p:nvPr/>
          </p:nvSpPr>
          <p:spPr bwMode="auto">
            <a:xfrm>
              <a:off x="6223001" y="1558926"/>
              <a:ext cx="9048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ľïďé">
              <a:extLst>
                <a:ext uri="{FF2B5EF4-FFF2-40B4-BE49-F238E27FC236}">
                  <a16:creationId xmlns:a16="http://schemas.microsoft.com/office/drawing/2014/main" id="{A691EBC7-4B11-4690-BDA6-A1D69961EBDB}"/>
                </a:ext>
              </a:extLst>
            </p:cNvPr>
            <p:cNvSpPr/>
            <p:nvPr/>
          </p:nvSpPr>
          <p:spPr bwMode="auto">
            <a:xfrm>
              <a:off x="6357938" y="1558926"/>
              <a:ext cx="74613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98" name="图片 97">
            <a:extLst>
              <a:ext uri="{FF2B5EF4-FFF2-40B4-BE49-F238E27FC236}">
                <a16:creationId xmlns:a16="http://schemas.microsoft.com/office/drawing/2014/main" id="{82E43866-93E6-4975-8459-61A94B239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32"/>
          <a:stretch/>
        </p:blipFill>
        <p:spPr>
          <a:xfrm>
            <a:off x="3744352" y="1536612"/>
            <a:ext cx="3166296" cy="24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9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59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3375727" y="3690704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306962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3447011" y="5276627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+5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6425545" y="3622187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6496829" y="5208110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F72A6F36-F788-4CC2-AE45-99471AB4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652" y="475524"/>
            <a:ext cx="2652485" cy="5751703"/>
          </a:xfrm>
          <a:prstGeom prst="rect">
            <a:avLst/>
          </a:prstGeom>
        </p:spPr>
      </p:pic>
      <p:sp>
        <p:nvSpPr>
          <p:cNvPr id="176" name="îSḷiḑé">
            <a:extLst>
              <a:ext uri="{FF2B5EF4-FFF2-40B4-BE49-F238E27FC236}">
                <a16:creationId xmlns:a16="http://schemas.microsoft.com/office/drawing/2014/main" id="{AB76BB5D-77F8-44AD-B389-55B4288F3F7F}"/>
              </a:ext>
            </a:extLst>
          </p:cNvPr>
          <p:cNvSpPr/>
          <p:nvPr/>
        </p:nvSpPr>
        <p:spPr bwMode="auto">
          <a:xfrm>
            <a:off x="1567922" y="3413484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427D9406-631F-45D5-8AD9-26AC02342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t="4634" r="30432" b="6228"/>
          <a:stretch/>
        </p:blipFill>
        <p:spPr>
          <a:xfrm rot="2358735">
            <a:off x="5360584" y="3480919"/>
            <a:ext cx="104093" cy="206517"/>
          </a:xfrm>
          <a:prstGeom prst="rect">
            <a:avLst/>
          </a:prstGeom>
        </p:spPr>
      </p:pic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E57107C-A8DB-4855-B8EC-EE302AC6958F}"/>
              </a:ext>
            </a:extLst>
          </p:cNvPr>
          <p:cNvGrpSpPr/>
          <p:nvPr/>
        </p:nvGrpSpPr>
        <p:grpSpPr>
          <a:xfrm>
            <a:off x="2976219" y="2693022"/>
            <a:ext cx="4669344" cy="3312322"/>
            <a:chOff x="3325759" y="2112158"/>
            <a:chExt cx="5526103" cy="4025117"/>
          </a:xfrm>
        </p:grpSpPr>
        <p:sp>
          <p:nvSpPr>
            <p:cNvPr id="133" name="îŝḷïḓe">
              <a:extLst>
                <a:ext uri="{FF2B5EF4-FFF2-40B4-BE49-F238E27FC236}">
                  <a16:creationId xmlns:a16="http://schemas.microsoft.com/office/drawing/2014/main" id="{733679B3-E04E-41F1-B8B6-74A96ECD5FD3}"/>
                </a:ext>
              </a:extLst>
            </p:cNvPr>
            <p:cNvSpPr/>
            <p:nvPr/>
          </p:nvSpPr>
          <p:spPr bwMode="auto">
            <a:xfrm>
              <a:off x="5072299" y="4501345"/>
              <a:ext cx="3549492" cy="710120"/>
            </a:xfrm>
            <a:custGeom>
              <a:avLst/>
              <a:gdLst>
                <a:gd name="T0" fmla="*/ 45 w 1839"/>
                <a:gd name="T1" fmla="*/ 274 h 368"/>
                <a:gd name="T2" fmla="*/ 347 w 1839"/>
                <a:gd name="T3" fmla="*/ 285 h 368"/>
                <a:gd name="T4" fmla="*/ 705 w 1839"/>
                <a:gd name="T5" fmla="*/ 231 h 368"/>
                <a:gd name="T6" fmla="*/ 1042 w 1839"/>
                <a:gd name="T7" fmla="*/ 174 h 368"/>
                <a:gd name="T8" fmla="*/ 1412 w 1839"/>
                <a:gd name="T9" fmla="*/ 87 h 368"/>
                <a:gd name="T10" fmla="*/ 1814 w 1839"/>
                <a:gd name="T11" fmla="*/ 0 h 368"/>
                <a:gd name="T12" fmla="*/ 1790 w 1839"/>
                <a:gd name="T13" fmla="*/ 113 h 368"/>
                <a:gd name="T14" fmla="*/ 1632 w 1839"/>
                <a:gd name="T15" fmla="*/ 138 h 368"/>
                <a:gd name="T16" fmla="*/ 1289 w 1839"/>
                <a:gd name="T17" fmla="*/ 185 h 368"/>
                <a:gd name="T18" fmla="*/ 669 w 1839"/>
                <a:gd name="T19" fmla="*/ 294 h 368"/>
                <a:gd name="T20" fmla="*/ 371 w 1839"/>
                <a:gd name="T21" fmla="*/ 345 h 368"/>
                <a:gd name="T22" fmla="*/ 222 w 1839"/>
                <a:gd name="T23" fmla="*/ 365 h 368"/>
                <a:gd name="T24" fmla="*/ 17 w 1839"/>
                <a:gd name="T25" fmla="*/ 314 h 368"/>
                <a:gd name="T26" fmla="*/ 45 w 1839"/>
                <a:gd name="T27" fmla="*/ 27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9" h="368">
                  <a:moveTo>
                    <a:pt x="45" y="274"/>
                  </a:moveTo>
                  <a:cubicBezTo>
                    <a:pt x="151" y="287"/>
                    <a:pt x="243" y="303"/>
                    <a:pt x="347" y="285"/>
                  </a:cubicBezTo>
                  <a:cubicBezTo>
                    <a:pt x="461" y="266"/>
                    <a:pt x="585" y="247"/>
                    <a:pt x="705" y="231"/>
                  </a:cubicBezTo>
                  <a:cubicBezTo>
                    <a:pt x="824" y="214"/>
                    <a:pt x="924" y="206"/>
                    <a:pt x="1042" y="174"/>
                  </a:cubicBezTo>
                  <a:cubicBezTo>
                    <a:pt x="1161" y="146"/>
                    <a:pt x="1288" y="113"/>
                    <a:pt x="1412" y="87"/>
                  </a:cubicBezTo>
                  <a:cubicBezTo>
                    <a:pt x="1550" y="58"/>
                    <a:pt x="1680" y="32"/>
                    <a:pt x="1814" y="0"/>
                  </a:cubicBezTo>
                  <a:cubicBezTo>
                    <a:pt x="1816" y="37"/>
                    <a:pt x="1839" y="95"/>
                    <a:pt x="1790" y="113"/>
                  </a:cubicBezTo>
                  <a:cubicBezTo>
                    <a:pt x="1756" y="127"/>
                    <a:pt x="1671" y="132"/>
                    <a:pt x="1632" y="138"/>
                  </a:cubicBezTo>
                  <a:cubicBezTo>
                    <a:pt x="1517" y="156"/>
                    <a:pt x="1403" y="169"/>
                    <a:pt x="1289" y="185"/>
                  </a:cubicBezTo>
                  <a:cubicBezTo>
                    <a:pt x="1080" y="215"/>
                    <a:pt x="872" y="258"/>
                    <a:pt x="669" y="294"/>
                  </a:cubicBezTo>
                  <a:cubicBezTo>
                    <a:pt x="565" y="312"/>
                    <a:pt x="470" y="330"/>
                    <a:pt x="371" y="345"/>
                  </a:cubicBezTo>
                  <a:cubicBezTo>
                    <a:pt x="321" y="350"/>
                    <a:pt x="272" y="362"/>
                    <a:pt x="222" y="365"/>
                  </a:cubicBezTo>
                  <a:cubicBezTo>
                    <a:pt x="172" y="368"/>
                    <a:pt x="0" y="361"/>
                    <a:pt x="17" y="314"/>
                  </a:cubicBezTo>
                  <a:cubicBezTo>
                    <a:pt x="45" y="274"/>
                    <a:pt x="45" y="274"/>
                    <a:pt x="45" y="274"/>
                  </a:cubicBezTo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îSľïḋè">
              <a:extLst>
                <a:ext uri="{FF2B5EF4-FFF2-40B4-BE49-F238E27FC236}">
                  <a16:creationId xmlns:a16="http://schemas.microsoft.com/office/drawing/2014/main" id="{BF6DB783-A0A1-4857-BF77-986FFFFA4BCD}"/>
                </a:ext>
              </a:extLst>
            </p:cNvPr>
            <p:cNvSpPr/>
            <p:nvPr/>
          </p:nvSpPr>
          <p:spPr bwMode="auto">
            <a:xfrm>
              <a:off x="5062344" y="4490284"/>
              <a:ext cx="3580463" cy="726711"/>
            </a:xfrm>
            <a:custGeom>
              <a:avLst/>
              <a:gdLst>
                <a:gd name="T0" fmla="*/ 46 w 1855"/>
                <a:gd name="T1" fmla="*/ 283 h 377"/>
                <a:gd name="T2" fmla="*/ 248 w 1855"/>
                <a:gd name="T3" fmla="*/ 302 h 377"/>
                <a:gd name="T4" fmla="*/ 486 w 1855"/>
                <a:gd name="T5" fmla="*/ 271 h 377"/>
                <a:gd name="T6" fmla="*/ 969 w 1855"/>
                <a:gd name="T7" fmla="*/ 201 h 377"/>
                <a:gd name="T8" fmla="*/ 1473 w 1855"/>
                <a:gd name="T9" fmla="*/ 84 h 377"/>
                <a:gd name="T10" fmla="*/ 1714 w 1855"/>
                <a:gd name="T11" fmla="*/ 33 h 377"/>
                <a:gd name="T12" fmla="*/ 1814 w 1855"/>
                <a:gd name="T13" fmla="*/ 29 h 377"/>
                <a:gd name="T14" fmla="*/ 1814 w 1855"/>
                <a:gd name="T15" fmla="*/ 98 h 377"/>
                <a:gd name="T16" fmla="*/ 1580 w 1855"/>
                <a:gd name="T17" fmla="*/ 150 h 377"/>
                <a:gd name="T18" fmla="*/ 1294 w 1855"/>
                <a:gd name="T19" fmla="*/ 188 h 377"/>
                <a:gd name="T20" fmla="*/ 784 w 1855"/>
                <a:gd name="T21" fmla="*/ 277 h 377"/>
                <a:gd name="T22" fmla="*/ 230 w 1855"/>
                <a:gd name="T23" fmla="*/ 369 h 377"/>
                <a:gd name="T24" fmla="*/ 70 w 1855"/>
                <a:gd name="T25" fmla="*/ 355 h 377"/>
                <a:gd name="T26" fmla="*/ 57 w 1855"/>
                <a:gd name="T27" fmla="*/ 280 h 377"/>
                <a:gd name="T28" fmla="*/ 43 w 1855"/>
                <a:gd name="T29" fmla="*/ 281 h 377"/>
                <a:gd name="T30" fmla="*/ 21 w 1855"/>
                <a:gd name="T31" fmla="*/ 342 h 377"/>
                <a:gd name="T32" fmla="*/ 178 w 1855"/>
                <a:gd name="T33" fmla="*/ 374 h 377"/>
                <a:gd name="T34" fmla="*/ 429 w 1855"/>
                <a:gd name="T35" fmla="*/ 345 h 377"/>
                <a:gd name="T36" fmla="*/ 786 w 1855"/>
                <a:gd name="T37" fmla="*/ 282 h 377"/>
                <a:gd name="T38" fmla="*/ 1207 w 1855"/>
                <a:gd name="T39" fmla="*/ 206 h 377"/>
                <a:gd name="T40" fmla="*/ 1607 w 1855"/>
                <a:gd name="T41" fmla="*/ 151 h 377"/>
                <a:gd name="T42" fmla="*/ 1812 w 1855"/>
                <a:gd name="T43" fmla="*/ 114 h 377"/>
                <a:gd name="T44" fmla="*/ 1826 w 1855"/>
                <a:gd name="T45" fmla="*/ 5 h 377"/>
                <a:gd name="T46" fmla="*/ 1818 w 1855"/>
                <a:gd name="T47" fmla="*/ 4 h 377"/>
                <a:gd name="T48" fmla="*/ 1389 w 1855"/>
                <a:gd name="T49" fmla="*/ 97 h 377"/>
                <a:gd name="T50" fmla="*/ 967 w 1855"/>
                <a:gd name="T51" fmla="*/ 197 h 377"/>
                <a:gd name="T52" fmla="*/ 516 w 1855"/>
                <a:gd name="T53" fmla="*/ 262 h 377"/>
                <a:gd name="T54" fmla="*/ 278 w 1855"/>
                <a:gd name="T55" fmla="*/ 296 h 377"/>
                <a:gd name="T56" fmla="*/ 54 w 1855"/>
                <a:gd name="T57" fmla="*/ 278 h 377"/>
                <a:gd name="T58" fmla="*/ 46 w 1855"/>
                <a:gd name="T59" fmla="*/ 28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5" h="377">
                  <a:moveTo>
                    <a:pt x="46" y="283"/>
                  </a:moveTo>
                  <a:cubicBezTo>
                    <a:pt x="112" y="291"/>
                    <a:pt x="180" y="303"/>
                    <a:pt x="248" y="302"/>
                  </a:cubicBezTo>
                  <a:cubicBezTo>
                    <a:pt x="329" y="300"/>
                    <a:pt x="407" y="284"/>
                    <a:pt x="486" y="271"/>
                  </a:cubicBezTo>
                  <a:cubicBezTo>
                    <a:pt x="646" y="246"/>
                    <a:pt x="811" y="231"/>
                    <a:pt x="969" y="201"/>
                  </a:cubicBezTo>
                  <a:cubicBezTo>
                    <a:pt x="1139" y="168"/>
                    <a:pt x="1304" y="120"/>
                    <a:pt x="1473" y="84"/>
                  </a:cubicBezTo>
                  <a:cubicBezTo>
                    <a:pt x="1553" y="67"/>
                    <a:pt x="1634" y="50"/>
                    <a:pt x="1714" y="33"/>
                  </a:cubicBezTo>
                  <a:cubicBezTo>
                    <a:pt x="1743" y="26"/>
                    <a:pt x="1810" y="0"/>
                    <a:pt x="1814" y="29"/>
                  </a:cubicBezTo>
                  <a:cubicBezTo>
                    <a:pt x="1818" y="52"/>
                    <a:pt x="1822" y="75"/>
                    <a:pt x="1814" y="98"/>
                  </a:cubicBezTo>
                  <a:cubicBezTo>
                    <a:pt x="1802" y="135"/>
                    <a:pt x="1628" y="143"/>
                    <a:pt x="1580" y="150"/>
                  </a:cubicBezTo>
                  <a:cubicBezTo>
                    <a:pt x="1486" y="164"/>
                    <a:pt x="1390" y="175"/>
                    <a:pt x="1294" y="188"/>
                  </a:cubicBezTo>
                  <a:cubicBezTo>
                    <a:pt x="1122" y="212"/>
                    <a:pt x="953" y="246"/>
                    <a:pt x="784" y="277"/>
                  </a:cubicBezTo>
                  <a:cubicBezTo>
                    <a:pt x="604" y="311"/>
                    <a:pt x="415" y="353"/>
                    <a:pt x="230" y="369"/>
                  </a:cubicBezTo>
                  <a:cubicBezTo>
                    <a:pt x="178" y="373"/>
                    <a:pt x="117" y="366"/>
                    <a:pt x="70" y="355"/>
                  </a:cubicBezTo>
                  <a:cubicBezTo>
                    <a:pt x="8" y="340"/>
                    <a:pt x="37" y="309"/>
                    <a:pt x="57" y="280"/>
                  </a:cubicBezTo>
                  <a:cubicBezTo>
                    <a:pt x="59" y="276"/>
                    <a:pt x="45" y="278"/>
                    <a:pt x="43" y="281"/>
                  </a:cubicBezTo>
                  <a:cubicBezTo>
                    <a:pt x="32" y="296"/>
                    <a:pt x="0" y="325"/>
                    <a:pt x="21" y="342"/>
                  </a:cubicBezTo>
                  <a:cubicBezTo>
                    <a:pt x="55" y="369"/>
                    <a:pt x="125" y="372"/>
                    <a:pt x="178" y="374"/>
                  </a:cubicBezTo>
                  <a:cubicBezTo>
                    <a:pt x="261" y="377"/>
                    <a:pt x="348" y="357"/>
                    <a:pt x="429" y="345"/>
                  </a:cubicBezTo>
                  <a:cubicBezTo>
                    <a:pt x="549" y="326"/>
                    <a:pt x="667" y="304"/>
                    <a:pt x="786" y="282"/>
                  </a:cubicBezTo>
                  <a:cubicBezTo>
                    <a:pt x="926" y="256"/>
                    <a:pt x="1066" y="229"/>
                    <a:pt x="1207" y="206"/>
                  </a:cubicBezTo>
                  <a:cubicBezTo>
                    <a:pt x="1340" y="185"/>
                    <a:pt x="1474" y="171"/>
                    <a:pt x="1607" y="151"/>
                  </a:cubicBezTo>
                  <a:cubicBezTo>
                    <a:pt x="1673" y="141"/>
                    <a:pt x="1757" y="142"/>
                    <a:pt x="1812" y="114"/>
                  </a:cubicBezTo>
                  <a:cubicBezTo>
                    <a:pt x="1855" y="92"/>
                    <a:pt x="1829" y="32"/>
                    <a:pt x="1826" y="5"/>
                  </a:cubicBezTo>
                  <a:cubicBezTo>
                    <a:pt x="1826" y="3"/>
                    <a:pt x="1819" y="4"/>
                    <a:pt x="1818" y="4"/>
                  </a:cubicBezTo>
                  <a:cubicBezTo>
                    <a:pt x="1676" y="38"/>
                    <a:pt x="1533" y="67"/>
                    <a:pt x="1389" y="97"/>
                  </a:cubicBezTo>
                  <a:cubicBezTo>
                    <a:pt x="1247" y="127"/>
                    <a:pt x="1109" y="167"/>
                    <a:pt x="967" y="197"/>
                  </a:cubicBezTo>
                  <a:cubicBezTo>
                    <a:pt x="821" y="227"/>
                    <a:pt x="664" y="240"/>
                    <a:pt x="516" y="262"/>
                  </a:cubicBezTo>
                  <a:cubicBezTo>
                    <a:pt x="438" y="274"/>
                    <a:pt x="358" y="291"/>
                    <a:pt x="278" y="296"/>
                  </a:cubicBezTo>
                  <a:cubicBezTo>
                    <a:pt x="203" y="300"/>
                    <a:pt x="126" y="286"/>
                    <a:pt x="54" y="278"/>
                  </a:cubicBezTo>
                  <a:cubicBezTo>
                    <a:pt x="49" y="277"/>
                    <a:pt x="37" y="282"/>
                    <a:pt x="46" y="28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ŝlíḓè">
              <a:extLst>
                <a:ext uri="{FF2B5EF4-FFF2-40B4-BE49-F238E27FC236}">
                  <a16:creationId xmlns:a16="http://schemas.microsoft.com/office/drawing/2014/main" id="{53826177-5726-40AA-BBDE-A21DBB7D9B6A}"/>
                </a:ext>
              </a:extLst>
            </p:cNvPr>
            <p:cNvSpPr/>
            <p:nvPr/>
          </p:nvSpPr>
          <p:spPr bwMode="auto">
            <a:xfrm>
              <a:off x="7339816" y="2112158"/>
              <a:ext cx="1481075" cy="2987590"/>
            </a:xfrm>
            <a:custGeom>
              <a:avLst/>
              <a:gdLst>
                <a:gd name="T0" fmla="*/ 591 w 767"/>
                <a:gd name="T1" fmla="*/ 1549 h 1549"/>
                <a:gd name="T2" fmla="*/ 715 w 767"/>
                <a:gd name="T3" fmla="*/ 1540 h 1549"/>
                <a:gd name="T4" fmla="*/ 747 w 767"/>
                <a:gd name="T5" fmla="*/ 1234 h 1549"/>
                <a:gd name="T6" fmla="*/ 760 w 767"/>
                <a:gd name="T7" fmla="*/ 901 h 1549"/>
                <a:gd name="T8" fmla="*/ 766 w 767"/>
                <a:gd name="T9" fmla="*/ 565 h 1549"/>
                <a:gd name="T10" fmla="*/ 508 w 767"/>
                <a:gd name="T11" fmla="*/ 143 h 1549"/>
                <a:gd name="T12" fmla="*/ 0 w 767"/>
                <a:gd name="T13" fmla="*/ 38 h 1549"/>
                <a:gd name="T14" fmla="*/ 177 w 767"/>
                <a:gd name="T15" fmla="*/ 170 h 1549"/>
                <a:gd name="T16" fmla="*/ 260 w 767"/>
                <a:gd name="T17" fmla="*/ 268 h 1549"/>
                <a:gd name="T18" fmla="*/ 489 w 767"/>
                <a:gd name="T19" fmla="*/ 604 h 1549"/>
                <a:gd name="T20" fmla="*/ 629 w 767"/>
                <a:gd name="T21" fmla="*/ 1121 h 1549"/>
                <a:gd name="T22" fmla="*/ 594 w 767"/>
                <a:gd name="T23" fmla="*/ 1537 h 1549"/>
                <a:gd name="T24" fmla="*/ 591 w 767"/>
                <a:gd name="T25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7" h="1549">
                  <a:moveTo>
                    <a:pt x="591" y="1549"/>
                  </a:moveTo>
                  <a:cubicBezTo>
                    <a:pt x="607" y="1549"/>
                    <a:pt x="715" y="1540"/>
                    <a:pt x="715" y="1540"/>
                  </a:cubicBezTo>
                  <a:cubicBezTo>
                    <a:pt x="715" y="1540"/>
                    <a:pt x="747" y="1296"/>
                    <a:pt x="747" y="1234"/>
                  </a:cubicBezTo>
                  <a:cubicBezTo>
                    <a:pt x="747" y="1115"/>
                    <a:pt x="757" y="1038"/>
                    <a:pt x="760" y="901"/>
                  </a:cubicBezTo>
                  <a:cubicBezTo>
                    <a:pt x="763" y="781"/>
                    <a:pt x="767" y="681"/>
                    <a:pt x="766" y="565"/>
                  </a:cubicBezTo>
                  <a:cubicBezTo>
                    <a:pt x="764" y="339"/>
                    <a:pt x="642" y="250"/>
                    <a:pt x="508" y="143"/>
                  </a:cubicBezTo>
                  <a:cubicBezTo>
                    <a:pt x="422" y="75"/>
                    <a:pt x="119" y="0"/>
                    <a:pt x="0" y="38"/>
                  </a:cubicBezTo>
                  <a:cubicBezTo>
                    <a:pt x="25" y="86"/>
                    <a:pt x="139" y="131"/>
                    <a:pt x="177" y="170"/>
                  </a:cubicBezTo>
                  <a:cubicBezTo>
                    <a:pt x="205" y="202"/>
                    <a:pt x="231" y="238"/>
                    <a:pt x="260" y="268"/>
                  </a:cubicBezTo>
                  <a:cubicBezTo>
                    <a:pt x="352" y="372"/>
                    <a:pt x="441" y="476"/>
                    <a:pt x="489" y="604"/>
                  </a:cubicBezTo>
                  <a:cubicBezTo>
                    <a:pt x="550" y="764"/>
                    <a:pt x="629" y="952"/>
                    <a:pt x="629" y="1121"/>
                  </a:cubicBezTo>
                  <a:cubicBezTo>
                    <a:pt x="629" y="1189"/>
                    <a:pt x="601" y="1460"/>
                    <a:pt x="594" y="1537"/>
                  </a:cubicBezTo>
                  <a:lnTo>
                    <a:pt x="591" y="1549"/>
                  </a:lnTo>
                  <a:close/>
                </a:path>
              </a:pathLst>
            </a:cu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šļídê">
              <a:extLst>
                <a:ext uri="{FF2B5EF4-FFF2-40B4-BE49-F238E27FC236}">
                  <a16:creationId xmlns:a16="http://schemas.microsoft.com/office/drawing/2014/main" id="{5C07484C-C134-4BD3-84AE-8C126B8B9AAA}"/>
                </a:ext>
              </a:extLst>
            </p:cNvPr>
            <p:cNvSpPr/>
            <p:nvPr/>
          </p:nvSpPr>
          <p:spPr bwMode="auto">
            <a:xfrm>
              <a:off x="7328755" y="2145341"/>
              <a:ext cx="1523107" cy="2957726"/>
            </a:xfrm>
            <a:custGeom>
              <a:avLst/>
              <a:gdLst>
                <a:gd name="T0" fmla="*/ 595 w 789"/>
                <a:gd name="T1" fmla="*/ 1534 h 1534"/>
                <a:gd name="T2" fmla="*/ 719 w 789"/>
                <a:gd name="T3" fmla="*/ 1525 h 1534"/>
                <a:gd name="T4" fmla="*/ 726 w 789"/>
                <a:gd name="T5" fmla="*/ 1522 h 1534"/>
                <a:gd name="T6" fmla="*/ 758 w 789"/>
                <a:gd name="T7" fmla="*/ 1159 h 1534"/>
                <a:gd name="T8" fmla="*/ 772 w 789"/>
                <a:gd name="T9" fmla="*/ 832 h 1534"/>
                <a:gd name="T10" fmla="*/ 770 w 789"/>
                <a:gd name="T11" fmla="*/ 462 h 1534"/>
                <a:gd name="T12" fmla="*/ 655 w 789"/>
                <a:gd name="T13" fmla="*/ 242 h 1534"/>
                <a:gd name="T14" fmla="*/ 462 w 789"/>
                <a:gd name="T15" fmla="*/ 92 h 1534"/>
                <a:gd name="T16" fmla="*/ 215 w 789"/>
                <a:gd name="T17" fmla="*/ 20 h 1534"/>
                <a:gd name="T18" fmla="*/ 5 w 789"/>
                <a:gd name="T19" fmla="*/ 20 h 1534"/>
                <a:gd name="T20" fmla="*/ 1 w 789"/>
                <a:gd name="T21" fmla="*/ 22 h 1534"/>
                <a:gd name="T22" fmla="*/ 138 w 789"/>
                <a:gd name="T23" fmla="*/ 124 h 1534"/>
                <a:gd name="T24" fmla="*/ 210 w 789"/>
                <a:gd name="T25" fmla="*/ 192 h 1534"/>
                <a:gd name="T26" fmla="*/ 304 w 789"/>
                <a:gd name="T27" fmla="*/ 300 h 1534"/>
                <a:gd name="T28" fmla="*/ 466 w 789"/>
                <a:gd name="T29" fmla="*/ 530 h 1534"/>
                <a:gd name="T30" fmla="*/ 561 w 789"/>
                <a:gd name="T31" fmla="*/ 776 h 1534"/>
                <a:gd name="T32" fmla="*/ 626 w 789"/>
                <a:gd name="T33" fmla="*/ 1193 h 1534"/>
                <a:gd name="T34" fmla="*/ 596 w 789"/>
                <a:gd name="T35" fmla="*/ 1521 h 1534"/>
                <a:gd name="T36" fmla="*/ 605 w 789"/>
                <a:gd name="T37" fmla="*/ 1519 h 1534"/>
                <a:gd name="T38" fmla="*/ 637 w 789"/>
                <a:gd name="T39" fmla="*/ 1044 h 1534"/>
                <a:gd name="T40" fmla="*/ 532 w 789"/>
                <a:gd name="T41" fmla="*/ 670 h 1534"/>
                <a:gd name="T42" fmla="*/ 353 w 789"/>
                <a:gd name="T43" fmla="*/ 346 h 1534"/>
                <a:gd name="T44" fmla="*/ 229 w 789"/>
                <a:gd name="T45" fmla="*/ 201 h 1534"/>
                <a:gd name="T46" fmla="*/ 105 w 789"/>
                <a:gd name="T47" fmla="*/ 95 h 1534"/>
                <a:gd name="T48" fmla="*/ 43 w 789"/>
                <a:gd name="T49" fmla="*/ 55 h 1534"/>
                <a:gd name="T50" fmla="*/ 20 w 789"/>
                <a:gd name="T51" fmla="*/ 34 h 1534"/>
                <a:gd name="T52" fmla="*/ 37 w 789"/>
                <a:gd name="T53" fmla="*/ 16 h 1534"/>
                <a:gd name="T54" fmla="*/ 208 w 789"/>
                <a:gd name="T55" fmla="*/ 24 h 1534"/>
                <a:gd name="T56" fmla="*/ 485 w 789"/>
                <a:gd name="T57" fmla="*/ 111 h 1534"/>
                <a:gd name="T58" fmla="*/ 688 w 789"/>
                <a:gd name="T59" fmla="*/ 294 h 1534"/>
                <a:gd name="T60" fmla="*/ 766 w 789"/>
                <a:gd name="T61" fmla="*/ 692 h 1534"/>
                <a:gd name="T62" fmla="*/ 750 w 789"/>
                <a:gd name="T63" fmla="*/ 1148 h 1534"/>
                <a:gd name="T64" fmla="*/ 727 w 789"/>
                <a:gd name="T65" fmla="*/ 1441 h 1534"/>
                <a:gd name="T66" fmla="*/ 719 w 789"/>
                <a:gd name="T67" fmla="*/ 1505 h 1534"/>
                <a:gd name="T68" fmla="*/ 717 w 789"/>
                <a:gd name="T69" fmla="*/ 1520 h 1534"/>
                <a:gd name="T70" fmla="*/ 720 w 789"/>
                <a:gd name="T71" fmla="*/ 1521 h 1534"/>
                <a:gd name="T72" fmla="*/ 599 w 789"/>
                <a:gd name="T73" fmla="*/ 1530 h 1534"/>
                <a:gd name="T74" fmla="*/ 595 w 789"/>
                <a:gd name="T75" fmla="*/ 153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9" h="1534">
                  <a:moveTo>
                    <a:pt x="595" y="1534"/>
                  </a:moveTo>
                  <a:cubicBezTo>
                    <a:pt x="636" y="1533"/>
                    <a:pt x="678" y="1528"/>
                    <a:pt x="719" y="1525"/>
                  </a:cubicBezTo>
                  <a:cubicBezTo>
                    <a:pt x="721" y="1525"/>
                    <a:pt x="726" y="1524"/>
                    <a:pt x="726" y="1522"/>
                  </a:cubicBezTo>
                  <a:cubicBezTo>
                    <a:pt x="742" y="1401"/>
                    <a:pt x="756" y="1281"/>
                    <a:pt x="758" y="1159"/>
                  </a:cubicBezTo>
                  <a:cubicBezTo>
                    <a:pt x="761" y="1050"/>
                    <a:pt x="769" y="941"/>
                    <a:pt x="772" y="832"/>
                  </a:cubicBezTo>
                  <a:cubicBezTo>
                    <a:pt x="775" y="710"/>
                    <a:pt x="789" y="583"/>
                    <a:pt x="770" y="462"/>
                  </a:cubicBezTo>
                  <a:cubicBezTo>
                    <a:pt x="757" y="378"/>
                    <a:pt x="714" y="304"/>
                    <a:pt x="655" y="242"/>
                  </a:cubicBezTo>
                  <a:cubicBezTo>
                    <a:pt x="601" y="185"/>
                    <a:pt x="535" y="126"/>
                    <a:pt x="462" y="92"/>
                  </a:cubicBezTo>
                  <a:cubicBezTo>
                    <a:pt x="386" y="55"/>
                    <a:pt x="299" y="35"/>
                    <a:pt x="215" y="20"/>
                  </a:cubicBezTo>
                  <a:cubicBezTo>
                    <a:pt x="148" y="9"/>
                    <a:pt x="72" y="0"/>
                    <a:pt x="5" y="20"/>
                  </a:cubicBezTo>
                  <a:cubicBezTo>
                    <a:pt x="5" y="20"/>
                    <a:pt x="0" y="21"/>
                    <a:pt x="1" y="22"/>
                  </a:cubicBezTo>
                  <a:cubicBezTo>
                    <a:pt x="30" y="69"/>
                    <a:pt x="92" y="95"/>
                    <a:pt x="138" y="124"/>
                  </a:cubicBezTo>
                  <a:cubicBezTo>
                    <a:pt x="168" y="143"/>
                    <a:pt x="188" y="165"/>
                    <a:pt x="210" y="192"/>
                  </a:cubicBezTo>
                  <a:cubicBezTo>
                    <a:pt x="240" y="229"/>
                    <a:pt x="272" y="264"/>
                    <a:pt x="304" y="300"/>
                  </a:cubicBezTo>
                  <a:cubicBezTo>
                    <a:pt x="366" y="372"/>
                    <a:pt x="423" y="447"/>
                    <a:pt x="466" y="530"/>
                  </a:cubicBezTo>
                  <a:cubicBezTo>
                    <a:pt x="505" y="608"/>
                    <a:pt x="532" y="694"/>
                    <a:pt x="561" y="776"/>
                  </a:cubicBezTo>
                  <a:cubicBezTo>
                    <a:pt x="609" y="913"/>
                    <a:pt x="637" y="1048"/>
                    <a:pt x="626" y="1193"/>
                  </a:cubicBezTo>
                  <a:cubicBezTo>
                    <a:pt x="617" y="1302"/>
                    <a:pt x="605" y="1412"/>
                    <a:pt x="596" y="1521"/>
                  </a:cubicBezTo>
                  <a:cubicBezTo>
                    <a:pt x="595" y="1522"/>
                    <a:pt x="605" y="1521"/>
                    <a:pt x="605" y="1519"/>
                  </a:cubicBezTo>
                  <a:cubicBezTo>
                    <a:pt x="618" y="1363"/>
                    <a:pt x="651" y="1201"/>
                    <a:pt x="637" y="1044"/>
                  </a:cubicBezTo>
                  <a:cubicBezTo>
                    <a:pt x="626" y="916"/>
                    <a:pt x="578" y="791"/>
                    <a:pt x="532" y="670"/>
                  </a:cubicBezTo>
                  <a:cubicBezTo>
                    <a:pt x="487" y="552"/>
                    <a:pt x="435" y="447"/>
                    <a:pt x="353" y="346"/>
                  </a:cubicBezTo>
                  <a:cubicBezTo>
                    <a:pt x="313" y="297"/>
                    <a:pt x="269" y="251"/>
                    <a:pt x="229" y="201"/>
                  </a:cubicBezTo>
                  <a:cubicBezTo>
                    <a:pt x="191" y="155"/>
                    <a:pt x="157" y="127"/>
                    <a:pt x="105" y="95"/>
                  </a:cubicBezTo>
                  <a:cubicBezTo>
                    <a:pt x="83" y="83"/>
                    <a:pt x="63" y="70"/>
                    <a:pt x="43" y="55"/>
                  </a:cubicBezTo>
                  <a:cubicBezTo>
                    <a:pt x="35" y="49"/>
                    <a:pt x="27" y="41"/>
                    <a:pt x="20" y="34"/>
                  </a:cubicBezTo>
                  <a:cubicBezTo>
                    <a:pt x="2" y="15"/>
                    <a:pt x="24" y="18"/>
                    <a:pt x="37" y="16"/>
                  </a:cubicBezTo>
                  <a:cubicBezTo>
                    <a:pt x="92" y="7"/>
                    <a:pt x="153" y="15"/>
                    <a:pt x="208" y="24"/>
                  </a:cubicBezTo>
                  <a:cubicBezTo>
                    <a:pt x="302" y="39"/>
                    <a:pt x="402" y="65"/>
                    <a:pt x="485" y="111"/>
                  </a:cubicBezTo>
                  <a:cubicBezTo>
                    <a:pt x="561" y="154"/>
                    <a:pt x="637" y="226"/>
                    <a:pt x="688" y="294"/>
                  </a:cubicBezTo>
                  <a:cubicBezTo>
                    <a:pt x="778" y="411"/>
                    <a:pt x="769" y="555"/>
                    <a:pt x="766" y="692"/>
                  </a:cubicBezTo>
                  <a:cubicBezTo>
                    <a:pt x="763" y="844"/>
                    <a:pt x="755" y="996"/>
                    <a:pt x="750" y="1148"/>
                  </a:cubicBezTo>
                  <a:cubicBezTo>
                    <a:pt x="746" y="1247"/>
                    <a:pt x="739" y="1343"/>
                    <a:pt x="727" y="1441"/>
                  </a:cubicBezTo>
                  <a:cubicBezTo>
                    <a:pt x="724" y="1463"/>
                    <a:pt x="722" y="1484"/>
                    <a:pt x="719" y="1505"/>
                  </a:cubicBezTo>
                  <a:cubicBezTo>
                    <a:pt x="718" y="1510"/>
                    <a:pt x="718" y="1515"/>
                    <a:pt x="717" y="1520"/>
                  </a:cubicBezTo>
                  <a:cubicBezTo>
                    <a:pt x="716" y="1526"/>
                    <a:pt x="726" y="1521"/>
                    <a:pt x="720" y="1521"/>
                  </a:cubicBezTo>
                  <a:cubicBezTo>
                    <a:pt x="679" y="1525"/>
                    <a:pt x="639" y="1529"/>
                    <a:pt x="599" y="1530"/>
                  </a:cubicBezTo>
                  <a:cubicBezTo>
                    <a:pt x="596" y="1530"/>
                    <a:pt x="589" y="1534"/>
                    <a:pt x="595" y="15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ïsliḓé">
              <a:extLst>
                <a:ext uri="{FF2B5EF4-FFF2-40B4-BE49-F238E27FC236}">
                  <a16:creationId xmlns:a16="http://schemas.microsoft.com/office/drawing/2014/main" id="{6534AA5E-EE29-4AA2-898D-3872EE100095}"/>
                </a:ext>
              </a:extLst>
            </p:cNvPr>
            <p:cNvSpPr/>
            <p:nvPr/>
          </p:nvSpPr>
          <p:spPr bwMode="auto">
            <a:xfrm>
              <a:off x="6276848" y="2184055"/>
              <a:ext cx="2342731" cy="2028597"/>
            </a:xfrm>
            <a:custGeom>
              <a:avLst/>
              <a:gdLst>
                <a:gd name="T0" fmla="*/ 3 w 1214"/>
                <a:gd name="T1" fmla="*/ 688 h 1052"/>
                <a:gd name="T2" fmla="*/ 172 w 1214"/>
                <a:gd name="T3" fmla="*/ 139 h 1052"/>
                <a:gd name="T4" fmla="*/ 602 w 1214"/>
                <a:gd name="T5" fmla="*/ 0 h 1052"/>
                <a:gd name="T6" fmla="*/ 828 w 1214"/>
                <a:gd name="T7" fmla="*/ 26 h 1052"/>
                <a:gd name="T8" fmla="*/ 1083 w 1214"/>
                <a:gd name="T9" fmla="*/ 184 h 1052"/>
                <a:gd name="T10" fmla="*/ 1211 w 1214"/>
                <a:gd name="T11" fmla="*/ 609 h 1052"/>
                <a:gd name="T12" fmla="*/ 1207 w 1214"/>
                <a:gd name="T13" fmla="*/ 814 h 1052"/>
                <a:gd name="T14" fmla="*/ 1188 w 1214"/>
                <a:gd name="T15" fmla="*/ 1052 h 1052"/>
                <a:gd name="T16" fmla="*/ 3 w 1214"/>
                <a:gd name="T17" fmla="*/ 688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052">
                  <a:moveTo>
                    <a:pt x="3" y="688"/>
                  </a:moveTo>
                  <a:cubicBezTo>
                    <a:pt x="0" y="552"/>
                    <a:pt x="83" y="246"/>
                    <a:pt x="172" y="139"/>
                  </a:cubicBezTo>
                  <a:cubicBezTo>
                    <a:pt x="258" y="32"/>
                    <a:pt x="462" y="0"/>
                    <a:pt x="602" y="0"/>
                  </a:cubicBezTo>
                  <a:cubicBezTo>
                    <a:pt x="688" y="0"/>
                    <a:pt x="745" y="3"/>
                    <a:pt x="828" y="26"/>
                  </a:cubicBezTo>
                  <a:cubicBezTo>
                    <a:pt x="927" y="56"/>
                    <a:pt x="1016" y="119"/>
                    <a:pt x="1083" y="184"/>
                  </a:cubicBezTo>
                  <a:cubicBezTo>
                    <a:pt x="1191" y="288"/>
                    <a:pt x="1201" y="469"/>
                    <a:pt x="1211" y="609"/>
                  </a:cubicBezTo>
                  <a:cubicBezTo>
                    <a:pt x="1214" y="683"/>
                    <a:pt x="1211" y="740"/>
                    <a:pt x="1207" y="814"/>
                  </a:cubicBezTo>
                  <a:cubicBezTo>
                    <a:pt x="1204" y="892"/>
                    <a:pt x="1204" y="977"/>
                    <a:pt x="1188" y="1052"/>
                  </a:cubicBezTo>
                  <a:cubicBezTo>
                    <a:pt x="1120" y="996"/>
                    <a:pt x="3" y="688"/>
                    <a:pt x="3" y="688"/>
                  </a:cubicBezTo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ïŝļîdé">
              <a:extLst>
                <a:ext uri="{FF2B5EF4-FFF2-40B4-BE49-F238E27FC236}">
                  <a16:creationId xmlns:a16="http://schemas.microsoft.com/office/drawing/2014/main" id="{7544BE29-C9D7-42F1-9C67-AFF8EFAF8EFB}"/>
                </a:ext>
              </a:extLst>
            </p:cNvPr>
            <p:cNvSpPr/>
            <p:nvPr/>
          </p:nvSpPr>
          <p:spPr bwMode="auto">
            <a:xfrm>
              <a:off x="6272424" y="2166357"/>
              <a:ext cx="2353792" cy="2051825"/>
            </a:xfrm>
            <a:custGeom>
              <a:avLst/>
              <a:gdLst>
                <a:gd name="T0" fmla="*/ 9 w 1219"/>
                <a:gd name="T1" fmla="*/ 696 h 1064"/>
                <a:gd name="T2" fmla="*/ 45 w 1219"/>
                <a:gd name="T3" fmla="*/ 459 h 1064"/>
                <a:gd name="T4" fmla="*/ 136 w 1219"/>
                <a:gd name="T5" fmla="*/ 212 h 1064"/>
                <a:gd name="T6" fmla="*/ 200 w 1219"/>
                <a:gd name="T7" fmla="*/ 124 h 1064"/>
                <a:gd name="T8" fmla="*/ 324 w 1219"/>
                <a:gd name="T9" fmla="*/ 54 h 1064"/>
                <a:gd name="T10" fmla="*/ 610 w 1219"/>
                <a:gd name="T11" fmla="*/ 10 h 1064"/>
                <a:gd name="T12" fmla="*/ 951 w 1219"/>
                <a:gd name="T13" fmla="*/ 93 h 1064"/>
                <a:gd name="T14" fmla="*/ 1159 w 1219"/>
                <a:gd name="T15" fmla="*/ 316 h 1064"/>
                <a:gd name="T16" fmla="*/ 1207 w 1219"/>
                <a:gd name="T17" fmla="*/ 598 h 1064"/>
                <a:gd name="T18" fmla="*/ 1208 w 1219"/>
                <a:gd name="T19" fmla="*/ 771 h 1064"/>
                <a:gd name="T20" fmla="*/ 1200 w 1219"/>
                <a:gd name="T21" fmla="*/ 955 h 1064"/>
                <a:gd name="T22" fmla="*/ 1186 w 1219"/>
                <a:gd name="T23" fmla="*/ 1061 h 1064"/>
                <a:gd name="T24" fmla="*/ 1194 w 1219"/>
                <a:gd name="T25" fmla="*/ 1060 h 1064"/>
                <a:gd name="T26" fmla="*/ 1211 w 1219"/>
                <a:gd name="T27" fmla="*/ 887 h 1064"/>
                <a:gd name="T28" fmla="*/ 1217 w 1219"/>
                <a:gd name="T29" fmla="*/ 705 h 1064"/>
                <a:gd name="T30" fmla="*/ 1192 w 1219"/>
                <a:gd name="T31" fmla="*/ 402 h 1064"/>
                <a:gd name="T32" fmla="*/ 1146 w 1219"/>
                <a:gd name="T33" fmla="*/ 268 h 1064"/>
                <a:gd name="T34" fmla="*/ 1056 w 1219"/>
                <a:gd name="T35" fmla="*/ 161 h 1064"/>
                <a:gd name="T36" fmla="*/ 765 w 1219"/>
                <a:gd name="T37" fmla="*/ 18 h 1064"/>
                <a:gd name="T38" fmla="*/ 478 w 1219"/>
                <a:gd name="T39" fmla="*/ 15 h 1064"/>
                <a:gd name="T40" fmla="*/ 233 w 1219"/>
                <a:gd name="T41" fmla="*/ 94 h 1064"/>
                <a:gd name="T42" fmla="*/ 103 w 1219"/>
                <a:gd name="T43" fmla="*/ 265 h 1064"/>
                <a:gd name="T44" fmla="*/ 22 w 1219"/>
                <a:gd name="T45" fmla="*/ 524 h 1064"/>
                <a:gd name="T46" fmla="*/ 1 w 1219"/>
                <a:gd name="T47" fmla="*/ 698 h 1064"/>
                <a:gd name="T48" fmla="*/ 9 w 1219"/>
                <a:gd name="T49" fmla="*/ 696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9" h="1064">
                  <a:moveTo>
                    <a:pt x="9" y="696"/>
                  </a:moveTo>
                  <a:cubicBezTo>
                    <a:pt x="7" y="617"/>
                    <a:pt x="25" y="536"/>
                    <a:pt x="45" y="459"/>
                  </a:cubicBezTo>
                  <a:cubicBezTo>
                    <a:pt x="67" y="374"/>
                    <a:pt x="95" y="290"/>
                    <a:pt x="136" y="212"/>
                  </a:cubicBezTo>
                  <a:cubicBezTo>
                    <a:pt x="153" y="180"/>
                    <a:pt x="173" y="149"/>
                    <a:pt x="200" y="124"/>
                  </a:cubicBezTo>
                  <a:cubicBezTo>
                    <a:pt x="235" y="91"/>
                    <a:pt x="280" y="70"/>
                    <a:pt x="324" y="54"/>
                  </a:cubicBezTo>
                  <a:cubicBezTo>
                    <a:pt x="415" y="21"/>
                    <a:pt x="514" y="10"/>
                    <a:pt x="610" y="10"/>
                  </a:cubicBezTo>
                  <a:cubicBezTo>
                    <a:pt x="731" y="11"/>
                    <a:pt x="846" y="30"/>
                    <a:pt x="951" y="93"/>
                  </a:cubicBezTo>
                  <a:cubicBezTo>
                    <a:pt x="1041" y="146"/>
                    <a:pt x="1120" y="218"/>
                    <a:pt x="1159" y="316"/>
                  </a:cubicBezTo>
                  <a:cubicBezTo>
                    <a:pt x="1194" y="405"/>
                    <a:pt x="1201" y="503"/>
                    <a:pt x="1207" y="598"/>
                  </a:cubicBezTo>
                  <a:cubicBezTo>
                    <a:pt x="1211" y="655"/>
                    <a:pt x="1210" y="713"/>
                    <a:pt x="1208" y="771"/>
                  </a:cubicBezTo>
                  <a:cubicBezTo>
                    <a:pt x="1205" y="833"/>
                    <a:pt x="1204" y="894"/>
                    <a:pt x="1200" y="955"/>
                  </a:cubicBezTo>
                  <a:cubicBezTo>
                    <a:pt x="1198" y="991"/>
                    <a:pt x="1194" y="1026"/>
                    <a:pt x="1186" y="1061"/>
                  </a:cubicBezTo>
                  <a:cubicBezTo>
                    <a:pt x="1186" y="1064"/>
                    <a:pt x="1194" y="1062"/>
                    <a:pt x="1194" y="1060"/>
                  </a:cubicBezTo>
                  <a:cubicBezTo>
                    <a:pt x="1206" y="1003"/>
                    <a:pt x="1209" y="945"/>
                    <a:pt x="1211" y="887"/>
                  </a:cubicBezTo>
                  <a:cubicBezTo>
                    <a:pt x="1213" y="827"/>
                    <a:pt x="1216" y="766"/>
                    <a:pt x="1217" y="705"/>
                  </a:cubicBezTo>
                  <a:cubicBezTo>
                    <a:pt x="1219" y="605"/>
                    <a:pt x="1212" y="501"/>
                    <a:pt x="1192" y="402"/>
                  </a:cubicBezTo>
                  <a:cubicBezTo>
                    <a:pt x="1183" y="356"/>
                    <a:pt x="1168" y="310"/>
                    <a:pt x="1146" y="268"/>
                  </a:cubicBezTo>
                  <a:cubicBezTo>
                    <a:pt x="1123" y="226"/>
                    <a:pt x="1091" y="192"/>
                    <a:pt x="1056" y="161"/>
                  </a:cubicBezTo>
                  <a:cubicBezTo>
                    <a:pt x="972" y="88"/>
                    <a:pt x="874" y="38"/>
                    <a:pt x="765" y="18"/>
                  </a:cubicBezTo>
                  <a:cubicBezTo>
                    <a:pt x="672" y="0"/>
                    <a:pt x="571" y="3"/>
                    <a:pt x="478" y="15"/>
                  </a:cubicBezTo>
                  <a:cubicBezTo>
                    <a:pt x="393" y="26"/>
                    <a:pt x="306" y="48"/>
                    <a:pt x="233" y="94"/>
                  </a:cubicBezTo>
                  <a:cubicBezTo>
                    <a:pt x="169" y="134"/>
                    <a:pt x="133" y="198"/>
                    <a:pt x="103" y="265"/>
                  </a:cubicBezTo>
                  <a:cubicBezTo>
                    <a:pt x="67" y="348"/>
                    <a:pt x="41" y="436"/>
                    <a:pt x="22" y="524"/>
                  </a:cubicBezTo>
                  <a:cubicBezTo>
                    <a:pt x="10" y="581"/>
                    <a:pt x="0" y="640"/>
                    <a:pt x="1" y="698"/>
                  </a:cubicBezTo>
                  <a:cubicBezTo>
                    <a:pt x="1" y="700"/>
                    <a:pt x="9" y="699"/>
                    <a:pt x="9" y="69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íşļîḓè">
              <a:extLst>
                <a:ext uri="{FF2B5EF4-FFF2-40B4-BE49-F238E27FC236}">
                  <a16:creationId xmlns:a16="http://schemas.microsoft.com/office/drawing/2014/main" id="{84E24125-0E55-4D83-B9C2-285DB7E1A741}"/>
                </a:ext>
              </a:extLst>
            </p:cNvPr>
            <p:cNvSpPr/>
            <p:nvPr/>
          </p:nvSpPr>
          <p:spPr bwMode="auto">
            <a:xfrm>
              <a:off x="5038010" y="3504744"/>
              <a:ext cx="3534007" cy="1187957"/>
            </a:xfrm>
            <a:custGeom>
              <a:avLst/>
              <a:gdLst>
                <a:gd name="T0" fmla="*/ 1672 w 1831"/>
                <a:gd name="T1" fmla="*/ 278 h 616"/>
                <a:gd name="T2" fmla="*/ 1831 w 1831"/>
                <a:gd name="T3" fmla="*/ 376 h 616"/>
                <a:gd name="T4" fmla="*/ 1704 w 1831"/>
                <a:gd name="T5" fmla="*/ 408 h 616"/>
                <a:gd name="T6" fmla="*/ 1570 w 1831"/>
                <a:gd name="T7" fmla="*/ 474 h 616"/>
                <a:gd name="T8" fmla="*/ 1312 w 1831"/>
                <a:gd name="T9" fmla="*/ 504 h 616"/>
                <a:gd name="T10" fmla="*/ 1057 w 1831"/>
                <a:gd name="T11" fmla="*/ 563 h 616"/>
                <a:gd name="T12" fmla="*/ 837 w 1831"/>
                <a:gd name="T13" fmla="*/ 587 h 616"/>
                <a:gd name="T14" fmla="*/ 640 w 1831"/>
                <a:gd name="T15" fmla="*/ 587 h 616"/>
                <a:gd name="T16" fmla="*/ 301 w 1831"/>
                <a:gd name="T17" fmla="*/ 512 h 616"/>
                <a:gd name="T18" fmla="*/ 204 w 1831"/>
                <a:gd name="T19" fmla="*/ 324 h 616"/>
                <a:gd name="T20" fmla="*/ 70 w 1831"/>
                <a:gd name="T21" fmla="*/ 84 h 616"/>
                <a:gd name="T22" fmla="*/ 645 w 1831"/>
                <a:gd name="T23" fmla="*/ 3 h 616"/>
                <a:gd name="T24" fmla="*/ 1653 w 1831"/>
                <a:gd name="T25" fmla="*/ 275 h 616"/>
                <a:gd name="T26" fmla="*/ 1672 w 1831"/>
                <a:gd name="T27" fmla="*/ 27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1" h="616">
                  <a:moveTo>
                    <a:pt x="1672" y="278"/>
                  </a:moveTo>
                  <a:cubicBezTo>
                    <a:pt x="1729" y="301"/>
                    <a:pt x="1780" y="340"/>
                    <a:pt x="1831" y="376"/>
                  </a:cubicBezTo>
                  <a:cubicBezTo>
                    <a:pt x="1796" y="394"/>
                    <a:pt x="1745" y="394"/>
                    <a:pt x="1704" y="408"/>
                  </a:cubicBezTo>
                  <a:cubicBezTo>
                    <a:pt x="1659" y="429"/>
                    <a:pt x="1615" y="456"/>
                    <a:pt x="1570" y="474"/>
                  </a:cubicBezTo>
                  <a:cubicBezTo>
                    <a:pt x="1484" y="512"/>
                    <a:pt x="1401" y="498"/>
                    <a:pt x="1312" y="504"/>
                  </a:cubicBezTo>
                  <a:cubicBezTo>
                    <a:pt x="1220" y="509"/>
                    <a:pt x="1159" y="563"/>
                    <a:pt x="1057" y="563"/>
                  </a:cubicBezTo>
                  <a:cubicBezTo>
                    <a:pt x="984" y="563"/>
                    <a:pt x="914" y="581"/>
                    <a:pt x="837" y="587"/>
                  </a:cubicBezTo>
                  <a:cubicBezTo>
                    <a:pt x="793" y="593"/>
                    <a:pt x="675" y="616"/>
                    <a:pt x="640" y="587"/>
                  </a:cubicBezTo>
                  <a:cubicBezTo>
                    <a:pt x="576" y="536"/>
                    <a:pt x="250" y="551"/>
                    <a:pt x="301" y="512"/>
                  </a:cubicBezTo>
                  <a:cubicBezTo>
                    <a:pt x="316" y="500"/>
                    <a:pt x="131" y="353"/>
                    <a:pt x="204" y="324"/>
                  </a:cubicBezTo>
                  <a:cubicBezTo>
                    <a:pt x="271" y="297"/>
                    <a:pt x="0" y="99"/>
                    <a:pt x="70" y="84"/>
                  </a:cubicBezTo>
                  <a:cubicBezTo>
                    <a:pt x="188" y="54"/>
                    <a:pt x="524" y="0"/>
                    <a:pt x="645" y="3"/>
                  </a:cubicBezTo>
                  <a:cubicBezTo>
                    <a:pt x="728" y="6"/>
                    <a:pt x="1577" y="251"/>
                    <a:pt x="1653" y="275"/>
                  </a:cubicBezTo>
                  <a:cubicBezTo>
                    <a:pt x="1672" y="278"/>
                    <a:pt x="1672" y="278"/>
                    <a:pt x="1672" y="278"/>
                  </a:cubicBezTo>
                </a:path>
              </a:pathLst>
            </a:custGeom>
            <a:solidFill>
              <a:srgbClr val="E9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Sľíḋê">
              <a:extLst>
                <a:ext uri="{FF2B5EF4-FFF2-40B4-BE49-F238E27FC236}">
                  <a16:creationId xmlns:a16="http://schemas.microsoft.com/office/drawing/2014/main" id="{17778C27-9A2F-474D-9D91-B4152FB7F355}"/>
                </a:ext>
              </a:extLst>
            </p:cNvPr>
            <p:cNvSpPr/>
            <p:nvPr/>
          </p:nvSpPr>
          <p:spPr bwMode="auto">
            <a:xfrm>
              <a:off x="5108801" y="3504744"/>
              <a:ext cx="3473171" cy="1169153"/>
            </a:xfrm>
            <a:custGeom>
              <a:avLst/>
              <a:gdLst>
                <a:gd name="T0" fmla="*/ 1785 w 1799"/>
                <a:gd name="T1" fmla="*/ 374 h 606"/>
                <a:gd name="T2" fmla="*/ 1754 w 1799"/>
                <a:gd name="T3" fmla="*/ 387 h 606"/>
                <a:gd name="T4" fmla="*/ 1639 w 1799"/>
                <a:gd name="T5" fmla="*/ 420 h 606"/>
                <a:gd name="T6" fmla="*/ 1345 w 1799"/>
                <a:gd name="T7" fmla="*/ 500 h 606"/>
                <a:gd name="T8" fmla="*/ 1150 w 1799"/>
                <a:gd name="T9" fmla="*/ 534 h 606"/>
                <a:gd name="T10" fmla="*/ 984 w 1799"/>
                <a:gd name="T11" fmla="*/ 562 h 606"/>
                <a:gd name="T12" fmla="*/ 626 w 1799"/>
                <a:gd name="T13" fmla="*/ 595 h 606"/>
                <a:gd name="T14" fmla="*/ 518 w 1799"/>
                <a:gd name="T15" fmla="*/ 557 h 606"/>
                <a:gd name="T16" fmla="*/ 266 w 1799"/>
                <a:gd name="T17" fmla="*/ 524 h 606"/>
                <a:gd name="T18" fmla="*/ 223 w 1799"/>
                <a:gd name="T19" fmla="*/ 452 h 606"/>
                <a:gd name="T20" fmla="*/ 170 w 1799"/>
                <a:gd name="T21" fmla="*/ 325 h 606"/>
                <a:gd name="T22" fmla="*/ 144 w 1799"/>
                <a:gd name="T23" fmla="*/ 244 h 606"/>
                <a:gd name="T24" fmla="*/ 36 w 1799"/>
                <a:gd name="T25" fmla="*/ 86 h 606"/>
                <a:gd name="T26" fmla="*/ 511 w 1799"/>
                <a:gd name="T27" fmla="*/ 10 h 606"/>
                <a:gd name="T28" fmla="*/ 947 w 1799"/>
                <a:gd name="T29" fmla="*/ 88 h 606"/>
                <a:gd name="T30" fmla="*/ 1614 w 1799"/>
                <a:gd name="T31" fmla="*/ 277 h 606"/>
                <a:gd name="T32" fmla="*/ 976 w 1799"/>
                <a:gd name="T33" fmla="*/ 90 h 606"/>
                <a:gd name="T34" fmla="*/ 554 w 1799"/>
                <a:gd name="T35" fmla="*/ 2 h 606"/>
                <a:gd name="T36" fmla="*/ 75 w 1799"/>
                <a:gd name="T37" fmla="*/ 72 h 606"/>
                <a:gd name="T38" fmla="*/ 20 w 1799"/>
                <a:gd name="T39" fmla="*/ 89 h 606"/>
                <a:gd name="T40" fmla="*/ 135 w 1799"/>
                <a:gd name="T41" fmla="*/ 245 h 606"/>
                <a:gd name="T42" fmla="*/ 151 w 1799"/>
                <a:gd name="T43" fmla="*/ 332 h 606"/>
                <a:gd name="T44" fmla="*/ 213 w 1799"/>
                <a:gd name="T45" fmla="*/ 452 h 606"/>
                <a:gd name="T46" fmla="*/ 258 w 1799"/>
                <a:gd name="T47" fmla="*/ 526 h 606"/>
                <a:gd name="T48" fmla="*/ 389 w 1799"/>
                <a:gd name="T49" fmla="*/ 547 h 606"/>
                <a:gd name="T50" fmla="*/ 605 w 1799"/>
                <a:gd name="T51" fmla="*/ 592 h 606"/>
                <a:gd name="T52" fmla="*/ 766 w 1799"/>
                <a:gd name="T53" fmla="*/ 594 h 606"/>
                <a:gd name="T54" fmla="*/ 1085 w 1799"/>
                <a:gd name="T55" fmla="*/ 558 h 606"/>
                <a:gd name="T56" fmla="*/ 1351 w 1799"/>
                <a:gd name="T57" fmla="*/ 504 h 606"/>
                <a:gd name="T58" fmla="*/ 1555 w 1799"/>
                <a:gd name="T59" fmla="*/ 467 h 606"/>
                <a:gd name="T60" fmla="*/ 1729 w 1799"/>
                <a:gd name="T61" fmla="*/ 396 h 606"/>
                <a:gd name="T62" fmla="*/ 1797 w 1799"/>
                <a:gd name="T63" fmla="*/ 374 h 606"/>
                <a:gd name="T64" fmla="*/ 1632 w 1799"/>
                <a:gd name="T65" fmla="*/ 28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9" h="606">
                  <a:moveTo>
                    <a:pt x="1632" y="280"/>
                  </a:moveTo>
                  <a:cubicBezTo>
                    <a:pt x="1688" y="303"/>
                    <a:pt x="1736" y="339"/>
                    <a:pt x="1785" y="374"/>
                  </a:cubicBezTo>
                  <a:cubicBezTo>
                    <a:pt x="1793" y="379"/>
                    <a:pt x="1773" y="382"/>
                    <a:pt x="1772" y="382"/>
                  </a:cubicBezTo>
                  <a:cubicBezTo>
                    <a:pt x="1766" y="384"/>
                    <a:pt x="1760" y="385"/>
                    <a:pt x="1754" y="387"/>
                  </a:cubicBezTo>
                  <a:cubicBezTo>
                    <a:pt x="1740" y="390"/>
                    <a:pt x="1726" y="392"/>
                    <a:pt x="1711" y="395"/>
                  </a:cubicBezTo>
                  <a:cubicBezTo>
                    <a:pt x="1685" y="400"/>
                    <a:pt x="1662" y="408"/>
                    <a:pt x="1639" y="420"/>
                  </a:cubicBezTo>
                  <a:cubicBezTo>
                    <a:pt x="1580" y="449"/>
                    <a:pt x="1523" y="483"/>
                    <a:pt x="1457" y="494"/>
                  </a:cubicBezTo>
                  <a:cubicBezTo>
                    <a:pt x="1420" y="500"/>
                    <a:pt x="1383" y="500"/>
                    <a:pt x="1345" y="500"/>
                  </a:cubicBezTo>
                  <a:cubicBezTo>
                    <a:pt x="1324" y="500"/>
                    <a:pt x="1303" y="500"/>
                    <a:pt x="1283" y="501"/>
                  </a:cubicBezTo>
                  <a:cubicBezTo>
                    <a:pt x="1236" y="503"/>
                    <a:pt x="1193" y="518"/>
                    <a:pt x="1150" y="534"/>
                  </a:cubicBezTo>
                  <a:cubicBezTo>
                    <a:pt x="1124" y="543"/>
                    <a:pt x="1099" y="551"/>
                    <a:pt x="1073" y="556"/>
                  </a:cubicBezTo>
                  <a:cubicBezTo>
                    <a:pt x="1043" y="562"/>
                    <a:pt x="1014" y="560"/>
                    <a:pt x="984" y="562"/>
                  </a:cubicBezTo>
                  <a:cubicBezTo>
                    <a:pt x="885" y="568"/>
                    <a:pt x="787" y="593"/>
                    <a:pt x="688" y="598"/>
                  </a:cubicBezTo>
                  <a:cubicBezTo>
                    <a:pt x="668" y="600"/>
                    <a:pt x="646" y="600"/>
                    <a:pt x="626" y="595"/>
                  </a:cubicBezTo>
                  <a:cubicBezTo>
                    <a:pt x="613" y="591"/>
                    <a:pt x="604" y="583"/>
                    <a:pt x="593" y="577"/>
                  </a:cubicBezTo>
                  <a:cubicBezTo>
                    <a:pt x="570" y="566"/>
                    <a:pt x="543" y="561"/>
                    <a:pt x="518" y="557"/>
                  </a:cubicBezTo>
                  <a:cubicBezTo>
                    <a:pt x="454" y="546"/>
                    <a:pt x="390" y="544"/>
                    <a:pt x="325" y="536"/>
                  </a:cubicBezTo>
                  <a:cubicBezTo>
                    <a:pt x="307" y="534"/>
                    <a:pt x="282" y="534"/>
                    <a:pt x="266" y="524"/>
                  </a:cubicBezTo>
                  <a:cubicBezTo>
                    <a:pt x="258" y="519"/>
                    <a:pt x="272" y="512"/>
                    <a:pt x="267" y="503"/>
                  </a:cubicBezTo>
                  <a:cubicBezTo>
                    <a:pt x="255" y="484"/>
                    <a:pt x="238" y="468"/>
                    <a:pt x="223" y="452"/>
                  </a:cubicBezTo>
                  <a:cubicBezTo>
                    <a:pt x="203" y="430"/>
                    <a:pt x="183" y="407"/>
                    <a:pt x="167" y="382"/>
                  </a:cubicBezTo>
                  <a:cubicBezTo>
                    <a:pt x="155" y="363"/>
                    <a:pt x="144" y="336"/>
                    <a:pt x="170" y="325"/>
                  </a:cubicBezTo>
                  <a:cubicBezTo>
                    <a:pt x="182" y="319"/>
                    <a:pt x="183" y="308"/>
                    <a:pt x="179" y="297"/>
                  </a:cubicBezTo>
                  <a:cubicBezTo>
                    <a:pt x="172" y="277"/>
                    <a:pt x="157" y="260"/>
                    <a:pt x="144" y="244"/>
                  </a:cubicBezTo>
                  <a:cubicBezTo>
                    <a:pt x="125" y="222"/>
                    <a:pt x="105" y="201"/>
                    <a:pt x="86" y="180"/>
                  </a:cubicBezTo>
                  <a:cubicBezTo>
                    <a:pt x="75" y="169"/>
                    <a:pt x="0" y="95"/>
                    <a:pt x="36" y="86"/>
                  </a:cubicBezTo>
                  <a:cubicBezTo>
                    <a:pt x="108" y="68"/>
                    <a:pt x="182" y="55"/>
                    <a:pt x="255" y="44"/>
                  </a:cubicBezTo>
                  <a:cubicBezTo>
                    <a:pt x="340" y="30"/>
                    <a:pt x="425" y="18"/>
                    <a:pt x="511" y="10"/>
                  </a:cubicBezTo>
                  <a:cubicBezTo>
                    <a:pt x="553" y="6"/>
                    <a:pt x="596" y="2"/>
                    <a:pt x="638" y="10"/>
                  </a:cubicBezTo>
                  <a:cubicBezTo>
                    <a:pt x="742" y="31"/>
                    <a:pt x="845" y="60"/>
                    <a:pt x="947" y="88"/>
                  </a:cubicBezTo>
                  <a:cubicBezTo>
                    <a:pt x="1168" y="148"/>
                    <a:pt x="1389" y="209"/>
                    <a:pt x="1609" y="275"/>
                  </a:cubicBezTo>
                  <a:cubicBezTo>
                    <a:pt x="1610" y="276"/>
                    <a:pt x="1612" y="276"/>
                    <a:pt x="1614" y="277"/>
                  </a:cubicBezTo>
                  <a:cubicBezTo>
                    <a:pt x="1616" y="278"/>
                    <a:pt x="1623" y="274"/>
                    <a:pt x="1618" y="272"/>
                  </a:cubicBezTo>
                  <a:cubicBezTo>
                    <a:pt x="1406" y="207"/>
                    <a:pt x="1190" y="149"/>
                    <a:pt x="976" y="90"/>
                  </a:cubicBezTo>
                  <a:cubicBezTo>
                    <a:pt x="869" y="61"/>
                    <a:pt x="762" y="31"/>
                    <a:pt x="654" y="8"/>
                  </a:cubicBezTo>
                  <a:cubicBezTo>
                    <a:pt x="620" y="1"/>
                    <a:pt x="589" y="0"/>
                    <a:pt x="554" y="2"/>
                  </a:cubicBezTo>
                  <a:cubicBezTo>
                    <a:pt x="472" y="7"/>
                    <a:pt x="390" y="19"/>
                    <a:pt x="309" y="31"/>
                  </a:cubicBezTo>
                  <a:cubicBezTo>
                    <a:pt x="231" y="43"/>
                    <a:pt x="152" y="56"/>
                    <a:pt x="75" y="72"/>
                  </a:cubicBezTo>
                  <a:cubicBezTo>
                    <a:pt x="62" y="75"/>
                    <a:pt x="48" y="78"/>
                    <a:pt x="35" y="81"/>
                  </a:cubicBezTo>
                  <a:cubicBezTo>
                    <a:pt x="30" y="83"/>
                    <a:pt x="24" y="84"/>
                    <a:pt x="20" y="89"/>
                  </a:cubicBezTo>
                  <a:cubicBezTo>
                    <a:pt x="13" y="99"/>
                    <a:pt x="23" y="114"/>
                    <a:pt x="28" y="123"/>
                  </a:cubicBezTo>
                  <a:cubicBezTo>
                    <a:pt x="57" y="168"/>
                    <a:pt x="100" y="204"/>
                    <a:pt x="135" y="245"/>
                  </a:cubicBezTo>
                  <a:cubicBezTo>
                    <a:pt x="149" y="261"/>
                    <a:pt x="165" y="279"/>
                    <a:pt x="172" y="300"/>
                  </a:cubicBezTo>
                  <a:cubicBezTo>
                    <a:pt x="179" y="320"/>
                    <a:pt x="161" y="320"/>
                    <a:pt x="151" y="332"/>
                  </a:cubicBezTo>
                  <a:cubicBezTo>
                    <a:pt x="139" y="347"/>
                    <a:pt x="151" y="369"/>
                    <a:pt x="158" y="382"/>
                  </a:cubicBezTo>
                  <a:cubicBezTo>
                    <a:pt x="173" y="408"/>
                    <a:pt x="194" y="430"/>
                    <a:pt x="213" y="452"/>
                  </a:cubicBezTo>
                  <a:cubicBezTo>
                    <a:pt x="229" y="469"/>
                    <a:pt x="246" y="486"/>
                    <a:pt x="259" y="505"/>
                  </a:cubicBezTo>
                  <a:cubicBezTo>
                    <a:pt x="264" y="514"/>
                    <a:pt x="250" y="518"/>
                    <a:pt x="258" y="526"/>
                  </a:cubicBezTo>
                  <a:cubicBezTo>
                    <a:pt x="268" y="536"/>
                    <a:pt x="290" y="537"/>
                    <a:pt x="303" y="538"/>
                  </a:cubicBezTo>
                  <a:cubicBezTo>
                    <a:pt x="331" y="543"/>
                    <a:pt x="360" y="545"/>
                    <a:pt x="389" y="547"/>
                  </a:cubicBezTo>
                  <a:cubicBezTo>
                    <a:pt x="452" y="553"/>
                    <a:pt x="520" y="555"/>
                    <a:pt x="579" y="578"/>
                  </a:cubicBezTo>
                  <a:cubicBezTo>
                    <a:pt x="589" y="581"/>
                    <a:pt x="596" y="587"/>
                    <a:pt x="605" y="592"/>
                  </a:cubicBezTo>
                  <a:cubicBezTo>
                    <a:pt x="617" y="600"/>
                    <a:pt x="633" y="602"/>
                    <a:pt x="647" y="603"/>
                  </a:cubicBezTo>
                  <a:cubicBezTo>
                    <a:pt x="687" y="606"/>
                    <a:pt x="727" y="600"/>
                    <a:pt x="766" y="594"/>
                  </a:cubicBezTo>
                  <a:cubicBezTo>
                    <a:pt x="817" y="586"/>
                    <a:pt x="868" y="581"/>
                    <a:pt x="918" y="574"/>
                  </a:cubicBezTo>
                  <a:cubicBezTo>
                    <a:pt x="973" y="566"/>
                    <a:pt x="1030" y="569"/>
                    <a:pt x="1085" y="558"/>
                  </a:cubicBezTo>
                  <a:cubicBezTo>
                    <a:pt x="1132" y="548"/>
                    <a:pt x="1176" y="527"/>
                    <a:pt x="1222" y="514"/>
                  </a:cubicBezTo>
                  <a:cubicBezTo>
                    <a:pt x="1264" y="503"/>
                    <a:pt x="1307" y="503"/>
                    <a:pt x="1351" y="504"/>
                  </a:cubicBezTo>
                  <a:cubicBezTo>
                    <a:pt x="1367" y="504"/>
                    <a:pt x="1384" y="504"/>
                    <a:pt x="1400" y="503"/>
                  </a:cubicBezTo>
                  <a:cubicBezTo>
                    <a:pt x="1455" y="501"/>
                    <a:pt x="1505" y="489"/>
                    <a:pt x="1555" y="467"/>
                  </a:cubicBezTo>
                  <a:cubicBezTo>
                    <a:pt x="1582" y="455"/>
                    <a:pt x="1608" y="440"/>
                    <a:pt x="1635" y="427"/>
                  </a:cubicBezTo>
                  <a:cubicBezTo>
                    <a:pt x="1666" y="411"/>
                    <a:pt x="1695" y="402"/>
                    <a:pt x="1729" y="396"/>
                  </a:cubicBezTo>
                  <a:cubicBezTo>
                    <a:pt x="1752" y="392"/>
                    <a:pt x="1775" y="387"/>
                    <a:pt x="1796" y="377"/>
                  </a:cubicBezTo>
                  <a:cubicBezTo>
                    <a:pt x="1797" y="377"/>
                    <a:pt x="1799" y="375"/>
                    <a:pt x="1797" y="374"/>
                  </a:cubicBezTo>
                  <a:cubicBezTo>
                    <a:pt x="1746" y="338"/>
                    <a:pt x="1696" y="300"/>
                    <a:pt x="1638" y="276"/>
                  </a:cubicBezTo>
                  <a:cubicBezTo>
                    <a:pt x="1636" y="275"/>
                    <a:pt x="1629" y="278"/>
                    <a:pt x="1632" y="28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isḻîḍe">
              <a:extLst>
                <a:ext uri="{FF2B5EF4-FFF2-40B4-BE49-F238E27FC236}">
                  <a16:creationId xmlns:a16="http://schemas.microsoft.com/office/drawing/2014/main" id="{64783DC1-DAF2-451B-8502-D95ACDA7FDB1}"/>
                </a:ext>
              </a:extLst>
            </p:cNvPr>
            <p:cNvSpPr/>
            <p:nvPr/>
          </p:nvSpPr>
          <p:spPr bwMode="auto">
            <a:xfrm>
              <a:off x="5083360" y="4218182"/>
              <a:ext cx="3532901" cy="852807"/>
            </a:xfrm>
            <a:custGeom>
              <a:avLst/>
              <a:gdLst>
                <a:gd name="T0" fmla="*/ 61 w 1830"/>
                <a:gd name="T1" fmla="*/ 267 h 442"/>
                <a:gd name="T2" fmla="*/ 57 w 1830"/>
                <a:gd name="T3" fmla="*/ 351 h 442"/>
                <a:gd name="T4" fmla="*/ 57 w 1830"/>
                <a:gd name="T5" fmla="*/ 442 h 442"/>
                <a:gd name="T6" fmla="*/ 841 w 1830"/>
                <a:gd name="T7" fmla="*/ 358 h 442"/>
                <a:gd name="T8" fmla="*/ 1553 w 1830"/>
                <a:gd name="T9" fmla="*/ 208 h 442"/>
                <a:gd name="T10" fmla="*/ 1772 w 1830"/>
                <a:gd name="T11" fmla="*/ 157 h 442"/>
                <a:gd name="T12" fmla="*/ 1804 w 1830"/>
                <a:gd name="T13" fmla="*/ 80 h 442"/>
                <a:gd name="T14" fmla="*/ 1769 w 1830"/>
                <a:gd name="T15" fmla="*/ 3 h 442"/>
                <a:gd name="T16" fmla="*/ 1463 w 1830"/>
                <a:gd name="T17" fmla="*/ 21 h 442"/>
                <a:gd name="T18" fmla="*/ 1011 w 1830"/>
                <a:gd name="T19" fmla="*/ 122 h 442"/>
                <a:gd name="T20" fmla="*/ 820 w 1830"/>
                <a:gd name="T21" fmla="*/ 151 h 442"/>
                <a:gd name="T22" fmla="*/ 734 w 1830"/>
                <a:gd name="T23" fmla="*/ 166 h 442"/>
                <a:gd name="T24" fmla="*/ 97 w 1830"/>
                <a:gd name="T25" fmla="*/ 243 h 442"/>
                <a:gd name="T26" fmla="*/ 61 w 1830"/>
                <a:gd name="T27" fmla="*/ 267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0" h="442">
                  <a:moveTo>
                    <a:pt x="61" y="267"/>
                  </a:moveTo>
                  <a:cubicBezTo>
                    <a:pt x="45" y="291"/>
                    <a:pt x="44" y="328"/>
                    <a:pt x="57" y="351"/>
                  </a:cubicBezTo>
                  <a:cubicBezTo>
                    <a:pt x="82" y="399"/>
                    <a:pt x="0" y="442"/>
                    <a:pt x="57" y="442"/>
                  </a:cubicBezTo>
                  <a:cubicBezTo>
                    <a:pt x="143" y="442"/>
                    <a:pt x="758" y="367"/>
                    <a:pt x="841" y="358"/>
                  </a:cubicBezTo>
                  <a:cubicBezTo>
                    <a:pt x="1020" y="337"/>
                    <a:pt x="1384" y="258"/>
                    <a:pt x="1553" y="208"/>
                  </a:cubicBezTo>
                  <a:cubicBezTo>
                    <a:pt x="1623" y="187"/>
                    <a:pt x="1705" y="187"/>
                    <a:pt x="1772" y="157"/>
                  </a:cubicBezTo>
                  <a:cubicBezTo>
                    <a:pt x="1823" y="136"/>
                    <a:pt x="1804" y="128"/>
                    <a:pt x="1804" y="80"/>
                  </a:cubicBezTo>
                  <a:cubicBezTo>
                    <a:pt x="1804" y="29"/>
                    <a:pt x="1830" y="3"/>
                    <a:pt x="1769" y="3"/>
                  </a:cubicBezTo>
                  <a:cubicBezTo>
                    <a:pt x="1670" y="0"/>
                    <a:pt x="1562" y="18"/>
                    <a:pt x="1463" y="21"/>
                  </a:cubicBezTo>
                  <a:cubicBezTo>
                    <a:pt x="1310" y="27"/>
                    <a:pt x="1161" y="95"/>
                    <a:pt x="1011" y="122"/>
                  </a:cubicBezTo>
                  <a:cubicBezTo>
                    <a:pt x="947" y="134"/>
                    <a:pt x="883" y="142"/>
                    <a:pt x="820" y="151"/>
                  </a:cubicBezTo>
                  <a:cubicBezTo>
                    <a:pt x="791" y="157"/>
                    <a:pt x="759" y="157"/>
                    <a:pt x="734" y="166"/>
                  </a:cubicBezTo>
                  <a:cubicBezTo>
                    <a:pt x="705" y="175"/>
                    <a:pt x="129" y="235"/>
                    <a:pt x="97" y="243"/>
                  </a:cubicBezTo>
                  <a:cubicBezTo>
                    <a:pt x="61" y="267"/>
                    <a:pt x="61" y="267"/>
                    <a:pt x="61" y="267"/>
                  </a:cubicBezTo>
                </a:path>
              </a:pathLst>
            </a:custGeom>
            <a:solidFill>
              <a:srgbClr val="E9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îśļïďé">
              <a:extLst>
                <a:ext uri="{FF2B5EF4-FFF2-40B4-BE49-F238E27FC236}">
                  <a16:creationId xmlns:a16="http://schemas.microsoft.com/office/drawing/2014/main" id="{21B8B9FE-B9B4-400C-941F-5FECCAF0889A}"/>
                </a:ext>
              </a:extLst>
            </p:cNvPr>
            <p:cNvSpPr/>
            <p:nvPr/>
          </p:nvSpPr>
          <p:spPr bwMode="auto">
            <a:xfrm>
              <a:off x="5122074" y="4215970"/>
              <a:ext cx="3486444" cy="863868"/>
            </a:xfrm>
            <a:custGeom>
              <a:avLst/>
              <a:gdLst>
                <a:gd name="T0" fmla="*/ 37 w 1806"/>
                <a:gd name="T1" fmla="*/ 269 h 448"/>
                <a:gd name="T2" fmla="*/ 25 w 1806"/>
                <a:gd name="T3" fmla="*/ 328 h 448"/>
                <a:gd name="T4" fmla="*/ 36 w 1806"/>
                <a:gd name="T5" fmla="*/ 387 h 448"/>
                <a:gd name="T6" fmla="*/ 19 w 1806"/>
                <a:gd name="T7" fmla="*/ 443 h 448"/>
                <a:gd name="T8" fmla="*/ 64 w 1806"/>
                <a:gd name="T9" fmla="*/ 444 h 448"/>
                <a:gd name="T10" fmla="*/ 130 w 1806"/>
                <a:gd name="T11" fmla="*/ 438 h 448"/>
                <a:gd name="T12" fmla="*/ 546 w 1806"/>
                <a:gd name="T13" fmla="*/ 392 h 448"/>
                <a:gd name="T14" fmla="*/ 857 w 1806"/>
                <a:gd name="T15" fmla="*/ 356 h 448"/>
                <a:gd name="T16" fmla="*/ 1391 w 1806"/>
                <a:gd name="T17" fmla="*/ 248 h 448"/>
                <a:gd name="T18" fmla="*/ 1506 w 1806"/>
                <a:gd name="T19" fmla="*/ 218 h 448"/>
                <a:gd name="T20" fmla="*/ 1656 w 1806"/>
                <a:gd name="T21" fmla="*/ 186 h 448"/>
                <a:gd name="T22" fmla="*/ 1780 w 1806"/>
                <a:gd name="T23" fmla="*/ 146 h 448"/>
                <a:gd name="T24" fmla="*/ 1788 w 1806"/>
                <a:gd name="T25" fmla="*/ 75 h 448"/>
                <a:gd name="T26" fmla="*/ 1779 w 1806"/>
                <a:gd name="T27" fmla="*/ 5 h 448"/>
                <a:gd name="T28" fmla="*/ 1716 w 1806"/>
                <a:gd name="T29" fmla="*/ 2 h 448"/>
                <a:gd name="T30" fmla="*/ 1628 w 1806"/>
                <a:gd name="T31" fmla="*/ 6 h 448"/>
                <a:gd name="T32" fmla="*/ 1277 w 1806"/>
                <a:gd name="T33" fmla="*/ 47 h 448"/>
                <a:gd name="T34" fmla="*/ 1098 w 1806"/>
                <a:gd name="T35" fmla="*/ 97 h 448"/>
                <a:gd name="T36" fmla="*/ 907 w 1806"/>
                <a:gd name="T37" fmla="*/ 135 h 448"/>
                <a:gd name="T38" fmla="*/ 727 w 1806"/>
                <a:gd name="T39" fmla="*/ 162 h 448"/>
                <a:gd name="T40" fmla="*/ 687 w 1806"/>
                <a:gd name="T41" fmla="*/ 170 h 448"/>
                <a:gd name="T42" fmla="*/ 336 w 1806"/>
                <a:gd name="T43" fmla="*/ 211 h 448"/>
                <a:gd name="T44" fmla="*/ 161 w 1806"/>
                <a:gd name="T45" fmla="*/ 232 h 448"/>
                <a:gd name="T46" fmla="*/ 76 w 1806"/>
                <a:gd name="T47" fmla="*/ 243 h 448"/>
                <a:gd name="T48" fmla="*/ 77 w 1806"/>
                <a:gd name="T49" fmla="*/ 246 h 448"/>
                <a:gd name="T50" fmla="*/ 176 w 1806"/>
                <a:gd name="T51" fmla="*/ 232 h 448"/>
                <a:gd name="T52" fmla="*/ 365 w 1806"/>
                <a:gd name="T53" fmla="*/ 211 h 448"/>
                <a:gd name="T54" fmla="*/ 697 w 1806"/>
                <a:gd name="T55" fmla="*/ 172 h 448"/>
                <a:gd name="T56" fmla="*/ 771 w 1806"/>
                <a:gd name="T57" fmla="*/ 158 h 448"/>
                <a:gd name="T58" fmla="*/ 952 w 1806"/>
                <a:gd name="T59" fmla="*/ 131 h 448"/>
                <a:gd name="T60" fmla="*/ 1312 w 1806"/>
                <a:gd name="T61" fmla="*/ 41 h 448"/>
                <a:gd name="T62" fmla="*/ 1499 w 1806"/>
                <a:gd name="T63" fmla="*/ 20 h 448"/>
                <a:gd name="T64" fmla="*/ 1683 w 1806"/>
                <a:gd name="T65" fmla="*/ 6 h 448"/>
                <a:gd name="T66" fmla="*/ 1770 w 1806"/>
                <a:gd name="T67" fmla="*/ 7 h 448"/>
                <a:gd name="T68" fmla="*/ 1785 w 1806"/>
                <a:gd name="T69" fmla="*/ 40 h 448"/>
                <a:gd name="T70" fmla="*/ 1781 w 1806"/>
                <a:gd name="T71" fmla="*/ 92 h 448"/>
                <a:gd name="T72" fmla="*/ 1782 w 1806"/>
                <a:gd name="T73" fmla="*/ 136 h 448"/>
                <a:gd name="T74" fmla="*/ 1715 w 1806"/>
                <a:gd name="T75" fmla="*/ 170 h 448"/>
                <a:gd name="T76" fmla="*/ 1624 w 1806"/>
                <a:gd name="T77" fmla="*/ 189 h 448"/>
                <a:gd name="T78" fmla="*/ 1493 w 1806"/>
                <a:gd name="T79" fmla="*/ 219 h 448"/>
                <a:gd name="T80" fmla="*/ 1233 w 1806"/>
                <a:gd name="T81" fmla="*/ 283 h 448"/>
                <a:gd name="T82" fmla="*/ 786 w 1806"/>
                <a:gd name="T83" fmla="*/ 362 h 448"/>
                <a:gd name="T84" fmla="*/ 407 w 1806"/>
                <a:gd name="T85" fmla="*/ 406 h 448"/>
                <a:gd name="T86" fmla="*/ 54 w 1806"/>
                <a:gd name="T87" fmla="*/ 441 h 448"/>
                <a:gd name="T88" fmla="*/ 22 w 1806"/>
                <a:gd name="T89" fmla="*/ 439 h 448"/>
                <a:gd name="T90" fmla="*/ 38 w 1806"/>
                <a:gd name="T91" fmla="*/ 400 h 448"/>
                <a:gd name="T92" fmla="*/ 41 w 1806"/>
                <a:gd name="T93" fmla="*/ 351 h 448"/>
                <a:gd name="T94" fmla="*/ 44 w 1806"/>
                <a:gd name="T95" fmla="*/ 267 h 448"/>
                <a:gd name="T96" fmla="*/ 37 w 1806"/>
                <a:gd name="T97" fmla="*/ 26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06" h="448">
                  <a:moveTo>
                    <a:pt x="37" y="269"/>
                  </a:moveTo>
                  <a:cubicBezTo>
                    <a:pt x="26" y="287"/>
                    <a:pt x="23" y="307"/>
                    <a:pt x="25" y="328"/>
                  </a:cubicBezTo>
                  <a:cubicBezTo>
                    <a:pt x="28" y="350"/>
                    <a:pt x="42" y="364"/>
                    <a:pt x="36" y="387"/>
                  </a:cubicBezTo>
                  <a:cubicBezTo>
                    <a:pt x="33" y="399"/>
                    <a:pt x="0" y="436"/>
                    <a:pt x="19" y="443"/>
                  </a:cubicBezTo>
                  <a:cubicBezTo>
                    <a:pt x="32" y="448"/>
                    <a:pt x="51" y="444"/>
                    <a:pt x="64" y="444"/>
                  </a:cubicBezTo>
                  <a:cubicBezTo>
                    <a:pt x="86" y="442"/>
                    <a:pt x="108" y="440"/>
                    <a:pt x="130" y="438"/>
                  </a:cubicBezTo>
                  <a:cubicBezTo>
                    <a:pt x="269" y="425"/>
                    <a:pt x="408" y="409"/>
                    <a:pt x="546" y="392"/>
                  </a:cubicBezTo>
                  <a:cubicBezTo>
                    <a:pt x="650" y="380"/>
                    <a:pt x="754" y="370"/>
                    <a:pt x="857" y="356"/>
                  </a:cubicBezTo>
                  <a:cubicBezTo>
                    <a:pt x="1037" y="331"/>
                    <a:pt x="1215" y="291"/>
                    <a:pt x="1391" y="248"/>
                  </a:cubicBezTo>
                  <a:cubicBezTo>
                    <a:pt x="1429" y="238"/>
                    <a:pt x="1468" y="229"/>
                    <a:pt x="1506" y="218"/>
                  </a:cubicBezTo>
                  <a:cubicBezTo>
                    <a:pt x="1556" y="204"/>
                    <a:pt x="1605" y="195"/>
                    <a:pt x="1656" y="186"/>
                  </a:cubicBezTo>
                  <a:cubicBezTo>
                    <a:pt x="1697" y="179"/>
                    <a:pt x="1745" y="170"/>
                    <a:pt x="1780" y="146"/>
                  </a:cubicBezTo>
                  <a:cubicBezTo>
                    <a:pt x="1801" y="131"/>
                    <a:pt x="1788" y="96"/>
                    <a:pt x="1788" y="75"/>
                  </a:cubicBezTo>
                  <a:cubicBezTo>
                    <a:pt x="1789" y="57"/>
                    <a:pt x="1806" y="13"/>
                    <a:pt x="1779" y="5"/>
                  </a:cubicBezTo>
                  <a:cubicBezTo>
                    <a:pt x="1759" y="0"/>
                    <a:pt x="1737" y="2"/>
                    <a:pt x="1716" y="2"/>
                  </a:cubicBezTo>
                  <a:cubicBezTo>
                    <a:pt x="1687" y="2"/>
                    <a:pt x="1657" y="4"/>
                    <a:pt x="1628" y="6"/>
                  </a:cubicBezTo>
                  <a:cubicBezTo>
                    <a:pt x="1510" y="15"/>
                    <a:pt x="1391" y="19"/>
                    <a:pt x="1277" y="47"/>
                  </a:cubicBezTo>
                  <a:cubicBezTo>
                    <a:pt x="1216" y="62"/>
                    <a:pt x="1157" y="80"/>
                    <a:pt x="1098" y="97"/>
                  </a:cubicBezTo>
                  <a:cubicBezTo>
                    <a:pt x="1035" y="114"/>
                    <a:pt x="971" y="126"/>
                    <a:pt x="907" y="135"/>
                  </a:cubicBezTo>
                  <a:cubicBezTo>
                    <a:pt x="847" y="145"/>
                    <a:pt x="786" y="149"/>
                    <a:pt x="727" y="162"/>
                  </a:cubicBezTo>
                  <a:cubicBezTo>
                    <a:pt x="713" y="165"/>
                    <a:pt x="701" y="168"/>
                    <a:pt x="687" y="170"/>
                  </a:cubicBezTo>
                  <a:cubicBezTo>
                    <a:pt x="571" y="187"/>
                    <a:pt x="453" y="198"/>
                    <a:pt x="336" y="211"/>
                  </a:cubicBezTo>
                  <a:cubicBezTo>
                    <a:pt x="278" y="218"/>
                    <a:pt x="219" y="224"/>
                    <a:pt x="161" y="232"/>
                  </a:cubicBezTo>
                  <a:cubicBezTo>
                    <a:pt x="133" y="235"/>
                    <a:pt x="104" y="236"/>
                    <a:pt x="76" y="243"/>
                  </a:cubicBezTo>
                  <a:cubicBezTo>
                    <a:pt x="72" y="245"/>
                    <a:pt x="73" y="247"/>
                    <a:pt x="77" y="246"/>
                  </a:cubicBezTo>
                  <a:cubicBezTo>
                    <a:pt x="109" y="237"/>
                    <a:pt x="144" y="236"/>
                    <a:pt x="176" y="232"/>
                  </a:cubicBezTo>
                  <a:cubicBezTo>
                    <a:pt x="239" y="225"/>
                    <a:pt x="302" y="218"/>
                    <a:pt x="365" y="211"/>
                  </a:cubicBezTo>
                  <a:cubicBezTo>
                    <a:pt x="476" y="198"/>
                    <a:pt x="587" y="188"/>
                    <a:pt x="697" y="172"/>
                  </a:cubicBezTo>
                  <a:cubicBezTo>
                    <a:pt x="722" y="168"/>
                    <a:pt x="746" y="161"/>
                    <a:pt x="771" y="158"/>
                  </a:cubicBezTo>
                  <a:cubicBezTo>
                    <a:pt x="831" y="151"/>
                    <a:pt x="892" y="141"/>
                    <a:pt x="952" y="131"/>
                  </a:cubicBezTo>
                  <a:cubicBezTo>
                    <a:pt x="1075" y="110"/>
                    <a:pt x="1191" y="68"/>
                    <a:pt x="1312" y="41"/>
                  </a:cubicBezTo>
                  <a:cubicBezTo>
                    <a:pt x="1374" y="27"/>
                    <a:pt x="1436" y="24"/>
                    <a:pt x="1499" y="20"/>
                  </a:cubicBezTo>
                  <a:cubicBezTo>
                    <a:pt x="1560" y="16"/>
                    <a:pt x="1621" y="9"/>
                    <a:pt x="1683" y="6"/>
                  </a:cubicBezTo>
                  <a:cubicBezTo>
                    <a:pt x="1711" y="5"/>
                    <a:pt x="1742" y="2"/>
                    <a:pt x="1770" y="7"/>
                  </a:cubicBezTo>
                  <a:cubicBezTo>
                    <a:pt x="1786" y="11"/>
                    <a:pt x="1786" y="26"/>
                    <a:pt x="1785" y="40"/>
                  </a:cubicBezTo>
                  <a:cubicBezTo>
                    <a:pt x="1783" y="57"/>
                    <a:pt x="1780" y="74"/>
                    <a:pt x="1781" y="92"/>
                  </a:cubicBezTo>
                  <a:cubicBezTo>
                    <a:pt x="1781" y="106"/>
                    <a:pt x="1787" y="122"/>
                    <a:pt x="1782" y="136"/>
                  </a:cubicBezTo>
                  <a:cubicBezTo>
                    <a:pt x="1774" y="156"/>
                    <a:pt x="1733" y="165"/>
                    <a:pt x="1715" y="170"/>
                  </a:cubicBezTo>
                  <a:cubicBezTo>
                    <a:pt x="1686" y="179"/>
                    <a:pt x="1655" y="184"/>
                    <a:pt x="1624" y="189"/>
                  </a:cubicBezTo>
                  <a:cubicBezTo>
                    <a:pt x="1580" y="196"/>
                    <a:pt x="1537" y="207"/>
                    <a:pt x="1493" y="219"/>
                  </a:cubicBezTo>
                  <a:cubicBezTo>
                    <a:pt x="1407" y="243"/>
                    <a:pt x="1320" y="263"/>
                    <a:pt x="1233" y="283"/>
                  </a:cubicBezTo>
                  <a:cubicBezTo>
                    <a:pt x="1085" y="315"/>
                    <a:pt x="937" y="344"/>
                    <a:pt x="786" y="362"/>
                  </a:cubicBezTo>
                  <a:cubicBezTo>
                    <a:pt x="660" y="376"/>
                    <a:pt x="534" y="392"/>
                    <a:pt x="407" y="406"/>
                  </a:cubicBezTo>
                  <a:cubicBezTo>
                    <a:pt x="290" y="419"/>
                    <a:pt x="172" y="435"/>
                    <a:pt x="54" y="441"/>
                  </a:cubicBezTo>
                  <a:cubicBezTo>
                    <a:pt x="44" y="442"/>
                    <a:pt x="31" y="444"/>
                    <a:pt x="22" y="439"/>
                  </a:cubicBezTo>
                  <a:cubicBezTo>
                    <a:pt x="13" y="433"/>
                    <a:pt x="35" y="405"/>
                    <a:pt x="38" y="400"/>
                  </a:cubicBezTo>
                  <a:cubicBezTo>
                    <a:pt x="46" y="384"/>
                    <a:pt x="49" y="368"/>
                    <a:pt x="41" y="351"/>
                  </a:cubicBezTo>
                  <a:cubicBezTo>
                    <a:pt x="28" y="324"/>
                    <a:pt x="29" y="293"/>
                    <a:pt x="44" y="267"/>
                  </a:cubicBezTo>
                  <a:cubicBezTo>
                    <a:pt x="45" y="267"/>
                    <a:pt x="38" y="267"/>
                    <a:pt x="37" y="26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ïṣlïdè">
              <a:extLst>
                <a:ext uri="{FF2B5EF4-FFF2-40B4-BE49-F238E27FC236}">
                  <a16:creationId xmlns:a16="http://schemas.microsoft.com/office/drawing/2014/main" id="{19E7B49B-F702-4C90-9FE7-78CF0AA48815}"/>
                </a:ext>
              </a:extLst>
            </p:cNvPr>
            <p:cNvSpPr/>
            <p:nvPr/>
          </p:nvSpPr>
          <p:spPr bwMode="auto">
            <a:xfrm>
              <a:off x="7241372" y="4583197"/>
              <a:ext cx="240025" cy="36501"/>
            </a:xfrm>
            <a:custGeom>
              <a:avLst/>
              <a:gdLst>
                <a:gd name="T0" fmla="*/ 6 w 124"/>
                <a:gd name="T1" fmla="*/ 19 h 19"/>
                <a:gd name="T2" fmla="*/ 117 w 124"/>
                <a:gd name="T3" fmla="*/ 6 h 19"/>
                <a:gd name="T4" fmla="*/ 118 w 124"/>
                <a:gd name="T5" fmla="*/ 1 h 19"/>
                <a:gd name="T6" fmla="*/ 9 w 124"/>
                <a:gd name="T7" fmla="*/ 14 h 19"/>
                <a:gd name="T8" fmla="*/ 6 w 12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9">
                  <a:moveTo>
                    <a:pt x="6" y="19"/>
                  </a:moveTo>
                  <a:cubicBezTo>
                    <a:pt x="43" y="18"/>
                    <a:pt x="80" y="10"/>
                    <a:pt x="117" y="6"/>
                  </a:cubicBezTo>
                  <a:cubicBezTo>
                    <a:pt x="121" y="5"/>
                    <a:pt x="124" y="0"/>
                    <a:pt x="118" y="1"/>
                  </a:cubicBezTo>
                  <a:cubicBezTo>
                    <a:pt x="82" y="5"/>
                    <a:pt x="46" y="13"/>
                    <a:pt x="9" y="14"/>
                  </a:cubicBezTo>
                  <a:cubicBezTo>
                    <a:pt x="6" y="14"/>
                    <a:pt x="0" y="19"/>
                    <a:pt x="6" y="1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îṣḷîďê">
              <a:extLst>
                <a:ext uri="{FF2B5EF4-FFF2-40B4-BE49-F238E27FC236}">
                  <a16:creationId xmlns:a16="http://schemas.microsoft.com/office/drawing/2014/main" id="{99DA3A2C-FDF7-4A23-B279-DDED1EEC9651}"/>
                </a:ext>
              </a:extLst>
            </p:cNvPr>
            <p:cNvSpPr/>
            <p:nvPr/>
          </p:nvSpPr>
          <p:spPr bwMode="auto">
            <a:xfrm>
              <a:off x="7610811" y="4501345"/>
              <a:ext cx="293118" cy="61942"/>
            </a:xfrm>
            <a:custGeom>
              <a:avLst/>
              <a:gdLst>
                <a:gd name="T0" fmla="*/ 6 w 152"/>
                <a:gd name="T1" fmla="*/ 32 h 32"/>
                <a:gd name="T2" fmla="*/ 147 w 152"/>
                <a:gd name="T3" fmla="*/ 5 h 32"/>
                <a:gd name="T4" fmla="*/ 146 w 152"/>
                <a:gd name="T5" fmla="*/ 1 h 32"/>
                <a:gd name="T6" fmla="*/ 10 w 152"/>
                <a:gd name="T7" fmla="*/ 28 h 32"/>
                <a:gd name="T8" fmla="*/ 6 w 15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2">
                  <a:moveTo>
                    <a:pt x="6" y="32"/>
                  </a:moveTo>
                  <a:cubicBezTo>
                    <a:pt x="54" y="29"/>
                    <a:pt x="100" y="15"/>
                    <a:pt x="147" y="5"/>
                  </a:cubicBezTo>
                  <a:cubicBezTo>
                    <a:pt x="152" y="3"/>
                    <a:pt x="151" y="0"/>
                    <a:pt x="146" y="1"/>
                  </a:cubicBezTo>
                  <a:cubicBezTo>
                    <a:pt x="101" y="11"/>
                    <a:pt x="56" y="24"/>
                    <a:pt x="10" y="28"/>
                  </a:cubicBezTo>
                  <a:cubicBezTo>
                    <a:pt x="7" y="28"/>
                    <a:pt x="0" y="32"/>
                    <a:pt x="6" y="3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ïś1iḑe">
              <a:extLst>
                <a:ext uri="{FF2B5EF4-FFF2-40B4-BE49-F238E27FC236}">
                  <a16:creationId xmlns:a16="http://schemas.microsoft.com/office/drawing/2014/main" id="{34766562-1CA1-4ECD-A793-62FB8D32C12B}"/>
                </a:ext>
              </a:extLst>
            </p:cNvPr>
            <p:cNvSpPr/>
            <p:nvPr/>
          </p:nvSpPr>
          <p:spPr bwMode="auto">
            <a:xfrm>
              <a:off x="8334204" y="4345384"/>
              <a:ext cx="233388" cy="56411"/>
            </a:xfrm>
            <a:custGeom>
              <a:avLst/>
              <a:gdLst>
                <a:gd name="T0" fmla="*/ 6 w 121"/>
                <a:gd name="T1" fmla="*/ 29 h 29"/>
                <a:gd name="T2" fmla="*/ 110 w 121"/>
                <a:gd name="T3" fmla="*/ 13 h 29"/>
                <a:gd name="T4" fmla="*/ 116 w 121"/>
                <a:gd name="T5" fmla="*/ 8 h 29"/>
                <a:gd name="T6" fmla="*/ 10 w 121"/>
                <a:gd name="T7" fmla="*/ 23 h 29"/>
                <a:gd name="T8" fmla="*/ 6 w 12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9">
                  <a:moveTo>
                    <a:pt x="6" y="29"/>
                  </a:moveTo>
                  <a:cubicBezTo>
                    <a:pt x="42" y="29"/>
                    <a:pt x="75" y="6"/>
                    <a:pt x="110" y="13"/>
                  </a:cubicBezTo>
                  <a:cubicBezTo>
                    <a:pt x="114" y="14"/>
                    <a:pt x="121" y="9"/>
                    <a:pt x="116" y="8"/>
                  </a:cubicBezTo>
                  <a:cubicBezTo>
                    <a:pt x="78" y="0"/>
                    <a:pt x="47" y="24"/>
                    <a:pt x="10" y="23"/>
                  </a:cubicBezTo>
                  <a:cubicBezTo>
                    <a:pt x="6" y="23"/>
                    <a:pt x="0" y="29"/>
                    <a:pt x="6" y="2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îṥḻíďé">
              <a:extLst>
                <a:ext uri="{FF2B5EF4-FFF2-40B4-BE49-F238E27FC236}">
                  <a16:creationId xmlns:a16="http://schemas.microsoft.com/office/drawing/2014/main" id="{054077BE-B0F6-4E67-8FA6-980BABC306F9}"/>
                </a:ext>
              </a:extLst>
            </p:cNvPr>
            <p:cNvSpPr/>
            <p:nvPr/>
          </p:nvSpPr>
          <p:spPr bwMode="auto">
            <a:xfrm>
              <a:off x="7521217" y="4571030"/>
              <a:ext cx="54199" cy="19910"/>
            </a:xfrm>
            <a:custGeom>
              <a:avLst/>
              <a:gdLst>
                <a:gd name="T0" fmla="*/ 9 w 28"/>
                <a:gd name="T1" fmla="*/ 8 h 10"/>
                <a:gd name="T2" fmla="*/ 21 w 28"/>
                <a:gd name="T3" fmla="*/ 5 h 10"/>
                <a:gd name="T4" fmla="*/ 27 w 28"/>
                <a:gd name="T5" fmla="*/ 2 h 10"/>
                <a:gd name="T6" fmla="*/ 25 w 28"/>
                <a:gd name="T7" fmla="*/ 0 h 10"/>
                <a:gd name="T8" fmla="*/ 3 w 28"/>
                <a:gd name="T9" fmla="*/ 6 h 10"/>
                <a:gd name="T10" fmla="*/ 2 w 28"/>
                <a:gd name="T11" fmla="*/ 9 h 10"/>
                <a:gd name="T12" fmla="*/ 9 w 28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">
                  <a:moveTo>
                    <a:pt x="9" y="8"/>
                  </a:moveTo>
                  <a:cubicBezTo>
                    <a:pt x="13" y="6"/>
                    <a:pt x="16" y="5"/>
                    <a:pt x="21" y="5"/>
                  </a:cubicBezTo>
                  <a:cubicBezTo>
                    <a:pt x="23" y="5"/>
                    <a:pt x="26" y="4"/>
                    <a:pt x="27" y="2"/>
                  </a:cubicBezTo>
                  <a:cubicBezTo>
                    <a:pt x="28" y="1"/>
                    <a:pt x="26" y="0"/>
                    <a:pt x="25" y="0"/>
                  </a:cubicBezTo>
                  <a:cubicBezTo>
                    <a:pt x="17" y="0"/>
                    <a:pt x="10" y="3"/>
                    <a:pt x="3" y="6"/>
                  </a:cubicBezTo>
                  <a:cubicBezTo>
                    <a:pt x="2" y="6"/>
                    <a:pt x="0" y="8"/>
                    <a:pt x="2" y="9"/>
                  </a:cubicBezTo>
                  <a:cubicBezTo>
                    <a:pt x="4" y="10"/>
                    <a:pt x="7" y="9"/>
                    <a:pt x="9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îslîdê">
              <a:extLst>
                <a:ext uri="{FF2B5EF4-FFF2-40B4-BE49-F238E27FC236}">
                  <a16:creationId xmlns:a16="http://schemas.microsoft.com/office/drawing/2014/main" id="{3ECAA6B0-D58E-4714-B244-C9052B8C36B8}"/>
                </a:ext>
              </a:extLst>
            </p:cNvPr>
            <p:cNvSpPr/>
            <p:nvPr/>
          </p:nvSpPr>
          <p:spPr bwMode="auto">
            <a:xfrm>
              <a:off x="6168450" y="3074469"/>
              <a:ext cx="2209999" cy="1456741"/>
            </a:xfrm>
            <a:custGeom>
              <a:avLst/>
              <a:gdLst>
                <a:gd name="T0" fmla="*/ 1069 w 1145"/>
                <a:gd name="T1" fmla="*/ 284 h 755"/>
                <a:gd name="T2" fmla="*/ 888 w 1145"/>
                <a:gd name="T3" fmla="*/ 189 h 755"/>
                <a:gd name="T4" fmla="*/ 706 w 1145"/>
                <a:gd name="T5" fmla="*/ 136 h 755"/>
                <a:gd name="T6" fmla="*/ 421 w 1145"/>
                <a:gd name="T7" fmla="*/ 68 h 755"/>
                <a:gd name="T8" fmla="*/ 340 w 1145"/>
                <a:gd name="T9" fmla="*/ 36 h 755"/>
                <a:gd name="T10" fmla="*/ 277 w 1145"/>
                <a:gd name="T11" fmla="*/ 32 h 755"/>
                <a:gd name="T12" fmla="*/ 193 w 1145"/>
                <a:gd name="T13" fmla="*/ 27 h 755"/>
                <a:gd name="T14" fmla="*/ 137 w 1145"/>
                <a:gd name="T15" fmla="*/ 97 h 755"/>
                <a:gd name="T16" fmla="*/ 70 w 1145"/>
                <a:gd name="T17" fmla="*/ 151 h 755"/>
                <a:gd name="T18" fmla="*/ 60 w 1145"/>
                <a:gd name="T19" fmla="*/ 227 h 755"/>
                <a:gd name="T20" fmla="*/ 67 w 1145"/>
                <a:gd name="T21" fmla="*/ 295 h 755"/>
                <a:gd name="T22" fmla="*/ 41 w 1145"/>
                <a:gd name="T23" fmla="*/ 365 h 755"/>
                <a:gd name="T24" fmla="*/ 226 w 1145"/>
                <a:gd name="T25" fmla="*/ 430 h 755"/>
                <a:gd name="T26" fmla="*/ 372 w 1145"/>
                <a:gd name="T27" fmla="*/ 509 h 755"/>
                <a:gd name="T28" fmla="*/ 524 w 1145"/>
                <a:gd name="T29" fmla="*/ 584 h 755"/>
                <a:gd name="T30" fmla="*/ 640 w 1145"/>
                <a:gd name="T31" fmla="*/ 601 h 755"/>
                <a:gd name="T32" fmla="*/ 722 w 1145"/>
                <a:gd name="T33" fmla="*/ 693 h 755"/>
                <a:gd name="T34" fmla="*/ 930 w 1145"/>
                <a:gd name="T35" fmla="*/ 671 h 755"/>
                <a:gd name="T36" fmla="*/ 985 w 1145"/>
                <a:gd name="T37" fmla="*/ 498 h 755"/>
                <a:gd name="T38" fmla="*/ 1069 w 1145"/>
                <a:gd name="T39" fmla="*/ 28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5" h="755">
                  <a:moveTo>
                    <a:pt x="1069" y="284"/>
                  </a:moveTo>
                  <a:cubicBezTo>
                    <a:pt x="1035" y="228"/>
                    <a:pt x="954" y="213"/>
                    <a:pt x="888" y="189"/>
                  </a:cubicBezTo>
                  <a:cubicBezTo>
                    <a:pt x="827" y="170"/>
                    <a:pt x="771" y="147"/>
                    <a:pt x="706" y="136"/>
                  </a:cubicBezTo>
                  <a:cubicBezTo>
                    <a:pt x="675" y="132"/>
                    <a:pt x="460" y="77"/>
                    <a:pt x="421" y="68"/>
                  </a:cubicBezTo>
                  <a:cubicBezTo>
                    <a:pt x="390" y="61"/>
                    <a:pt x="366" y="45"/>
                    <a:pt x="340" y="36"/>
                  </a:cubicBezTo>
                  <a:cubicBezTo>
                    <a:pt x="318" y="32"/>
                    <a:pt x="296" y="36"/>
                    <a:pt x="277" y="32"/>
                  </a:cubicBezTo>
                  <a:cubicBezTo>
                    <a:pt x="238" y="23"/>
                    <a:pt x="221" y="0"/>
                    <a:pt x="193" y="27"/>
                  </a:cubicBezTo>
                  <a:cubicBezTo>
                    <a:pt x="171" y="48"/>
                    <a:pt x="164" y="77"/>
                    <a:pt x="137" y="97"/>
                  </a:cubicBezTo>
                  <a:cubicBezTo>
                    <a:pt x="113" y="117"/>
                    <a:pt x="82" y="124"/>
                    <a:pt x="70" y="151"/>
                  </a:cubicBezTo>
                  <a:cubicBezTo>
                    <a:pt x="62" y="169"/>
                    <a:pt x="62" y="207"/>
                    <a:pt x="60" y="227"/>
                  </a:cubicBezTo>
                  <a:cubicBezTo>
                    <a:pt x="60" y="248"/>
                    <a:pt x="74" y="279"/>
                    <a:pt x="67" y="295"/>
                  </a:cubicBezTo>
                  <a:cubicBezTo>
                    <a:pt x="55" y="324"/>
                    <a:pt x="0" y="324"/>
                    <a:pt x="41" y="365"/>
                  </a:cubicBezTo>
                  <a:cubicBezTo>
                    <a:pt x="79" y="403"/>
                    <a:pt x="176" y="407"/>
                    <a:pt x="226" y="430"/>
                  </a:cubicBezTo>
                  <a:cubicBezTo>
                    <a:pt x="268" y="449"/>
                    <a:pt x="361" y="503"/>
                    <a:pt x="372" y="509"/>
                  </a:cubicBezTo>
                  <a:cubicBezTo>
                    <a:pt x="422" y="535"/>
                    <a:pt x="472" y="562"/>
                    <a:pt x="524" y="584"/>
                  </a:cubicBezTo>
                  <a:cubicBezTo>
                    <a:pt x="563" y="598"/>
                    <a:pt x="603" y="591"/>
                    <a:pt x="640" y="601"/>
                  </a:cubicBezTo>
                  <a:cubicBezTo>
                    <a:pt x="690" y="615"/>
                    <a:pt x="692" y="663"/>
                    <a:pt x="722" y="693"/>
                  </a:cubicBezTo>
                  <a:cubicBezTo>
                    <a:pt x="775" y="755"/>
                    <a:pt x="887" y="744"/>
                    <a:pt x="930" y="671"/>
                  </a:cubicBezTo>
                  <a:cubicBezTo>
                    <a:pt x="956" y="624"/>
                    <a:pt x="965" y="548"/>
                    <a:pt x="985" y="498"/>
                  </a:cubicBezTo>
                  <a:cubicBezTo>
                    <a:pt x="1017" y="406"/>
                    <a:pt x="1145" y="400"/>
                    <a:pt x="1069" y="284"/>
                  </a:cubicBezTo>
                </a:path>
              </a:pathLst>
            </a:custGeom>
            <a:solidFill>
              <a:srgbClr val="F2E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ïṥ1ïďe">
              <a:extLst>
                <a:ext uri="{FF2B5EF4-FFF2-40B4-BE49-F238E27FC236}">
                  <a16:creationId xmlns:a16="http://schemas.microsoft.com/office/drawing/2014/main" id="{879E9F6F-738F-44B2-B412-6EEEA81CED71}"/>
                </a:ext>
              </a:extLst>
            </p:cNvPr>
            <p:cNvSpPr/>
            <p:nvPr/>
          </p:nvSpPr>
          <p:spPr bwMode="auto">
            <a:xfrm>
              <a:off x="6186148" y="3081106"/>
              <a:ext cx="2117086" cy="1437937"/>
            </a:xfrm>
            <a:custGeom>
              <a:avLst/>
              <a:gdLst>
                <a:gd name="T0" fmla="*/ 1064 w 1097"/>
                <a:gd name="T1" fmla="*/ 280 h 746"/>
                <a:gd name="T2" fmla="*/ 960 w 1097"/>
                <a:gd name="T3" fmla="*/ 210 h 746"/>
                <a:gd name="T4" fmla="*/ 809 w 1097"/>
                <a:gd name="T5" fmla="*/ 160 h 746"/>
                <a:gd name="T6" fmla="*/ 596 w 1097"/>
                <a:gd name="T7" fmla="*/ 108 h 746"/>
                <a:gd name="T8" fmla="*/ 416 w 1097"/>
                <a:gd name="T9" fmla="*/ 63 h 746"/>
                <a:gd name="T10" fmla="*/ 345 w 1097"/>
                <a:gd name="T11" fmla="*/ 36 h 746"/>
                <a:gd name="T12" fmla="*/ 259 w 1097"/>
                <a:gd name="T13" fmla="*/ 24 h 746"/>
                <a:gd name="T14" fmla="*/ 211 w 1097"/>
                <a:gd name="T15" fmla="*/ 10 h 746"/>
                <a:gd name="T16" fmla="*/ 176 w 1097"/>
                <a:gd name="T17" fmla="*/ 29 h 746"/>
                <a:gd name="T18" fmla="*/ 134 w 1097"/>
                <a:gd name="T19" fmla="*/ 86 h 746"/>
                <a:gd name="T20" fmla="*/ 70 w 1097"/>
                <a:gd name="T21" fmla="*/ 131 h 746"/>
                <a:gd name="T22" fmla="*/ 51 w 1097"/>
                <a:gd name="T23" fmla="*/ 177 h 746"/>
                <a:gd name="T24" fmla="*/ 49 w 1097"/>
                <a:gd name="T25" fmla="*/ 241 h 746"/>
                <a:gd name="T26" fmla="*/ 47 w 1097"/>
                <a:gd name="T27" fmla="*/ 304 h 746"/>
                <a:gd name="T28" fmla="*/ 15 w 1097"/>
                <a:gd name="T29" fmla="*/ 329 h 746"/>
                <a:gd name="T30" fmla="*/ 78 w 1097"/>
                <a:gd name="T31" fmla="*/ 390 h 746"/>
                <a:gd name="T32" fmla="*/ 206 w 1097"/>
                <a:gd name="T33" fmla="*/ 425 h 746"/>
                <a:gd name="T34" fmla="*/ 313 w 1097"/>
                <a:gd name="T35" fmla="*/ 481 h 746"/>
                <a:gd name="T36" fmla="*/ 406 w 1097"/>
                <a:gd name="T37" fmla="*/ 532 h 746"/>
                <a:gd name="T38" fmla="*/ 571 w 1097"/>
                <a:gd name="T39" fmla="*/ 593 h 746"/>
                <a:gd name="T40" fmla="*/ 651 w 1097"/>
                <a:gd name="T41" fmla="*/ 611 h 746"/>
                <a:gd name="T42" fmla="*/ 687 w 1097"/>
                <a:gd name="T43" fmla="*/ 660 h 746"/>
                <a:gd name="T44" fmla="*/ 764 w 1097"/>
                <a:gd name="T45" fmla="*/ 727 h 746"/>
                <a:gd name="T46" fmla="*/ 930 w 1097"/>
                <a:gd name="T47" fmla="*/ 658 h 746"/>
                <a:gd name="T48" fmla="*/ 969 w 1097"/>
                <a:gd name="T49" fmla="*/ 526 h 746"/>
                <a:gd name="T50" fmla="*/ 1025 w 1097"/>
                <a:gd name="T51" fmla="*/ 431 h 746"/>
                <a:gd name="T52" fmla="*/ 1081 w 1097"/>
                <a:gd name="T53" fmla="*/ 371 h 746"/>
                <a:gd name="T54" fmla="*/ 1064 w 1097"/>
                <a:gd name="T55" fmla="*/ 280 h 746"/>
                <a:gd name="T56" fmla="*/ 1056 w 1097"/>
                <a:gd name="T57" fmla="*/ 282 h 746"/>
                <a:gd name="T58" fmla="*/ 1067 w 1097"/>
                <a:gd name="T59" fmla="*/ 383 h 746"/>
                <a:gd name="T60" fmla="*/ 1001 w 1097"/>
                <a:gd name="T61" fmla="*/ 448 h 746"/>
                <a:gd name="T62" fmla="*/ 900 w 1097"/>
                <a:gd name="T63" fmla="*/ 692 h 746"/>
                <a:gd name="T64" fmla="*/ 762 w 1097"/>
                <a:gd name="T65" fmla="*/ 720 h 746"/>
                <a:gd name="T66" fmla="*/ 681 w 1097"/>
                <a:gd name="T67" fmla="*/ 632 h 746"/>
                <a:gd name="T68" fmla="*/ 554 w 1097"/>
                <a:gd name="T69" fmla="*/ 587 h 746"/>
                <a:gd name="T70" fmla="*/ 465 w 1097"/>
                <a:gd name="T71" fmla="*/ 555 h 746"/>
                <a:gd name="T72" fmla="*/ 379 w 1097"/>
                <a:gd name="T73" fmla="*/ 511 h 746"/>
                <a:gd name="T74" fmla="*/ 290 w 1097"/>
                <a:gd name="T75" fmla="*/ 461 h 746"/>
                <a:gd name="T76" fmla="*/ 189 w 1097"/>
                <a:gd name="T77" fmla="*/ 414 h 746"/>
                <a:gd name="T78" fmla="*/ 61 w 1097"/>
                <a:gd name="T79" fmla="*/ 377 h 746"/>
                <a:gd name="T80" fmla="*/ 21 w 1097"/>
                <a:gd name="T81" fmla="*/ 333 h 746"/>
                <a:gd name="T82" fmla="*/ 54 w 1097"/>
                <a:gd name="T83" fmla="*/ 303 h 746"/>
                <a:gd name="T84" fmla="*/ 62 w 1097"/>
                <a:gd name="T85" fmla="*/ 262 h 746"/>
                <a:gd name="T86" fmla="*/ 55 w 1097"/>
                <a:gd name="T87" fmla="*/ 228 h 746"/>
                <a:gd name="T88" fmla="*/ 58 w 1097"/>
                <a:gd name="T89" fmla="*/ 188 h 746"/>
                <a:gd name="T90" fmla="*/ 84 w 1097"/>
                <a:gd name="T91" fmla="*/ 125 h 746"/>
                <a:gd name="T92" fmla="*/ 141 w 1097"/>
                <a:gd name="T93" fmla="*/ 85 h 746"/>
                <a:gd name="T94" fmla="*/ 183 w 1097"/>
                <a:gd name="T95" fmla="*/ 28 h 746"/>
                <a:gd name="T96" fmla="*/ 272 w 1097"/>
                <a:gd name="T97" fmla="*/ 32 h 746"/>
                <a:gd name="T98" fmla="*/ 299 w 1097"/>
                <a:gd name="T99" fmla="*/ 33 h 746"/>
                <a:gd name="T100" fmla="*/ 314 w 1097"/>
                <a:gd name="T101" fmla="*/ 33 h 746"/>
                <a:gd name="T102" fmla="*/ 355 w 1097"/>
                <a:gd name="T103" fmla="*/ 47 h 746"/>
                <a:gd name="T104" fmla="*/ 416 w 1097"/>
                <a:gd name="T105" fmla="*/ 68 h 746"/>
                <a:gd name="T106" fmla="*/ 676 w 1097"/>
                <a:gd name="T107" fmla="*/ 132 h 746"/>
                <a:gd name="T108" fmla="*/ 750 w 1097"/>
                <a:gd name="T109" fmla="*/ 147 h 746"/>
                <a:gd name="T110" fmla="*/ 869 w 1097"/>
                <a:gd name="T111" fmla="*/ 185 h 746"/>
                <a:gd name="T112" fmla="*/ 1056 w 1097"/>
                <a:gd name="T113" fmla="*/ 282 h 746"/>
                <a:gd name="T114" fmla="*/ 1064 w 1097"/>
                <a:gd name="T115" fmla="*/ 28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746">
                  <a:moveTo>
                    <a:pt x="1064" y="280"/>
                  </a:moveTo>
                  <a:cubicBezTo>
                    <a:pt x="1040" y="243"/>
                    <a:pt x="1000" y="225"/>
                    <a:pt x="960" y="210"/>
                  </a:cubicBezTo>
                  <a:cubicBezTo>
                    <a:pt x="910" y="192"/>
                    <a:pt x="859" y="177"/>
                    <a:pt x="809" y="160"/>
                  </a:cubicBezTo>
                  <a:cubicBezTo>
                    <a:pt x="740" y="137"/>
                    <a:pt x="667" y="125"/>
                    <a:pt x="596" y="108"/>
                  </a:cubicBezTo>
                  <a:cubicBezTo>
                    <a:pt x="536" y="93"/>
                    <a:pt x="476" y="77"/>
                    <a:pt x="416" y="63"/>
                  </a:cubicBezTo>
                  <a:cubicBezTo>
                    <a:pt x="391" y="57"/>
                    <a:pt x="368" y="46"/>
                    <a:pt x="345" y="36"/>
                  </a:cubicBezTo>
                  <a:cubicBezTo>
                    <a:pt x="317" y="24"/>
                    <a:pt x="287" y="32"/>
                    <a:pt x="259" y="24"/>
                  </a:cubicBezTo>
                  <a:cubicBezTo>
                    <a:pt x="243" y="19"/>
                    <a:pt x="228" y="10"/>
                    <a:pt x="211" y="10"/>
                  </a:cubicBezTo>
                  <a:cubicBezTo>
                    <a:pt x="197" y="9"/>
                    <a:pt x="185" y="19"/>
                    <a:pt x="176" y="29"/>
                  </a:cubicBezTo>
                  <a:cubicBezTo>
                    <a:pt x="159" y="45"/>
                    <a:pt x="150" y="68"/>
                    <a:pt x="134" y="86"/>
                  </a:cubicBezTo>
                  <a:cubicBezTo>
                    <a:pt x="116" y="105"/>
                    <a:pt x="90" y="113"/>
                    <a:pt x="70" y="131"/>
                  </a:cubicBezTo>
                  <a:cubicBezTo>
                    <a:pt x="56" y="143"/>
                    <a:pt x="53" y="160"/>
                    <a:pt x="51" y="177"/>
                  </a:cubicBezTo>
                  <a:cubicBezTo>
                    <a:pt x="49" y="198"/>
                    <a:pt x="45" y="220"/>
                    <a:pt x="49" y="241"/>
                  </a:cubicBezTo>
                  <a:cubicBezTo>
                    <a:pt x="53" y="262"/>
                    <a:pt x="64" y="285"/>
                    <a:pt x="47" y="304"/>
                  </a:cubicBezTo>
                  <a:cubicBezTo>
                    <a:pt x="38" y="313"/>
                    <a:pt x="22" y="318"/>
                    <a:pt x="15" y="329"/>
                  </a:cubicBezTo>
                  <a:cubicBezTo>
                    <a:pt x="0" y="359"/>
                    <a:pt x="58" y="383"/>
                    <a:pt x="78" y="390"/>
                  </a:cubicBezTo>
                  <a:cubicBezTo>
                    <a:pt x="119" y="405"/>
                    <a:pt x="164" y="410"/>
                    <a:pt x="206" y="425"/>
                  </a:cubicBezTo>
                  <a:cubicBezTo>
                    <a:pt x="243" y="439"/>
                    <a:pt x="278" y="462"/>
                    <a:pt x="313" y="481"/>
                  </a:cubicBezTo>
                  <a:cubicBezTo>
                    <a:pt x="344" y="498"/>
                    <a:pt x="375" y="515"/>
                    <a:pt x="406" y="532"/>
                  </a:cubicBezTo>
                  <a:cubicBezTo>
                    <a:pt x="458" y="559"/>
                    <a:pt x="511" y="589"/>
                    <a:pt x="571" y="593"/>
                  </a:cubicBezTo>
                  <a:cubicBezTo>
                    <a:pt x="599" y="595"/>
                    <a:pt x="628" y="595"/>
                    <a:pt x="651" y="611"/>
                  </a:cubicBezTo>
                  <a:cubicBezTo>
                    <a:pt x="668" y="622"/>
                    <a:pt x="678" y="642"/>
                    <a:pt x="687" y="660"/>
                  </a:cubicBezTo>
                  <a:cubicBezTo>
                    <a:pt x="705" y="691"/>
                    <a:pt x="729" y="715"/>
                    <a:pt x="764" y="727"/>
                  </a:cubicBezTo>
                  <a:cubicBezTo>
                    <a:pt x="826" y="746"/>
                    <a:pt x="901" y="717"/>
                    <a:pt x="930" y="658"/>
                  </a:cubicBezTo>
                  <a:cubicBezTo>
                    <a:pt x="950" y="617"/>
                    <a:pt x="957" y="570"/>
                    <a:pt x="969" y="526"/>
                  </a:cubicBezTo>
                  <a:cubicBezTo>
                    <a:pt x="980" y="488"/>
                    <a:pt x="996" y="458"/>
                    <a:pt x="1025" y="431"/>
                  </a:cubicBezTo>
                  <a:cubicBezTo>
                    <a:pt x="1045" y="412"/>
                    <a:pt x="1068" y="396"/>
                    <a:pt x="1081" y="371"/>
                  </a:cubicBezTo>
                  <a:cubicBezTo>
                    <a:pt x="1097" y="340"/>
                    <a:pt x="1080" y="306"/>
                    <a:pt x="1064" y="280"/>
                  </a:cubicBezTo>
                  <a:cubicBezTo>
                    <a:pt x="1062" y="278"/>
                    <a:pt x="1055" y="280"/>
                    <a:pt x="1056" y="282"/>
                  </a:cubicBezTo>
                  <a:cubicBezTo>
                    <a:pt x="1076" y="313"/>
                    <a:pt x="1090" y="349"/>
                    <a:pt x="1067" y="383"/>
                  </a:cubicBezTo>
                  <a:cubicBezTo>
                    <a:pt x="1050" y="408"/>
                    <a:pt x="1022" y="426"/>
                    <a:pt x="1001" y="448"/>
                  </a:cubicBezTo>
                  <a:cubicBezTo>
                    <a:pt x="939" y="516"/>
                    <a:pt x="963" y="626"/>
                    <a:pt x="900" y="692"/>
                  </a:cubicBezTo>
                  <a:cubicBezTo>
                    <a:pt x="865" y="728"/>
                    <a:pt x="808" y="737"/>
                    <a:pt x="762" y="720"/>
                  </a:cubicBezTo>
                  <a:cubicBezTo>
                    <a:pt x="719" y="705"/>
                    <a:pt x="704" y="667"/>
                    <a:pt x="681" y="632"/>
                  </a:cubicBezTo>
                  <a:cubicBezTo>
                    <a:pt x="651" y="588"/>
                    <a:pt x="602" y="592"/>
                    <a:pt x="554" y="587"/>
                  </a:cubicBezTo>
                  <a:cubicBezTo>
                    <a:pt x="522" y="584"/>
                    <a:pt x="493" y="568"/>
                    <a:pt x="465" y="555"/>
                  </a:cubicBezTo>
                  <a:cubicBezTo>
                    <a:pt x="436" y="541"/>
                    <a:pt x="408" y="526"/>
                    <a:pt x="379" y="511"/>
                  </a:cubicBezTo>
                  <a:cubicBezTo>
                    <a:pt x="349" y="495"/>
                    <a:pt x="320" y="478"/>
                    <a:pt x="290" y="461"/>
                  </a:cubicBezTo>
                  <a:cubicBezTo>
                    <a:pt x="257" y="443"/>
                    <a:pt x="225" y="425"/>
                    <a:pt x="189" y="414"/>
                  </a:cubicBezTo>
                  <a:cubicBezTo>
                    <a:pt x="146" y="402"/>
                    <a:pt x="101" y="397"/>
                    <a:pt x="61" y="377"/>
                  </a:cubicBezTo>
                  <a:cubicBezTo>
                    <a:pt x="45" y="370"/>
                    <a:pt x="18" y="353"/>
                    <a:pt x="21" y="333"/>
                  </a:cubicBezTo>
                  <a:cubicBezTo>
                    <a:pt x="23" y="321"/>
                    <a:pt x="45" y="311"/>
                    <a:pt x="54" y="303"/>
                  </a:cubicBezTo>
                  <a:cubicBezTo>
                    <a:pt x="66" y="292"/>
                    <a:pt x="65" y="277"/>
                    <a:pt x="62" y="262"/>
                  </a:cubicBezTo>
                  <a:cubicBezTo>
                    <a:pt x="60" y="250"/>
                    <a:pt x="57" y="240"/>
                    <a:pt x="55" y="228"/>
                  </a:cubicBezTo>
                  <a:cubicBezTo>
                    <a:pt x="53" y="216"/>
                    <a:pt x="57" y="200"/>
                    <a:pt x="58" y="188"/>
                  </a:cubicBezTo>
                  <a:cubicBezTo>
                    <a:pt x="60" y="162"/>
                    <a:pt x="63" y="141"/>
                    <a:pt x="84" y="125"/>
                  </a:cubicBezTo>
                  <a:cubicBezTo>
                    <a:pt x="103" y="110"/>
                    <a:pt x="124" y="102"/>
                    <a:pt x="141" y="85"/>
                  </a:cubicBezTo>
                  <a:cubicBezTo>
                    <a:pt x="158" y="69"/>
                    <a:pt x="167" y="46"/>
                    <a:pt x="183" y="28"/>
                  </a:cubicBezTo>
                  <a:cubicBezTo>
                    <a:pt x="208" y="0"/>
                    <a:pt x="243" y="27"/>
                    <a:pt x="272" y="32"/>
                  </a:cubicBezTo>
                  <a:cubicBezTo>
                    <a:pt x="281" y="34"/>
                    <a:pt x="290" y="33"/>
                    <a:pt x="299" y="33"/>
                  </a:cubicBezTo>
                  <a:cubicBezTo>
                    <a:pt x="304" y="33"/>
                    <a:pt x="309" y="33"/>
                    <a:pt x="314" y="33"/>
                  </a:cubicBezTo>
                  <a:cubicBezTo>
                    <a:pt x="329" y="34"/>
                    <a:pt x="342" y="41"/>
                    <a:pt x="355" y="47"/>
                  </a:cubicBezTo>
                  <a:cubicBezTo>
                    <a:pt x="375" y="56"/>
                    <a:pt x="395" y="63"/>
                    <a:pt x="416" y="68"/>
                  </a:cubicBezTo>
                  <a:cubicBezTo>
                    <a:pt x="503" y="89"/>
                    <a:pt x="589" y="113"/>
                    <a:pt x="676" y="132"/>
                  </a:cubicBezTo>
                  <a:cubicBezTo>
                    <a:pt x="701" y="137"/>
                    <a:pt x="725" y="141"/>
                    <a:pt x="750" y="147"/>
                  </a:cubicBezTo>
                  <a:cubicBezTo>
                    <a:pt x="790" y="158"/>
                    <a:pt x="829" y="173"/>
                    <a:pt x="869" y="185"/>
                  </a:cubicBezTo>
                  <a:cubicBezTo>
                    <a:pt x="932" y="205"/>
                    <a:pt x="1018" y="222"/>
                    <a:pt x="1056" y="282"/>
                  </a:cubicBezTo>
                  <a:cubicBezTo>
                    <a:pt x="1057" y="284"/>
                    <a:pt x="1064" y="281"/>
                    <a:pt x="1064" y="28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işḻïḑé">
              <a:extLst>
                <a:ext uri="{FF2B5EF4-FFF2-40B4-BE49-F238E27FC236}">
                  <a16:creationId xmlns:a16="http://schemas.microsoft.com/office/drawing/2014/main" id="{F5A0BDA3-B05E-48C9-AD6D-C9A96D8621C8}"/>
                </a:ext>
              </a:extLst>
            </p:cNvPr>
            <p:cNvSpPr/>
            <p:nvPr/>
          </p:nvSpPr>
          <p:spPr bwMode="auto">
            <a:xfrm>
              <a:off x="6321092" y="3136411"/>
              <a:ext cx="1101681" cy="530931"/>
            </a:xfrm>
            <a:custGeom>
              <a:avLst/>
              <a:gdLst>
                <a:gd name="T0" fmla="*/ 158 w 571"/>
                <a:gd name="T1" fmla="*/ 0 h 275"/>
                <a:gd name="T2" fmla="*/ 92 w 571"/>
                <a:gd name="T3" fmla="*/ 36 h 275"/>
                <a:gd name="T4" fmla="*/ 9 w 571"/>
                <a:gd name="T5" fmla="*/ 126 h 275"/>
                <a:gd name="T6" fmla="*/ 16 w 571"/>
                <a:gd name="T7" fmla="*/ 192 h 275"/>
                <a:gd name="T8" fmla="*/ 16 w 571"/>
                <a:gd name="T9" fmla="*/ 197 h 275"/>
                <a:gd name="T10" fmla="*/ 25 w 571"/>
                <a:gd name="T11" fmla="*/ 228 h 275"/>
                <a:gd name="T12" fmla="*/ 73 w 571"/>
                <a:gd name="T13" fmla="*/ 275 h 275"/>
                <a:gd name="T14" fmla="*/ 75 w 571"/>
                <a:gd name="T15" fmla="*/ 275 h 275"/>
                <a:gd name="T16" fmla="*/ 85 w 571"/>
                <a:gd name="T17" fmla="*/ 250 h 275"/>
                <a:gd name="T18" fmla="*/ 98 w 571"/>
                <a:gd name="T19" fmla="*/ 219 h 275"/>
                <a:gd name="T20" fmla="*/ 93 w 571"/>
                <a:gd name="T21" fmla="*/ 152 h 275"/>
                <a:gd name="T22" fmla="*/ 114 w 571"/>
                <a:gd name="T23" fmla="*/ 128 h 275"/>
                <a:gd name="T24" fmla="*/ 139 w 571"/>
                <a:gd name="T25" fmla="*/ 106 h 275"/>
                <a:gd name="T26" fmla="*/ 163 w 571"/>
                <a:gd name="T27" fmla="*/ 46 h 275"/>
                <a:gd name="T28" fmla="*/ 164 w 571"/>
                <a:gd name="T29" fmla="*/ 45 h 275"/>
                <a:gd name="T30" fmla="*/ 190 w 571"/>
                <a:gd name="T31" fmla="*/ 77 h 275"/>
                <a:gd name="T32" fmla="*/ 239 w 571"/>
                <a:gd name="T33" fmla="*/ 105 h 275"/>
                <a:gd name="T34" fmla="*/ 251 w 571"/>
                <a:gd name="T35" fmla="*/ 106 h 275"/>
                <a:gd name="T36" fmla="*/ 310 w 571"/>
                <a:gd name="T37" fmla="*/ 99 h 275"/>
                <a:gd name="T38" fmla="*/ 372 w 571"/>
                <a:gd name="T39" fmla="*/ 92 h 275"/>
                <a:gd name="T40" fmla="*/ 400 w 571"/>
                <a:gd name="T41" fmla="*/ 95 h 275"/>
                <a:gd name="T42" fmla="*/ 550 w 571"/>
                <a:gd name="T43" fmla="*/ 108 h 275"/>
                <a:gd name="T44" fmla="*/ 571 w 571"/>
                <a:gd name="T45" fmla="*/ 106 h 275"/>
                <a:gd name="T46" fmla="*/ 438 w 571"/>
                <a:gd name="T47" fmla="*/ 76 h 275"/>
                <a:gd name="T48" fmla="*/ 342 w 571"/>
                <a:gd name="T49" fmla="*/ 52 h 275"/>
                <a:gd name="T50" fmla="*/ 263 w 571"/>
                <a:gd name="T51" fmla="*/ 21 h 275"/>
                <a:gd name="T52" fmla="*/ 253 w 571"/>
                <a:gd name="T53" fmla="*/ 20 h 275"/>
                <a:gd name="T54" fmla="*/ 235 w 571"/>
                <a:gd name="T55" fmla="*/ 24 h 275"/>
                <a:gd name="T56" fmla="*/ 222 w 571"/>
                <a:gd name="T57" fmla="*/ 29 h 275"/>
                <a:gd name="T58" fmla="*/ 210 w 571"/>
                <a:gd name="T59" fmla="*/ 22 h 275"/>
                <a:gd name="T60" fmla="*/ 158 w 571"/>
                <a:gd name="T6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1" h="275">
                  <a:moveTo>
                    <a:pt x="158" y="0"/>
                  </a:moveTo>
                  <a:cubicBezTo>
                    <a:pt x="132" y="0"/>
                    <a:pt x="106" y="13"/>
                    <a:pt x="92" y="36"/>
                  </a:cubicBezTo>
                  <a:cubicBezTo>
                    <a:pt x="78" y="64"/>
                    <a:pt x="20" y="97"/>
                    <a:pt x="9" y="126"/>
                  </a:cubicBezTo>
                  <a:cubicBezTo>
                    <a:pt x="0" y="152"/>
                    <a:pt x="6" y="166"/>
                    <a:pt x="16" y="192"/>
                  </a:cubicBezTo>
                  <a:cubicBezTo>
                    <a:pt x="16" y="194"/>
                    <a:pt x="16" y="196"/>
                    <a:pt x="16" y="197"/>
                  </a:cubicBezTo>
                  <a:cubicBezTo>
                    <a:pt x="18" y="208"/>
                    <a:pt x="20" y="218"/>
                    <a:pt x="25" y="228"/>
                  </a:cubicBezTo>
                  <a:cubicBezTo>
                    <a:pt x="33" y="248"/>
                    <a:pt x="44" y="275"/>
                    <a:pt x="73" y="275"/>
                  </a:cubicBezTo>
                  <a:cubicBezTo>
                    <a:pt x="74" y="275"/>
                    <a:pt x="74" y="275"/>
                    <a:pt x="75" y="275"/>
                  </a:cubicBezTo>
                  <a:cubicBezTo>
                    <a:pt x="93" y="274"/>
                    <a:pt x="87" y="263"/>
                    <a:pt x="85" y="250"/>
                  </a:cubicBezTo>
                  <a:cubicBezTo>
                    <a:pt x="84" y="235"/>
                    <a:pt x="94" y="233"/>
                    <a:pt x="98" y="219"/>
                  </a:cubicBezTo>
                  <a:cubicBezTo>
                    <a:pt x="104" y="197"/>
                    <a:pt x="82" y="172"/>
                    <a:pt x="93" y="152"/>
                  </a:cubicBezTo>
                  <a:cubicBezTo>
                    <a:pt x="99" y="143"/>
                    <a:pt x="108" y="137"/>
                    <a:pt x="114" y="128"/>
                  </a:cubicBezTo>
                  <a:cubicBezTo>
                    <a:pt x="122" y="115"/>
                    <a:pt x="132" y="118"/>
                    <a:pt x="139" y="106"/>
                  </a:cubicBezTo>
                  <a:cubicBezTo>
                    <a:pt x="146" y="93"/>
                    <a:pt x="141" y="47"/>
                    <a:pt x="163" y="46"/>
                  </a:cubicBezTo>
                  <a:cubicBezTo>
                    <a:pt x="163" y="45"/>
                    <a:pt x="164" y="45"/>
                    <a:pt x="164" y="45"/>
                  </a:cubicBezTo>
                  <a:cubicBezTo>
                    <a:pt x="179" y="45"/>
                    <a:pt x="185" y="68"/>
                    <a:pt x="190" y="77"/>
                  </a:cubicBezTo>
                  <a:cubicBezTo>
                    <a:pt x="201" y="93"/>
                    <a:pt x="219" y="102"/>
                    <a:pt x="239" y="105"/>
                  </a:cubicBezTo>
                  <a:cubicBezTo>
                    <a:pt x="243" y="105"/>
                    <a:pt x="247" y="106"/>
                    <a:pt x="251" y="106"/>
                  </a:cubicBezTo>
                  <a:cubicBezTo>
                    <a:pt x="268" y="106"/>
                    <a:pt x="289" y="102"/>
                    <a:pt x="310" y="99"/>
                  </a:cubicBezTo>
                  <a:cubicBezTo>
                    <a:pt x="332" y="95"/>
                    <a:pt x="353" y="92"/>
                    <a:pt x="372" y="92"/>
                  </a:cubicBezTo>
                  <a:cubicBezTo>
                    <a:pt x="382" y="92"/>
                    <a:pt x="392" y="93"/>
                    <a:pt x="400" y="95"/>
                  </a:cubicBezTo>
                  <a:cubicBezTo>
                    <a:pt x="413" y="100"/>
                    <a:pt x="507" y="108"/>
                    <a:pt x="550" y="108"/>
                  </a:cubicBezTo>
                  <a:cubicBezTo>
                    <a:pt x="562" y="108"/>
                    <a:pt x="570" y="107"/>
                    <a:pt x="571" y="106"/>
                  </a:cubicBezTo>
                  <a:cubicBezTo>
                    <a:pt x="567" y="103"/>
                    <a:pt x="442" y="79"/>
                    <a:pt x="438" y="76"/>
                  </a:cubicBezTo>
                  <a:cubicBezTo>
                    <a:pt x="409" y="61"/>
                    <a:pt x="373" y="63"/>
                    <a:pt x="342" y="52"/>
                  </a:cubicBezTo>
                  <a:cubicBezTo>
                    <a:pt x="320" y="43"/>
                    <a:pt x="284" y="27"/>
                    <a:pt x="263" y="21"/>
                  </a:cubicBezTo>
                  <a:cubicBezTo>
                    <a:pt x="259" y="20"/>
                    <a:pt x="256" y="20"/>
                    <a:pt x="253" y="20"/>
                  </a:cubicBezTo>
                  <a:cubicBezTo>
                    <a:pt x="246" y="20"/>
                    <a:pt x="240" y="22"/>
                    <a:pt x="235" y="24"/>
                  </a:cubicBezTo>
                  <a:cubicBezTo>
                    <a:pt x="231" y="26"/>
                    <a:pt x="226" y="29"/>
                    <a:pt x="222" y="29"/>
                  </a:cubicBezTo>
                  <a:cubicBezTo>
                    <a:pt x="218" y="29"/>
                    <a:pt x="215" y="27"/>
                    <a:pt x="210" y="22"/>
                  </a:cubicBezTo>
                  <a:cubicBezTo>
                    <a:pt x="197" y="7"/>
                    <a:pt x="178" y="0"/>
                    <a:pt x="158" y="0"/>
                  </a:cubicBezTo>
                </a:path>
              </a:pathLst>
            </a:custGeom>
            <a:solidFill>
              <a:srgbClr val="EAD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iṥliḓe">
              <a:extLst>
                <a:ext uri="{FF2B5EF4-FFF2-40B4-BE49-F238E27FC236}">
                  <a16:creationId xmlns:a16="http://schemas.microsoft.com/office/drawing/2014/main" id="{A6C1FE5D-151F-4481-A27B-2471093FDE44}"/>
                </a:ext>
              </a:extLst>
            </p:cNvPr>
            <p:cNvSpPr/>
            <p:nvPr/>
          </p:nvSpPr>
          <p:spPr bwMode="auto">
            <a:xfrm>
              <a:off x="6657349" y="3541246"/>
              <a:ext cx="1572882" cy="928022"/>
            </a:xfrm>
            <a:custGeom>
              <a:avLst/>
              <a:gdLst>
                <a:gd name="T0" fmla="*/ 715 w 815"/>
                <a:gd name="T1" fmla="*/ 0 h 481"/>
                <a:gd name="T2" fmla="*/ 714 w 815"/>
                <a:gd name="T3" fmla="*/ 0 h 481"/>
                <a:gd name="T4" fmla="*/ 694 w 815"/>
                <a:gd name="T5" fmla="*/ 43 h 481"/>
                <a:gd name="T6" fmla="*/ 672 w 815"/>
                <a:gd name="T7" fmla="*/ 98 h 481"/>
                <a:gd name="T8" fmla="*/ 678 w 815"/>
                <a:gd name="T9" fmla="*/ 215 h 481"/>
                <a:gd name="T10" fmla="*/ 641 w 815"/>
                <a:gd name="T11" fmla="*/ 258 h 481"/>
                <a:gd name="T12" fmla="*/ 597 w 815"/>
                <a:gd name="T13" fmla="*/ 295 h 481"/>
                <a:gd name="T14" fmla="*/ 553 w 815"/>
                <a:gd name="T15" fmla="*/ 401 h 481"/>
                <a:gd name="T16" fmla="*/ 551 w 815"/>
                <a:gd name="T17" fmla="*/ 401 h 481"/>
                <a:gd name="T18" fmla="*/ 506 w 815"/>
                <a:gd name="T19" fmla="*/ 346 h 481"/>
                <a:gd name="T20" fmla="*/ 420 w 815"/>
                <a:gd name="T21" fmla="*/ 295 h 481"/>
                <a:gd name="T22" fmla="*/ 204 w 815"/>
                <a:gd name="T23" fmla="*/ 244 h 481"/>
                <a:gd name="T24" fmla="*/ 8 w 815"/>
                <a:gd name="T25" fmla="*/ 169 h 481"/>
                <a:gd name="T26" fmla="*/ 95 w 815"/>
                <a:gd name="T27" fmla="*/ 244 h 481"/>
                <a:gd name="T28" fmla="*/ 120 w 815"/>
                <a:gd name="T29" fmla="*/ 256 h 481"/>
                <a:gd name="T30" fmla="*/ 272 w 815"/>
                <a:gd name="T31" fmla="*/ 331 h 481"/>
                <a:gd name="T32" fmla="*/ 387 w 815"/>
                <a:gd name="T33" fmla="*/ 349 h 481"/>
                <a:gd name="T34" fmla="*/ 470 w 815"/>
                <a:gd name="T35" fmla="*/ 441 h 481"/>
                <a:gd name="T36" fmla="*/ 563 w 815"/>
                <a:gd name="T37" fmla="*/ 481 h 481"/>
                <a:gd name="T38" fmla="*/ 678 w 815"/>
                <a:gd name="T39" fmla="*/ 419 h 481"/>
                <a:gd name="T40" fmla="*/ 702 w 815"/>
                <a:gd name="T41" fmla="*/ 354 h 481"/>
                <a:gd name="T42" fmla="*/ 731 w 815"/>
                <a:gd name="T43" fmla="*/ 249 h 481"/>
                <a:gd name="T44" fmla="*/ 733 w 815"/>
                <a:gd name="T45" fmla="*/ 245 h 481"/>
                <a:gd name="T46" fmla="*/ 815 w 815"/>
                <a:gd name="T47" fmla="*/ 147 h 481"/>
                <a:gd name="T48" fmla="*/ 814 w 815"/>
                <a:gd name="T49" fmla="*/ 137 h 481"/>
                <a:gd name="T50" fmla="*/ 800 w 815"/>
                <a:gd name="T51" fmla="*/ 83 h 481"/>
                <a:gd name="T52" fmla="*/ 715 w 815"/>
                <a:gd name="T5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5" h="481">
                  <a:moveTo>
                    <a:pt x="715" y="0"/>
                  </a:moveTo>
                  <a:cubicBezTo>
                    <a:pt x="715" y="0"/>
                    <a:pt x="714" y="0"/>
                    <a:pt x="714" y="0"/>
                  </a:cubicBezTo>
                  <a:cubicBezTo>
                    <a:pt x="681" y="1"/>
                    <a:pt x="692" y="20"/>
                    <a:pt x="694" y="43"/>
                  </a:cubicBezTo>
                  <a:cubicBezTo>
                    <a:pt x="697" y="70"/>
                    <a:pt x="679" y="73"/>
                    <a:pt x="672" y="98"/>
                  </a:cubicBezTo>
                  <a:cubicBezTo>
                    <a:pt x="660" y="136"/>
                    <a:pt x="699" y="181"/>
                    <a:pt x="678" y="215"/>
                  </a:cubicBezTo>
                  <a:cubicBezTo>
                    <a:pt x="668" y="231"/>
                    <a:pt x="651" y="242"/>
                    <a:pt x="641" y="258"/>
                  </a:cubicBezTo>
                  <a:cubicBezTo>
                    <a:pt x="627" y="279"/>
                    <a:pt x="609" y="275"/>
                    <a:pt x="597" y="295"/>
                  </a:cubicBezTo>
                  <a:cubicBezTo>
                    <a:pt x="583" y="318"/>
                    <a:pt x="592" y="399"/>
                    <a:pt x="553" y="401"/>
                  </a:cubicBezTo>
                  <a:cubicBezTo>
                    <a:pt x="552" y="401"/>
                    <a:pt x="552" y="401"/>
                    <a:pt x="551" y="401"/>
                  </a:cubicBezTo>
                  <a:cubicBezTo>
                    <a:pt x="525" y="401"/>
                    <a:pt x="515" y="361"/>
                    <a:pt x="506" y="346"/>
                  </a:cubicBezTo>
                  <a:cubicBezTo>
                    <a:pt x="487" y="318"/>
                    <a:pt x="456" y="300"/>
                    <a:pt x="420" y="295"/>
                  </a:cubicBezTo>
                  <a:cubicBezTo>
                    <a:pt x="346" y="285"/>
                    <a:pt x="277" y="270"/>
                    <a:pt x="204" y="244"/>
                  </a:cubicBezTo>
                  <a:cubicBezTo>
                    <a:pt x="175" y="234"/>
                    <a:pt x="36" y="182"/>
                    <a:pt x="8" y="169"/>
                  </a:cubicBezTo>
                  <a:cubicBezTo>
                    <a:pt x="0" y="181"/>
                    <a:pt x="46" y="210"/>
                    <a:pt x="95" y="244"/>
                  </a:cubicBezTo>
                  <a:cubicBezTo>
                    <a:pt x="103" y="248"/>
                    <a:pt x="111" y="252"/>
                    <a:pt x="120" y="256"/>
                  </a:cubicBezTo>
                  <a:cubicBezTo>
                    <a:pt x="170" y="283"/>
                    <a:pt x="219" y="310"/>
                    <a:pt x="272" y="331"/>
                  </a:cubicBezTo>
                  <a:cubicBezTo>
                    <a:pt x="310" y="346"/>
                    <a:pt x="350" y="338"/>
                    <a:pt x="387" y="349"/>
                  </a:cubicBezTo>
                  <a:cubicBezTo>
                    <a:pt x="437" y="362"/>
                    <a:pt x="440" y="410"/>
                    <a:pt x="470" y="441"/>
                  </a:cubicBezTo>
                  <a:cubicBezTo>
                    <a:pt x="493" y="468"/>
                    <a:pt x="527" y="481"/>
                    <a:pt x="563" y="481"/>
                  </a:cubicBezTo>
                  <a:cubicBezTo>
                    <a:pt x="608" y="481"/>
                    <a:pt x="654" y="460"/>
                    <a:pt x="678" y="419"/>
                  </a:cubicBezTo>
                  <a:cubicBezTo>
                    <a:pt x="688" y="400"/>
                    <a:pt x="695" y="378"/>
                    <a:pt x="702" y="354"/>
                  </a:cubicBezTo>
                  <a:cubicBezTo>
                    <a:pt x="710" y="318"/>
                    <a:pt x="716" y="281"/>
                    <a:pt x="731" y="249"/>
                  </a:cubicBezTo>
                  <a:cubicBezTo>
                    <a:pt x="732" y="248"/>
                    <a:pt x="732" y="246"/>
                    <a:pt x="733" y="245"/>
                  </a:cubicBezTo>
                  <a:cubicBezTo>
                    <a:pt x="748" y="199"/>
                    <a:pt x="788" y="175"/>
                    <a:pt x="815" y="147"/>
                  </a:cubicBezTo>
                  <a:cubicBezTo>
                    <a:pt x="815" y="144"/>
                    <a:pt x="815" y="140"/>
                    <a:pt x="814" y="137"/>
                  </a:cubicBezTo>
                  <a:cubicBezTo>
                    <a:pt x="812" y="118"/>
                    <a:pt x="808" y="101"/>
                    <a:pt x="800" y="83"/>
                  </a:cubicBezTo>
                  <a:cubicBezTo>
                    <a:pt x="786" y="47"/>
                    <a:pt x="767" y="0"/>
                    <a:pt x="715" y="0"/>
                  </a:cubicBezTo>
                </a:path>
              </a:pathLst>
            </a:custGeom>
            <a:solidFill>
              <a:srgbClr val="EAD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ïṡḷîḍè">
              <a:extLst>
                <a:ext uri="{FF2B5EF4-FFF2-40B4-BE49-F238E27FC236}">
                  <a16:creationId xmlns:a16="http://schemas.microsoft.com/office/drawing/2014/main" id="{DD7BD2CE-5D21-45AC-BE29-79857D45D7F1}"/>
                </a:ext>
              </a:extLst>
            </p:cNvPr>
            <p:cNvSpPr/>
            <p:nvPr/>
          </p:nvSpPr>
          <p:spPr bwMode="auto">
            <a:xfrm>
              <a:off x="8012328" y="4021296"/>
              <a:ext cx="55305" cy="202417"/>
            </a:xfrm>
            <a:custGeom>
              <a:avLst/>
              <a:gdLst>
                <a:gd name="T0" fmla="*/ 29 w 29"/>
                <a:gd name="T1" fmla="*/ 0 h 105"/>
                <a:gd name="T2" fmla="*/ 0 w 29"/>
                <a:gd name="T3" fmla="*/ 105 h 105"/>
                <a:gd name="T4" fmla="*/ 29 w 29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05">
                  <a:moveTo>
                    <a:pt x="29" y="0"/>
                  </a:moveTo>
                  <a:cubicBezTo>
                    <a:pt x="14" y="32"/>
                    <a:pt x="8" y="69"/>
                    <a:pt x="0" y="105"/>
                  </a:cubicBezTo>
                  <a:cubicBezTo>
                    <a:pt x="10" y="69"/>
                    <a:pt x="18" y="30"/>
                    <a:pt x="29" y="0"/>
                  </a:cubicBezTo>
                </a:path>
              </a:pathLst>
            </a:custGeom>
            <a:solidFill>
              <a:srgbClr val="22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ïṩḷîde">
              <a:extLst>
                <a:ext uri="{FF2B5EF4-FFF2-40B4-BE49-F238E27FC236}">
                  <a16:creationId xmlns:a16="http://schemas.microsoft.com/office/drawing/2014/main" id="{98E56C8D-13FA-4C7F-A026-10B01860E77D}"/>
                </a:ext>
              </a:extLst>
            </p:cNvPr>
            <p:cNvSpPr/>
            <p:nvPr/>
          </p:nvSpPr>
          <p:spPr bwMode="auto">
            <a:xfrm>
              <a:off x="6425066" y="4628547"/>
              <a:ext cx="755470" cy="150430"/>
            </a:xfrm>
            <a:custGeom>
              <a:avLst/>
              <a:gdLst>
                <a:gd name="T0" fmla="*/ 7 w 391"/>
                <a:gd name="T1" fmla="*/ 77 h 78"/>
                <a:gd name="T2" fmla="*/ 46 w 391"/>
                <a:gd name="T3" fmla="*/ 65 h 78"/>
                <a:gd name="T4" fmla="*/ 193 w 391"/>
                <a:gd name="T5" fmla="*/ 32 h 78"/>
                <a:gd name="T6" fmla="*/ 386 w 391"/>
                <a:gd name="T7" fmla="*/ 6 h 78"/>
                <a:gd name="T8" fmla="*/ 385 w 391"/>
                <a:gd name="T9" fmla="*/ 2 h 78"/>
                <a:gd name="T10" fmla="*/ 149 w 391"/>
                <a:gd name="T11" fmla="*/ 30 h 78"/>
                <a:gd name="T12" fmla="*/ 88 w 391"/>
                <a:gd name="T13" fmla="*/ 40 h 78"/>
                <a:gd name="T14" fmla="*/ 8 w 391"/>
                <a:gd name="T15" fmla="*/ 73 h 78"/>
                <a:gd name="T16" fmla="*/ 7 w 391"/>
                <a:gd name="T1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78">
                  <a:moveTo>
                    <a:pt x="7" y="77"/>
                  </a:moveTo>
                  <a:cubicBezTo>
                    <a:pt x="22" y="75"/>
                    <a:pt x="33" y="71"/>
                    <a:pt x="46" y="65"/>
                  </a:cubicBezTo>
                  <a:cubicBezTo>
                    <a:pt x="95" y="42"/>
                    <a:pt x="139" y="34"/>
                    <a:pt x="193" y="32"/>
                  </a:cubicBezTo>
                  <a:cubicBezTo>
                    <a:pt x="259" y="30"/>
                    <a:pt x="323" y="24"/>
                    <a:pt x="386" y="6"/>
                  </a:cubicBezTo>
                  <a:cubicBezTo>
                    <a:pt x="391" y="4"/>
                    <a:pt x="390" y="0"/>
                    <a:pt x="385" y="2"/>
                  </a:cubicBezTo>
                  <a:cubicBezTo>
                    <a:pt x="307" y="25"/>
                    <a:pt x="229" y="24"/>
                    <a:pt x="149" y="30"/>
                  </a:cubicBezTo>
                  <a:cubicBezTo>
                    <a:pt x="128" y="31"/>
                    <a:pt x="108" y="35"/>
                    <a:pt x="88" y="40"/>
                  </a:cubicBezTo>
                  <a:cubicBezTo>
                    <a:pt x="59" y="46"/>
                    <a:pt x="40" y="69"/>
                    <a:pt x="8" y="73"/>
                  </a:cubicBezTo>
                  <a:cubicBezTo>
                    <a:pt x="4" y="73"/>
                    <a:pt x="0" y="78"/>
                    <a:pt x="7" y="7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i$ļïḓè">
              <a:extLst>
                <a:ext uri="{FF2B5EF4-FFF2-40B4-BE49-F238E27FC236}">
                  <a16:creationId xmlns:a16="http://schemas.microsoft.com/office/drawing/2014/main" id="{49FF07DB-C7FD-44AF-A910-1F15113624A4}"/>
                </a:ext>
              </a:extLst>
            </p:cNvPr>
            <p:cNvSpPr/>
            <p:nvPr/>
          </p:nvSpPr>
          <p:spPr bwMode="auto">
            <a:xfrm>
              <a:off x="7186067" y="4619698"/>
              <a:ext cx="30971" cy="7743"/>
            </a:xfrm>
            <a:custGeom>
              <a:avLst/>
              <a:gdLst>
                <a:gd name="T0" fmla="*/ 6 w 16"/>
                <a:gd name="T1" fmla="*/ 4 h 4"/>
                <a:gd name="T2" fmla="*/ 10 w 16"/>
                <a:gd name="T3" fmla="*/ 0 h 4"/>
                <a:gd name="T4" fmla="*/ 6 w 1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6" y="4"/>
                  </a:moveTo>
                  <a:cubicBezTo>
                    <a:pt x="9" y="4"/>
                    <a:pt x="16" y="0"/>
                    <a:pt x="10" y="0"/>
                  </a:cubicBezTo>
                  <a:cubicBezTo>
                    <a:pt x="7" y="0"/>
                    <a:pt x="0" y="4"/>
                    <a:pt x="6" y="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îsľïḋé">
              <a:extLst>
                <a:ext uri="{FF2B5EF4-FFF2-40B4-BE49-F238E27FC236}">
                  <a16:creationId xmlns:a16="http://schemas.microsoft.com/office/drawing/2014/main" id="{E6E30A06-C361-4305-AF39-E707C12454C7}"/>
                </a:ext>
              </a:extLst>
            </p:cNvPr>
            <p:cNvSpPr/>
            <p:nvPr/>
          </p:nvSpPr>
          <p:spPr bwMode="auto">
            <a:xfrm>
              <a:off x="4113223" y="3368159"/>
              <a:ext cx="2928967" cy="2005369"/>
            </a:xfrm>
            <a:custGeom>
              <a:avLst/>
              <a:gdLst>
                <a:gd name="T0" fmla="*/ 1068 w 1517"/>
                <a:gd name="T1" fmla="*/ 27 h 1040"/>
                <a:gd name="T2" fmla="*/ 1183 w 1517"/>
                <a:gd name="T3" fmla="*/ 104 h 1040"/>
                <a:gd name="T4" fmla="*/ 1183 w 1517"/>
                <a:gd name="T5" fmla="*/ 177 h 1040"/>
                <a:gd name="T6" fmla="*/ 1231 w 1517"/>
                <a:gd name="T7" fmla="*/ 249 h 1040"/>
                <a:gd name="T8" fmla="*/ 1340 w 1517"/>
                <a:gd name="T9" fmla="*/ 521 h 1040"/>
                <a:gd name="T10" fmla="*/ 1422 w 1517"/>
                <a:gd name="T11" fmla="*/ 793 h 1040"/>
                <a:gd name="T12" fmla="*/ 1221 w 1517"/>
                <a:gd name="T13" fmla="*/ 912 h 1040"/>
                <a:gd name="T14" fmla="*/ 1039 w 1517"/>
                <a:gd name="T15" fmla="*/ 958 h 1040"/>
                <a:gd name="T16" fmla="*/ 946 w 1517"/>
                <a:gd name="T17" fmla="*/ 983 h 1040"/>
                <a:gd name="T18" fmla="*/ 846 w 1517"/>
                <a:gd name="T19" fmla="*/ 1002 h 1040"/>
                <a:gd name="T20" fmla="*/ 0 w 1517"/>
                <a:gd name="T21" fmla="*/ 102 h 1040"/>
                <a:gd name="T22" fmla="*/ 1068 w 1517"/>
                <a:gd name="T23" fmla="*/ 27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7" h="1040">
                  <a:moveTo>
                    <a:pt x="1068" y="27"/>
                  </a:moveTo>
                  <a:cubicBezTo>
                    <a:pt x="1125" y="42"/>
                    <a:pt x="1164" y="50"/>
                    <a:pt x="1183" y="104"/>
                  </a:cubicBezTo>
                  <a:cubicBezTo>
                    <a:pt x="1188" y="127"/>
                    <a:pt x="1173" y="154"/>
                    <a:pt x="1183" y="177"/>
                  </a:cubicBezTo>
                  <a:cubicBezTo>
                    <a:pt x="1192" y="207"/>
                    <a:pt x="1207" y="215"/>
                    <a:pt x="1231" y="249"/>
                  </a:cubicBezTo>
                  <a:cubicBezTo>
                    <a:pt x="1293" y="322"/>
                    <a:pt x="1326" y="437"/>
                    <a:pt x="1340" y="521"/>
                  </a:cubicBezTo>
                  <a:cubicBezTo>
                    <a:pt x="1355" y="625"/>
                    <a:pt x="1355" y="705"/>
                    <a:pt x="1422" y="793"/>
                  </a:cubicBezTo>
                  <a:cubicBezTo>
                    <a:pt x="1517" y="931"/>
                    <a:pt x="1326" y="885"/>
                    <a:pt x="1221" y="912"/>
                  </a:cubicBezTo>
                  <a:cubicBezTo>
                    <a:pt x="1154" y="931"/>
                    <a:pt x="1121" y="981"/>
                    <a:pt x="1039" y="958"/>
                  </a:cubicBezTo>
                  <a:cubicBezTo>
                    <a:pt x="1011" y="951"/>
                    <a:pt x="978" y="967"/>
                    <a:pt x="946" y="983"/>
                  </a:cubicBezTo>
                  <a:cubicBezTo>
                    <a:pt x="908" y="1002"/>
                    <a:pt x="872" y="1021"/>
                    <a:pt x="846" y="1002"/>
                  </a:cubicBezTo>
                  <a:cubicBezTo>
                    <a:pt x="731" y="914"/>
                    <a:pt x="806" y="1040"/>
                    <a:pt x="0" y="102"/>
                  </a:cubicBezTo>
                  <a:cubicBezTo>
                    <a:pt x="0" y="102"/>
                    <a:pt x="968" y="0"/>
                    <a:pt x="1068" y="27"/>
                  </a:cubicBezTo>
                </a:path>
              </a:pathLst>
            </a:custGeom>
            <a:solidFill>
              <a:srgbClr val="B1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iṣḻíḋè">
              <a:extLst>
                <a:ext uri="{FF2B5EF4-FFF2-40B4-BE49-F238E27FC236}">
                  <a16:creationId xmlns:a16="http://schemas.microsoft.com/office/drawing/2014/main" id="{4B128CFE-E1A2-4527-A74E-6BBC95B54B86}"/>
                </a:ext>
              </a:extLst>
            </p:cNvPr>
            <p:cNvSpPr/>
            <p:nvPr/>
          </p:nvSpPr>
          <p:spPr bwMode="auto">
            <a:xfrm>
              <a:off x="4053576" y="3375330"/>
              <a:ext cx="2829418" cy="1921305"/>
            </a:xfrm>
            <a:custGeom>
              <a:avLst/>
              <a:gdLst>
                <a:gd name="T0" fmla="*/ 1070 w 1466"/>
                <a:gd name="T1" fmla="*/ 10 h 996"/>
                <a:gd name="T2" fmla="*/ 1178 w 1466"/>
                <a:gd name="T3" fmla="*/ 71 h 996"/>
                <a:gd name="T4" fmla="*/ 1181 w 1466"/>
                <a:gd name="T5" fmla="*/ 141 h 996"/>
                <a:gd name="T6" fmla="*/ 1206 w 1466"/>
                <a:gd name="T7" fmla="*/ 198 h 996"/>
                <a:gd name="T8" fmla="*/ 1292 w 1466"/>
                <a:gd name="T9" fmla="*/ 331 h 996"/>
                <a:gd name="T10" fmla="*/ 1337 w 1466"/>
                <a:gd name="T11" fmla="*/ 477 h 996"/>
                <a:gd name="T12" fmla="*/ 1358 w 1466"/>
                <a:gd name="T13" fmla="*/ 625 h 996"/>
                <a:gd name="T14" fmla="*/ 1415 w 1466"/>
                <a:gd name="T15" fmla="*/ 764 h 996"/>
                <a:gd name="T16" fmla="*/ 1445 w 1466"/>
                <a:gd name="T17" fmla="*/ 851 h 996"/>
                <a:gd name="T18" fmla="*/ 1361 w 1466"/>
                <a:gd name="T19" fmla="*/ 878 h 996"/>
                <a:gd name="T20" fmla="*/ 1261 w 1466"/>
                <a:gd name="T21" fmla="*/ 885 h 996"/>
                <a:gd name="T22" fmla="*/ 1161 w 1466"/>
                <a:gd name="T23" fmla="*/ 920 h 996"/>
                <a:gd name="T24" fmla="*/ 1084 w 1466"/>
                <a:gd name="T25" fmla="*/ 943 h 996"/>
                <a:gd name="T26" fmla="*/ 1022 w 1466"/>
                <a:gd name="T27" fmla="*/ 936 h 996"/>
                <a:gd name="T28" fmla="*/ 927 w 1466"/>
                <a:gd name="T29" fmla="*/ 974 h 996"/>
                <a:gd name="T30" fmla="*/ 847 w 1466"/>
                <a:gd name="T31" fmla="*/ 976 h 996"/>
                <a:gd name="T32" fmla="*/ 831 w 1466"/>
                <a:gd name="T33" fmla="*/ 965 h 996"/>
                <a:gd name="T34" fmla="*/ 804 w 1466"/>
                <a:gd name="T35" fmla="*/ 947 h 996"/>
                <a:gd name="T36" fmla="*/ 608 w 1466"/>
                <a:gd name="T37" fmla="*/ 764 h 996"/>
                <a:gd name="T38" fmla="*/ 9 w 1466"/>
                <a:gd name="T39" fmla="*/ 81 h 996"/>
                <a:gd name="T40" fmla="*/ 4 w 1466"/>
                <a:gd name="T41" fmla="*/ 84 h 996"/>
                <a:gd name="T42" fmla="*/ 573 w 1466"/>
                <a:gd name="T43" fmla="*/ 31 h 996"/>
                <a:gd name="T44" fmla="*/ 887 w 1466"/>
                <a:gd name="T45" fmla="*/ 9 h 996"/>
                <a:gd name="T46" fmla="*/ 1004 w 1466"/>
                <a:gd name="T47" fmla="*/ 5 h 996"/>
                <a:gd name="T48" fmla="*/ 1013 w 1466"/>
                <a:gd name="T49" fmla="*/ 5 h 996"/>
                <a:gd name="T50" fmla="*/ 1070 w 1466"/>
                <a:gd name="T51" fmla="*/ 10 h 996"/>
                <a:gd name="T52" fmla="*/ 1076 w 1466"/>
                <a:gd name="T53" fmla="*/ 7 h 996"/>
                <a:gd name="T54" fmla="*/ 993 w 1466"/>
                <a:gd name="T55" fmla="*/ 2 h 996"/>
                <a:gd name="T56" fmla="*/ 842 w 1466"/>
                <a:gd name="T57" fmla="*/ 8 h 996"/>
                <a:gd name="T58" fmla="*/ 439 w 1466"/>
                <a:gd name="T59" fmla="*/ 39 h 996"/>
                <a:gd name="T60" fmla="*/ 7 w 1466"/>
                <a:gd name="T61" fmla="*/ 81 h 996"/>
                <a:gd name="T62" fmla="*/ 2 w 1466"/>
                <a:gd name="T63" fmla="*/ 84 h 996"/>
                <a:gd name="T64" fmla="*/ 639 w 1466"/>
                <a:gd name="T65" fmla="*/ 807 h 996"/>
                <a:gd name="T66" fmla="*/ 808 w 1466"/>
                <a:gd name="T67" fmla="*/ 957 h 996"/>
                <a:gd name="T68" fmla="*/ 838 w 1466"/>
                <a:gd name="T69" fmla="*/ 977 h 996"/>
                <a:gd name="T70" fmla="*/ 876 w 1466"/>
                <a:gd name="T71" fmla="*/ 993 h 996"/>
                <a:gd name="T72" fmla="*/ 966 w 1466"/>
                <a:gd name="T73" fmla="*/ 958 h 996"/>
                <a:gd name="T74" fmla="*/ 1034 w 1466"/>
                <a:gd name="T75" fmla="*/ 939 h 996"/>
                <a:gd name="T76" fmla="*/ 1097 w 1466"/>
                <a:gd name="T77" fmla="*/ 946 h 996"/>
                <a:gd name="T78" fmla="*/ 1206 w 1466"/>
                <a:gd name="T79" fmla="*/ 901 h 996"/>
                <a:gd name="T80" fmla="*/ 1410 w 1466"/>
                <a:gd name="T81" fmla="*/ 875 h 996"/>
                <a:gd name="T82" fmla="*/ 1454 w 1466"/>
                <a:gd name="T83" fmla="*/ 846 h 996"/>
                <a:gd name="T84" fmla="*/ 1422 w 1466"/>
                <a:gd name="T85" fmla="*/ 762 h 996"/>
                <a:gd name="T86" fmla="*/ 1344 w 1466"/>
                <a:gd name="T87" fmla="*/ 475 h 996"/>
                <a:gd name="T88" fmla="*/ 1299 w 1466"/>
                <a:gd name="T89" fmla="*/ 329 h 996"/>
                <a:gd name="T90" fmla="*/ 1219 w 1466"/>
                <a:gd name="T91" fmla="*/ 203 h 996"/>
                <a:gd name="T92" fmla="*/ 1189 w 1466"/>
                <a:gd name="T93" fmla="*/ 145 h 996"/>
                <a:gd name="T94" fmla="*/ 1185 w 1466"/>
                <a:gd name="T95" fmla="*/ 69 h 996"/>
                <a:gd name="T96" fmla="*/ 1098 w 1466"/>
                <a:gd name="T97" fmla="*/ 12 h 996"/>
                <a:gd name="T98" fmla="*/ 1076 w 1466"/>
                <a:gd name="T99" fmla="*/ 7 h 996"/>
                <a:gd name="T100" fmla="*/ 1070 w 1466"/>
                <a:gd name="T101" fmla="*/ 1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66" h="996">
                  <a:moveTo>
                    <a:pt x="1070" y="10"/>
                  </a:moveTo>
                  <a:cubicBezTo>
                    <a:pt x="1112" y="21"/>
                    <a:pt x="1155" y="30"/>
                    <a:pt x="1178" y="71"/>
                  </a:cubicBezTo>
                  <a:cubicBezTo>
                    <a:pt x="1190" y="94"/>
                    <a:pt x="1181" y="116"/>
                    <a:pt x="1181" y="141"/>
                  </a:cubicBezTo>
                  <a:cubicBezTo>
                    <a:pt x="1180" y="162"/>
                    <a:pt x="1193" y="182"/>
                    <a:pt x="1206" y="198"/>
                  </a:cubicBezTo>
                  <a:cubicBezTo>
                    <a:pt x="1239" y="240"/>
                    <a:pt x="1270" y="281"/>
                    <a:pt x="1292" y="331"/>
                  </a:cubicBezTo>
                  <a:cubicBezTo>
                    <a:pt x="1312" y="377"/>
                    <a:pt x="1326" y="427"/>
                    <a:pt x="1337" y="477"/>
                  </a:cubicBezTo>
                  <a:cubicBezTo>
                    <a:pt x="1347" y="526"/>
                    <a:pt x="1349" y="576"/>
                    <a:pt x="1358" y="625"/>
                  </a:cubicBezTo>
                  <a:cubicBezTo>
                    <a:pt x="1368" y="675"/>
                    <a:pt x="1386" y="722"/>
                    <a:pt x="1415" y="764"/>
                  </a:cubicBezTo>
                  <a:cubicBezTo>
                    <a:pt x="1430" y="786"/>
                    <a:pt x="1460" y="822"/>
                    <a:pt x="1445" y="851"/>
                  </a:cubicBezTo>
                  <a:cubicBezTo>
                    <a:pt x="1432" y="877"/>
                    <a:pt x="1385" y="877"/>
                    <a:pt x="1361" y="878"/>
                  </a:cubicBezTo>
                  <a:cubicBezTo>
                    <a:pt x="1328" y="881"/>
                    <a:pt x="1294" y="881"/>
                    <a:pt x="1261" y="885"/>
                  </a:cubicBezTo>
                  <a:cubicBezTo>
                    <a:pt x="1224" y="890"/>
                    <a:pt x="1193" y="903"/>
                    <a:pt x="1161" y="920"/>
                  </a:cubicBezTo>
                  <a:cubicBezTo>
                    <a:pt x="1136" y="933"/>
                    <a:pt x="1112" y="943"/>
                    <a:pt x="1084" y="943"/>
                  </a:cubicBezTo>
                  <a:cubicBezTo>
                    <a:pt x="1063" y="943"/>
                    <a:pt x="1043" y="934"/>
                    <a:pt x="1022" y="936"/>
                  </a:cubicBezTo>
                  <a:cubicBezTo>
                    <a:pt x="988" y="940"/>
                    <a:pt x="957" y="960"/>
                    <a:pt x="927" y="974"/>
                  </a:cubicBezTo>
                  <a:cubicBezTo>
                    <a:pt x="899" y="988"/>
                    <a:pt x="873" y="996"/>
                    <a:pt x="847" y="976"/>
                  </a:cubicBezTo>
                  <a:cubicBezTo>
                    <a:pt x="842" y="972"/>
                    <a:pt x="836" y="969"/>
                    <a:pt x="831" y="965"/>
                  </a:cubicBezTo>
                  <a:cubicBezTo>
                    <a:pt x="822" y="959"/>
                    <a:pt x="813" y="953"/>
                    <a:pt x="804" y="947"/>
                  </a:cubicBezTo>
                  <a:cubicBezTo>
                    <a:pt x="729" y="899"/>
                    <a:pt x="668" y="829"/>
                    <a:pt x="608" y="764"/>
                  </a:cubicBezTo>
                  <a:cubicBezTo>
                    <a:pt x="402" y="542"/>
                    <a:pt x="206" y="311"/>
                    <a:pt x="9" y="81"/>
                  </a:cubicBezTo>
                  <a:cubicBezTo>
                    <a:pt x="7" y="82"/>
                    <a:pt x="6" y="83"/>
                    <a:pt x="4" y="84"/>
                  </a:cubicBezTo>
                  <a:cubicBezTo>
                    <a:pt x="193" y="64"/>
                    <a:pt x="383" y="47"/>
                    <a:pt x="573" y="31"/>
                  </a:cubicBezTo>
                  <a:cubicBezTo>
                    <a:pt x="678" y="22"/>
                    <a:pt x="782" y="14"/>
                    <a:pt x="887" y="9"/>
                  </a:cubicBezTo>
                  <a:cubicBezTo>
                    <a:pt x="926" y="7"/>
                    <a:pt x="965" y="5"/>
                    <a:pt x="1004" y="5"/>
                  </a:cubicBezTo>
                  <a:cubicBezTo>
                    <a:pt x="1007" y="5"/>
                    <a:pt x="1010" y="5"/>
                    <a:pt x="1013" y="5"/>
                  </a:cubicBezTo>
                  <a:cubicBezTo>
                    <a:pt x="1032" y="5"/>
                    <a:pt x="1052" y="5"/>
                    <a:pt x="1070" y="10"/>
                  </a:cubicBezTo>
                  <a:cubicBezTo>
                    <a:pt x="1072" y="10"/>
                    <a:pt x="1079" y="7"/>
                    <a:pt x="1076" y="7"/>
                  </a:cubicBezTo>
                  <a:cubicBezTo>
                    <a:pt x="1050" y="0"/>
                    <a:pt x="1020" y="2"/>
                    <a:pt x="993" y="2"/>
                  </a:cubicBezTo>
                  <a:cubicBezTo>
                    <a:pt x="942" y="3"/>
                    <a:pt x="892" y="5"/>
                    <a:pt x="842" y="8"/>
                  </a:cubicBezTo>
                  <a:cubicBezTo>
                    <a:pt x="707" y="16"/>
                    <a:pt x="573" y="27"/>
                    <a:pt x="439" y="39"/>
                  </a:cubicBezTo>
                  <a:cubicBezTo>
                    <a:pt x="295" y="52"/>
                    <a:pt x="151" y="66"/>
                    <a:pt x="7" y="81"/>
                  </a:cubicBezTo>
                  <a:cubicBezTo>
                    <a:pt x="6" y="81"/>
                    <a:pt x="0" y="82"/>
                    <a:pt x="2" y="84"/>
                  </a:cubicBezTo>
                  <a:cubicBezTo>
                    <a:pt x="211" y="327"/>
                    <a:pt x="418" y="574"/>
                    <a:pt x="639" y="807"/>
                  </a:cubicBezTo>
                  <a:cubicBezTo>
                    <a:pt x="691" y="862"/>
                    <a:pt x="744" y="916"/>
                    <a:pt x="808" y="957"/>
                  </a:cubicBezTo>
                  <a:cubicBezTo>
                    <a:pt x="818" y="964"/>
                    <a:pt x="828" y="970"/>
                    <a:pt x="838" y="977"/>
                  </a:cubicBezTo>
                  <a:cubicBezTo>
                    <a:pt x="849" y="986"/>
                    <a:pt x="860" y="994"/>
                    <a:pt x="876" y="993"/>
                  </a:cubicBezTo>
                  <a:cubicBezTo>
                    <a:pt x="909" y="991"/>
                    <a:pt x="938" y="972"/>
                    <a:pt x="966" y="958"/>
                  </a:cubicBezTo>
                  <a:cubicBezTo>
                    <a:pt x="987" y="948"/>
                    <a:pt x="1010" y="938"/>
                    <a:pt x="1034" y="939"/>
                  </a:cubicBezTo>
                  <a:cubicBezTo>
                    <a:pt x="1056" y="941"/>
                    <a:pt x="1075" y="949"/>
                    <a:pt x="1097" y="946"/>
                  </a:cubicBezTo>
                  <a:cubicBezTo>
                    <a:pt x="1137" y="940"/>
                    <a:pt x="1170" y="917"/>
                    <a:pt x="1206" y="901"/>
                  </a:cubicBezTo>
                  <a:cubicBezTo>
                    <a:pt x="1270" y="874"/>
                    <a:pt x="1343" y="890"/>
                    <a:pt x="1410" y="875"/>
                  </a:cubicBezTo>
                  <a:cubicBezTo>
                    <a:pt x="1427" y="871"/>
                    <a:pt x="1447" y="864"/>
                    <a:pt x="1454" y="846"/>
                  </a:cubicBezTo>
                  <a:cubicBezTo>
                    <a:pt x="1466" y="818"/>
                    <a:pt x="1437" y="782"/>
                    <a:pt x="1422" y="762"/>
                  </a:cubicBezTo>
                  <a:cubicBezTo>
                    <a:pt x="1361" y="676"/>
                    <a:pt x="1364" y="574"/>
                    <a:pt x="1344" y="475"/>
                  </a:cubicBezTo>
                  <a:cubicBezTo>
                    <a:pt x="1334" y="425"/>
                    <a:pt x="1319" y="376"/>
                    <a:pt x="1299" y="329"/>
                  </a:cubicBezTo>
                  <a:cubicBezTo>
                    <a:pt x="1279" y="282"/>
                    <a:pt x="1251" y="242"/>
                    <a:pt x="1219" y="203"/>
                  </a:cubicBezTo>
                  <a:cubicBezTo>
                    <a:pt x="1205" y="185"/>
                    <a:pt x="1193" y="168"/>
                    <a:pt x="1189" y="145"/>
                  </a:cubicBezTo>
                  <a:cubicBezTo>
                    <a:pt x="1184" y="117"/>
                    <a:pt x="1198" y="96"/>
                    <a:pt x="1185" y="69"/>
                  </a:cubicBezTo>
                  <a:cubicBezTo>
                    <a:pt x="1169" y="34"/>
                    <a:pt x="1133" y="22"/>
                    <a:pt x="1098" y="12"/>
                  </a:cubicBezTo>
                  <a:cubicBezTo>
                    <a:pt x="1091" y="10"/>
                    <a:pt x="1083" y="9"/>
                    <a:pt x="1076" y="7"/>
                  </a:cubicBezTo>
                  <a:cubicBezTo>
                    <a:pt x="1074" y="6"/>
                    <a:pt x="1068" y="9"/>
                    <a:pt x="1070" y="1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íṩliḑé">
              <a:extLst>
                <a:ext uri="{FF2B5EF4-FFF2-40B4-BE49-F238E27FC236}">
                  <a16:creationId xmlns:a16="http://schemas.microsoft.com/office/drawing/2014/main" id="{2B46C879-2CA1-4CE1-B7E4-BCB36A47F045}"/>
                </a:ext>
              </a:extLst>
            </p:cNvPr>
            <p:cNvSpPr/>
            <p:nvPr/>
          </p:nvSpPr>
          <p:spPr bwMode="auto">
            <a:xfrm>
              <a:off x="5255913" y="3429529"/>
              <a:ext cx="827367" cy="1304098"/>
            </a:xfrm>
            <a:custGeom>
              <a:avLst/>
              <a:gdLst>
                <a:gd name="T0" fmla="*/ 24 w 429"/>
                <a:gd name="T1" fmla="*/ 298 h 676"/>
                <a:gd name="T2" fmla="*/ 21 w 429"/>
                <a:gd name="T3" fmla="*/ 299 h 676"/>
                <a:gd name="T4" fmla="*/ 25 w 429"/>
                <a:gd name="T5" fmla="*/ 300 h 676"/>
                <a:gd name="T6" fmla="*/ 24 w 429"/>
                <a:gd name="T7" fmla="*/ 298 h 676"/>
                <a:gd name="T8" fmla="*/ 355 w 429"/>
                <a:gd name="T9" fmla="*/ 593 h 676"/>
                <a:gd name="T10" fmla="*/ 353 w 429"/>
                <a:gd name="T11" fmla="*/ 590 h 676"/>
                <a:gd name="T12" fmla="*/ 178 w 429"/>
                <a:gd name="T13" fmla="*/ 234 h 676"/>
                <a:gd name="T14" fmla="*/ 181 w 429"/>
                <a:gd name="T15" fmla="*/ 228 h 676"/>
                <a:gd name="T16" fmla="*/ 182 w 429"/>
                <a:gd name="T17" fmla="*/ 229 h 676"/>
                <a:gd name="T18" fmla="*/ 361 w 429"/>
                <a:gd name="T19" fmla="*/ 590 h 676"/>
                <a:gd name="T20" fmla="*/ 355 w 429"/>
                <a:gd name="T21" fmla="*/ 593 h 676"/>
                <a:gd name="T22" fmla="*/ 137 w 429"/>
                <a:gd name="T23" fmla="*/ 0 h 676"/>
                <a:gd name="T24" fmla="*/ 51 w 429"/>
                <a:gd name="T25" fmla="*/ 10 h 676"/>
                <a:gd name="T26" fmla="*/ 50 w 429"/>
                <a:gd name="T27" fmla="*/ 98 h 676"/>
                <a:gd name="T28" fmla="*/ 97 w 429"/>
                <a:gd name="T29" fmla="*/ 199 h 676"/>
                <a:gd name="T30" fmla="*/ 48 w 429"/>
                <a:gd name="T31" fmla="*/ 248 h 676"/>
                <a:gd name="T32" fmla="*/ 6 w 429"/>
                <a:gd name="T33" fmla="*/ 289 h 676"/>
                <a:gd name="T34" fmla="*/ 24 w 429"/>
                <a:gd name="T35" fmla="*/ 298 h 676"/>
                <a:gd name="T36" fmla="*/ 38 w 429"/>
                <a:gd name="T37" fmla="*/ 298 h 676"/>
                <a:gd name="T38" fmla="*/ 241 w 429"/>
                <a:gd name="T39" fmla="*/ 356 h 676"/>
                <a:gd name="T40" fmla="*/ 304 w 429"/>
                <a:gd name="T41" fmla="*/ 475 h 676"/>
                <a:gd name="T42" fmla="*/ 297 w 429"/>
                <a:gd name="T43" fmla="*/ 587 h 676"/>
                <a:gd name="T44" fmla="*/ 295 w 429"/>
                <a:gd name="T45" fmla="*/ 676 h 676"/>
                <a:gd name="T46" fmla="*/ 407 w 429"/>
                <a:gd name="T47" fmla="*/ 427 h 676"/>
                <a:gd name="T48" fmla="*/ 400 w 429"/>
                <a:gd name="T49" fmla="*/ 309 h 676"/>
                <a:gd name="T50" fmla="*/ 400 w 429"/>
                <a:gd name="T51" fmla="*/ 307 h 676"/>
                <a:gd name="T52" fmla="*/ 398 w 429"/>
                <a:gd name="T53" fmla="*/ 307 h 676"/>
                <a:gd name="T54" fmla="*/ 358 w 429"/>
                <a:gd name="T55" fmla="*/ 246 h 676"/>
                <a:gd name="T56" fmla="*/ 308 w 429"/>
                <a:gd name="T57" fmla="*/ 185 h 676"/>
                <a:gd name="T58" fmla="*/ 300 w 429"/>
                <a:gd name="T59" fmla="*/ 172 h 676"/>
                <a:gd name="T60" fmla="*/ 96 w 429"/>
                <a:gd name="T61" fmla="*/ 18 h 676"/>
                <a:gd name="T62" fmla="*/ 102 w 429"/>
                <a:gd name="T63" fmla="*/ 14 h 676"/>
                <a:gd name="T64" fmla="*/ 103 w 429"/>
                <a:gd name="T65" fmla="*/ 14 h 676"/>
                <a:gd name="T66" fmla="*/ 281 w 429"/>
                <a:gd name="T67" fmla="*/ 139 h 676"/>
                <a:gd name="T68" fmla="*/ 202 w 429"/>
                <a:gd name="T69" fmla="*/ 32 h 676"/>
                <a:gd name="T70" fmla="*/ 140 w 429"/>
                <a:gd name="T71" fmla="*/ 0 h 676"/>
                <a:gd name="T72" fmla="*/ 137 w 429"/>
                <a:gd name="T7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9" h="676">
                  <a:moveTo>
                    <a:pt x="24" y="298"/>
                  </a:moveTo>
                  <a:cubicBezTo>
                    <a:pt x="23" y="298"/>
                    <a:pt x="22" y="298"/>
                    <a:pt x="21" y="299"/>
                  </a:cubicBezTo>
                  <a:cubicBezTo>
                    <a:pt x="25" y="300"/>
                    <a:pt x="25" y="300"/>
                    <a:pt x="25" y="300"/>
                  </a:cubicBezTo>
                  <a:cubicBezTo>
                    <a:pt x="25" y="299"/>
                    <a:pt x="24" y="299"/>
                    <a:pt x="24" y="298"/>
                  </a:cubicBezTo>
                  <a:moveTo>
                    <a:pt x="355" y="593"/>
                  </a:moveTo>
                  <a:cubicBezTo>
                    <a:pt x="354" y="593"/>
                    <a:pt x="352" y="592"/>
                    <a:pt x="353" y="590"/>
                  </a:cubicBezTo>
                  <a:cubicBezTo>
                    <a:pt x="411" y="448"/>
                    <a:pt x="342" y="278"/>
                    <a:pt x="178" y="234"/>
                  </a:cubicBezTo>
                  <a:cubicBezTo>
                    <a:pt x="173" y="233"/>
                    <a:pt x="178" y="228"/>
                    <a:pt x="181" y="228"/>
                  </a:cubicBezTo>
                  <a:cubicBezTo>
                    <a:pt x="182" y="228"/>
                    <a:pt x="182" y="229"/>
                    <a:pt x="182" y="229"/>
                  </a:cubicBezTo>
                  <a:cubicBezTo>
                    <a:pt x="348" y="273"/>
                    <a:pt x="421" y="444"/>
                    <a:pt x="361" y="590"/>
                  </a:cubicBezTo>
                  <a:cubicBezTo>
                    <a:pt x="361" y="591"/>
                    <a:pt x="358" y="593"/>
                    <a:pt x="355" y="593"/>
                  </a:cubicBezTo>
                  <a:moveTo>
                    <a:pt x="137" y="0"/>
                  </a:moveTo>
                  <a:cubicBezTo>
                    <a:pt x="108" y="0"/>
                    <a:pt x="80" y="5"/>
                    <a:pt x="51" y="10"/>
                  </a:cubicBezTo>
                  <a:cubicBezTo>
                    <a:pt x="0" y="20"/>
                    <a:pt x="29" y="69"/>
                    <a:pt x="50" y="98"/>
                  </a:cubicBezTo>
                  <a:cubicBezTo>
                    <a:pt x="74" y="132"/>
                    <a:pt x="116" y="153"/>
                    <a:pt x="97" y="199"/>
                  </a:cubicBezTo>
                  <a:cubicBezTo>
                    <a:pt x="87" y="225"/>
                    <a:pt x="73" y="234"/>
                    <a:pt x="48" y="248"/>
                  </a:cubicBezTo>
                  <a:cubicBezTo>
                    <a:pt x="34" y="256"/>
                    <a:pt x="3" y="270"/>
                    <a:pt x="6" y="289"/>
                  </a:cubicBezTo>
                  <a:cubicBezTo>
                    <a:pt x="13" y="292"/>
                    <a:pt x="20" y="294"/>
                    <a:pt x="24" y="298"/>
                  </a:cubicBezTo>
                  <a:cubicBezTo>
                    <a:pt x="29" y="298"/>
                    <a:pt x="33" y="298"/>
                    <a:pt x="38" y="298"/>
                  </a:cubicBezTo>
                  <a:cubicBezTo>
                    <a:pt x="108" y="298"/>
                    <a:pt x="184" y="323"/>
                    <a:pt x="241" y="356"/>
                  </a:cubicBezTo>
                  <a:cubicBezTo>
                    <a:pt x="286" y="382"/>
                    <a:pt x="300" y="427"/>
                    <a:pt x="304" y="475"/>
                  </a:cubicBezTo>
                  <a:cubicBezTo>
                    <a:pt x="306" y="510"/>
                    <a:pt x="303" y="552"/>
                    <a:pt x="297" y="587"/>
                  </a:cubicBezTo>
                  <a:cubicBezTo>
                    <a:pt x="293" y="611"/>
                    <a:pt x="287" y="652"/>
                    <a:pt x="295" y="676"/>
                  </a:cubicBezTo>
                  <a:cubicBezTo>
                    <a:pt x="429" y="661"/>
                    <a:pt x="426" y="522"/>
                    <a:pt x="407" y="427"/>
                  </a:cubicBezTo>
                  <a:cubicBezTo>
                    <a:pt x="400" y="387"/>
                    <a:pt x="413" y="348"/>
                    <a:pt x="400" y="309"/>
                  </a:cubicBezTo>
                  <a:cubicBezTo>
                    <a:pt x="400" y="308"/>
                    <a:pt x="400" y="308"/>
                    <a:pt x="400" y="307"/>
                  </a:cubicBezTo>
                  <a:cubicBezTo>
                    <a:pt x="399" y="307"/>
                    <a:pt x="399" y="307"/>
                    <a:pt x="398" y="307"/>
                  </a:cubicBezTo>
                  <a:cubicBezTo>
                    <a:pt x="385" y="286"/>
                    <a:pt x="372" y="266"/>
                    <a:pt x="358" y="246"/>
                  </a:cubicBezTo>
                  <a:cubicBezTo>
                    <a:pt x="339" y="226"/>
                    <a:pt x="320" y="207"/>
                    <a:pt x="308" y="185"/>
                  </a:cubicBezTo>
                  <a:cubicBezTo>
                    <a:pt x="305" y="180"/>
                    <a:pt x="303" y="176"/>
                    <a:pt x="300" y="172"/>
                  </a:cubicBezTo>
                  <a:cubicBezTo>
                    <a:pt x="245" y="107"/>
                    <a:pt x="180" y="51"/>
                    <a:pt x="96" y="18"/>
                  </a:cubicBezTo>
                  <a:cubicBezTo>
                    <a:pt x="95" y="18"/>
                    <a:pt x="100" y="14"/>
                    <a:pt x="102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75" y="42"/>
                    <a:pt x="232" y="86"/>
                    <a:pt x="281" y="139"/>
                  </a:cubicBezTo>
                  <a:cubicBezTo>
                    <a:pt x="259" y="100"/>
                    <a:pt x="235" y="63"/>
                    <a:pt x="202" y="32"/>
                  </a:cubicBezTo>
                  <a:cubicBezTo>
                    <a:pt x="179" y="11"/>
                    <a:pt x="174" y="0"/>
                    <a:pt x="140" y="0"/>
                  </a:cubicBezTo>
                  <a:cubicBezTo>
                    <a:pt x="139" y="0"/>
                    <a:pt x="138" y="0"/>
                    <a:pt x="137" y="0"/>
                  </a:cubicBezTo>
                </a:path>
              </a:pathLst>
            </a:custGeom>
            <a:solidFill>
              <a:srgbClr val="A4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íṩḷïḓè">
              <a:extLst>
                <a:ext uri="{FF2B5EF4-FFF2-40B4-BE49-F238E27FC236}">
                  <a16:creationId xmlns:a16="http://schemas.microsoft.com/office/drawing/2014/main" id="{1455453E-F843-4071-BD72-C4759D493DA2}"/>
                </a:ext>
              </a:extLst>
            </p:cNvPr>
            <p:cNvSpPr/>
            <p:nvPr/>
          </p:nvSpPr>
          <p:spPr bwMode="auto">
            <a:xfrm>
              <a:off x="6392989" y="4002492"/>
              <a:ext cx="272102" cy="1029784"/>
            </a:xfrm>
            <a:custGeom>
              <a:avLst/>
              <a:gdLst>
                <a:gd name="T0" fmla="*/ 7 w 141"/>
                <a:gd name="T1" fmla="*/ 0 h 534"/>
                <a:gd name="T2" fmla="*/ 0 w 141"/>
                <a:gd name="T3" fmla="*/ 3 h 534"/>
                <a:gd name="T4" fmla="*/ 16 w 141"/>
                <a:gd name="T5" fmla="*/ 255 h 534"/>
                <a:gd name="T6" fmla="*/ 42 w 141"/>
                <a:gd name="T7" fmla="*/ 368 h 534"/>
                <a:gd name="T8" fmla="*/ 58 w 141"/>
                <a:gd name="T9" fmla="*/ 454 h 534"/>
                <a:gd name="T10" fmla="*/ 42 w 141"/>
                <a:gd name="T11" fmla="*/ 516 h 534"/>
                <a:gd name="T12" fmla="*/ 61 w 141"/>
                <a:gd name="T13" fmla="*/ 531 h 534"/>
                <a:gd name="T14" fmla="*/ 89 w 141"/>
                <a:gd name="T15" fmla="*/ 534 h 534"/>
                <a:gd name="T16" fmla="*/ 99 w 141"/>
                <a:gd name="T17" fmla="*/ 533 h 534"/>
                <a:gd name="T18" fmla="*/ 135 w 141"/>
                <a:gd name="T19" fmla="*/ 482 h 534"/>
                <a:gd name="T20" fmla="*/ 91 w 141"/>
                <a:gd name="T21" fmla="*/ 342 h 534"/>
                <a:gd name="T22" fmla="*/ 56 w 141"/>
                <a:gd name="T23" fmla="*/ 195 h 534"/>
                <a:gd name="T24" fmla="*/ 56 w 141"/>
                <a:gd name="T25" fmla="*/ 192 h 534"/>
                <a:gd name="T26" fmla="*/ 77 w 141"/>
                <a:gd name="T27" fmla="*/ 313 h 534"/>
                <a:gd name="T28" fmla="*/ 103 w 141"/>
                <a:gd name="T29" fmla="*/ 504 h 534"/>
                <a:gd name="T30" fmla="*/ 96 w 141"/>
                <a:gd name="T31" fmla="*/ 506 h 534"/>
                <a:gd name="T32" fmla="*/ 95 w 141"/>
                <a:gd name="T33" fmla="*/ 505 h 534"/>
                <a:gd name="T34" fmla="*/ 58 w 141"/>
                <a:gd name="T35" fmla="*/ 283 h 534"/>
                <a:gd name="T36" fmla="*/ 47 w 141"/>
                <a:gd name="T37" fmla="*/ 157 h 534"/>
                <a:gd name="T38" fmla="*/ 37 w 141"/>
                <a:gd name="T39" fmla="*/ 79 h 534"/>
                <a:gd name="T40" fmla="*/ 7 w 141"/>
                <a:gd name="T4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534">
                  <a:moveTo>
                    <a:pt x="7" y="0"/>
                  </a:moveTo>
                  <a:cubicBezTo>
                    <a:pt x="5" y="0"/>
                    <a:pt x="3" y="1"/>
                    <a:pt x="0" y="3"/>
                  </a:cubicBezTo>
                  <a:cubicBezTo>
                    <a:pt x="18" y="86"/>
                    <a:pt x="0" y="172"/>
                    <a:pt x="16" y="255"/>
                  </a:cubicBezTo>
                  <a:cubicBezTo>
                    <a:pt x="23" y="293"/>
                    <a:pt x="31" y="332"/>
                    <a:pt x="42" y="368"/>
                  </a:cubicBezTo>
                  <a:cubicBezTo>
                    <a:pt x="49" y="394"/>
                    <a:pt x="61" y="428"/>
                    <a:pt x="58" y="454"/>
                  </a:cubicBezTo>
                  <a:cubicBezTo>
                    <a:pt x="56" y="474"/>
                    <a:pt x="39" y="495"/>
                    <a:pt x="42" y="516"/>
                  </a:cubicBezTo>
                  <a:cubicBezTo>
                    <a:pt x="44" y="531"/>
                    <a:pt x="43" y="528"/>
                    <a:pt x="61" y="531"/>
                  </a:cubicBezTo>
                  <a:cubicBezTo>
                    <a:pt x="68" y="532"/>
                    <a:pt x="80" y="534"/>
                    <a:pt x="89" y="534"/>
                  </a:cubicBezTo>
                  <a:cubicBezTo>
                    <a:pt x="93" y="534"/>
                    <a:pt x="97" y="533"/>
                    <a:pt x="99" y="533"/>
                  </a:cubicBezTo>
                  <a:cubicBezTo>
                    <a:pt x="118" y="527"/>
                    <a:pt x="134" y="499"/>
                    <a:pt x="135" y="482"/>
                  </a:cubicBezTo>
                  <a:cubicBezTo>
                    <a:pt x="141" y="430"/>
                    <a:pt x="107" y="387"/>
                    <a:pt x="91" y="342"/>
                  </a:cubicBezTo>
                  <a:cubicBezTo>
                    <a:pt x="75" y="295"/>
                    <a:pt x="71" y="243"/>
                    <a:pt x="56" y="195"/>
                  </a:cubicBezTo>
                  <a:cubicBezTo>
                    <a:pt x="56" y="194"/>
                    <a:pt x="56" y="193"/>
                    <a:pt x="56" y="192"/>
                  </a:cubicBezTo>
                  <a:cubicBezTo>
                    <a:pt x="57" y="233"/>
                    <a:pt x="62" y="274"/>
                    <a:pt x="77" y="313"/>
                  </a:cubicBezTo>
                  <a:cubicBezTo>
                    <a:pt x="100" y="373"/>
                    <a:pt x="137" y="442"/>
                    <a:pt x="103" y="504"/>
                  </a:cubicBezTo>
                  <a:cubicBezTo>
                    <a:pt x="102" y="505"/>
                    <a:pt x="99" y="506"/>
                    <a:pt x="96" y="506"/>
                  </a:cubicBezTo>
                  <a:cubicBezTo>
                    <a:pt x="95" y="506"/>
                    <a:pt x="95" y="506"/>
                    <a:pt x="95" y="505"/>
                  </a:cubicBezTo>
                  <a:cubicBezTo>
                    <a:pt x="136" y="431"/>
                    <a:pt x="75" y="355"/>
                    <a:pt x="58" y="283"/>
                  </a:cubicBezTo>
                  <a:cubicBezTo>
                    <a:pt x="48" y="242"/>
                    <a:pt x="47" y="199"/>
                    <a:pt x="47" y="157"/>
                  </a:cubicBezTo>
                  <a:cubicBezTo>
                    <a:pt x="41" y="131"/>
                    <a:pt x="37" y="105"/>
                    <a:pt x="37" y="79"/>
                  </a:cubicBezTo>
                  <a:cubicBezTo>
                    <a:pt x="36" y="67"/>
                    <a:pt x="26" y="0"/>
                    <a:pt x="7" y="0"/>
                  </a:cubicBezTo>
                </a:path>
              </a:pathLst>
            </a:custGeom>
            <a:solidFill>
              <a:srgbClr val="A4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ï$ḷïḍé">
              <a:extLst>
                <a:ext uri="{FF2B5EF4-FFF2-40B4-BE49-F238E27FC236}">
                  <a16:creationId xmlns:a16="http://schemas.microsoft.com/office/drawing/2014/main" id="{DC894DAE-4828-4063-AEFB-9CAB276C028E}"/>
                </a:ext>
              </a:extLst>
            </p:cNvPr>
            <p:cNvSpPr/>
            <p:nvPr/>
          </p:nvSpPr>
          <p:spPr bwMode="auto">
            <a:xfrm>
              <a:off x="6186148" y="3681721"/>
              <a:ext cx="33183" cy="134945"/>
            </a:xfrm>
            <a:custGeom>
              <a:avLst/>
              <a:gdLst>
                <a:gd name="T0" fmla="*/ 7 w 17"/>
                <a:gd name="T1" fmla="*/ 0 h 70"/>
                <a:gd name="T2" fmla="*/ 1 w 17"/>
                <a:gd name="T3" fmla="*/ 4 h 70"/>
                <a:gd name="T4" fmla="*/ 2 w 17"/>
                <a:gd name="T5" fmla="*/ 37 h 70"/>
                <a:gd name="T6" fmla="*/ 5 w 17"/>
                <a:gd name="T7" fmla="*/ 45 h 70"/>
                <a:gd name="T8" fmla="*/ 17 w 17"/>
                <a:gd name="T9" fmla="*/ 70 h 70"/>
                <a:gd name="T10" fmla="*/ 9 w 17"/>
                <a:gd name="T11" fmla="*/ 2 h 70"/>
                <a:gd name="T12" fmla="*/ 7 w 17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0">
                  <a:moveTo>
                    <a:pt x="7" y="0"/>
                  </a:moveTo>
                  <a:cubicBezTo>
                    <a:pt x="4" y="0"/>
                    <a:pt x="1" y="2"/>
                    <a:pt x="1" y="4"/>
                  </a:cubicBezTo>
                  <a:cubicBezTo>
                    <a:pt x="0" y="15"/>
                    <a:pt x="1" y="26"/>
                    <a:pt x="2" y="37"/>
                  </a:cubicBezTo>
                  <a:cubicBezTo>
                    <a:pt x="3" y="40"/>
                    <a:pt x="4" y="43"/>
                    <a:pt x="5" y="45"/>
                  </a:cubicBezTo>
                  <a:cubicBezTo>
                    <a:pt x="9" y="54"/>
                    <a:pt x="13" y="62"/>
                    <a:pt x="17" y="70"/>
                  </a:cubicBezTo>
                  <a:cubicBezTo>
                    <a:pt x="11" y="47"/>
                    <a:pt x="8" y="25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íṩlíḋé">
              <a:extLst>
                <a:ext uri="{FF2B5EF4-FFF2-40B4-BE49-F238E27FC236}">
                  <a16:creationId xmlns:a16="http://schemas.microsoft.com/office/drawing/2014/main" id="{5A224964-CB80-480F-A45F-3ED65A054DBD}"/>
                </a:ext>
              </a:extLst>
            </p:cNvPr>
            <p:cNvSpPr/>
            <p:nvPr/>
          </p:nvSpPr>
          <p:spPr bwMode="auto">
            <a:xfrm>
              <a:off x="6471523" y="4057797"/>
              <a:ext cx="30971" cy="315240"/>
            </a:xfrm>
            <a:custGeom>
              <a:avLst/>
              <a:gdLst>
                <a:gd name="T0" fmla="*/ 7 w 16"/>
                <a:gd name="T1" fmla="*/ 0 h 163"/>
                <a:gd name="T2" fmla="*/ 1 w 16"/>
                <a:gd name="T3" fmla="*/ 4 h 163"/>
                <a:gd name="T4" fmla="*/ 6 w 16"/>
                <a:gd name="T5" fmla="*/ 128 h 163"/>
                <a:gd name="T6" fmla="*/ 15 w 16"/>
                <a:gd name="T7" fmla="*/ 163 h 163"/>
                <a:gd name="T8" fmla="*/ 9 w 16"/>
                <a:gd name="T9" fmla="*/ 0 h 163"/>
                <a:gd name="T10" fmla="*/ 7 w 16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3">
                  <a:moveTo>
                    <a:pt x="7" y="0"/>
                  </a:moveTo>
                  <a:cubicBezTo>
                    <a:pt x="5" y="0"/>
                    <a:pt x="0" y="2"/>
                    <a:pt x="1" y="4"/>
                  </a:cubicBezTo>
                  <a:cubicBezTo>
                    <a:pt x="6" y="45"/>
                    <a:pt x="5" y="86"/>
                    <a:pt x="6" y="128"/>
                  </a:cubicBezTo>
                  <a:cubicBezTo>
                    <a:pt x="8" y="140"/>
                    <a:pt x="11" y="152"/>
                    <a:pt x="15" y="163"/>
                  </a:cubicBezTo>
                  <a:cubicBezTo>
                    <a:pt x="12" y="109"/>
                    <a:pt x="16" y="54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îSļïḓè">
              <a:extLst>
                <a:ext uri="{FF2B5EF4-FFF2-40B4-BE49-F238E27FC236}">
                  <a16:creationId xmlns:a16="http://schemas.microsoft.com/office/drawing/2014/main" id="{CFED1C96-9C62-42A6-9A1A-095888353018}"/>
                </a:ext>
              </a:extLst>
            </p:cNvPr>
            <p:cNvSpPr/>
            <p:nvPr/>
          </p:nvSpPr>
          <p:spPr bwMode="auto">
            <a:xfrm>
              <a:off x="6483690" y="4305565"/>
              <a:ext cx="173659" cy="672512"/>
            </a:xfrm>
            <a:custGeom>
              <a:avLst/>
              <a:gdLst>
                <a:gd name="T0" fmla="*/ 0 w 90"/>
                <a:gd name="T1" fmla="*/ 0 h 349"/>
                <a:gd name="T2" fmla="*/ 11 w 90"/>
                <a:gd name="T3" fmla="*/ 126 h 349"/>
                <a:gd name="T4" fmla="*/ 48 w 90"/>
                <a:gd name="T5" fmla="*/ 348 h 349"/>
                <a:gd name="T6" fmla="*/ 49 w 90"/>
                <a:gd name="T7" fmla="*/ 349 h 349"/>
                <a:gd name="T8" fmla="*/ 56 w 90"/>
                <a:gd name="T9" fmla="*/ 347 h 349"/>
                <a:gd name="T10" fmla="*/ 30 w 90"/>
                <a:gd name="T11" fmla="*/ 156 h 349"/>
                <a:gd name="T12" fmla="*/ 9 w 90"/>
                <a:gd name="T13" fmla="*/ 35 h 349"/>
                <a:gd name="T14" fmla="*/ 0 w 90"/>
                <a:gd name="T15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349">
                  <a:moveTo>
                    <a:pt x="0" y="0"/>
                  </a:moveTo>
                  <a:cubicBezTo>
                    <a:pt x="0" y="42"/>
                    <a:pt x="1" y="85"/>
                    <a:pt x="11" y="126"/>
                  </a:cubicBezTo>
                  <a:cubicBezTo>
                    <a:pt x="28" y="198"/>
                    <a:pt x="89" y="274"/>
                    <a:pt x="48" y="348"/>
                  </a:cubicBezTo>
                  <a:cubicBezTo>
                    <a:pt x="48" y="349"/>
                    <a:pt x="48" y="349"/>
                    <a:pt x="49" y="349"/>
                  </a:cubicBezTo>
                  <a:cubicBezTo>
                    <a:pt x="52" y="349"/>
                    <a:pt x="55" y="348"/>
                    <a:pt x="56" y="347"/>
                  </a:cubicBezTo>
                  <a:cubicBezTo>
                    <a:pt x="90" y="285"/>
                    <a:pt x="53" y="216"/>
                    <a:pt x="30" y="156"/>
                  </a:cubicBezTo>
                  <a:cubicBezTo>
                    <a:pt x="15" y="117"/>
                    <a:pt x="10" y="76"/>
                    <a:pt x="9" y="35"/>
                  </a:cubicBezTo>
                  <a:cubicBezTo>
                    <a:pt x="5" y="24"/>
                    <a:pt x="2" y="12"/>
                    <a:pt x="0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iş1iḋê">
              <a:extLst>
                <a:ext uri="{FF2B5EF4-FFF2-40B4-BE49-F238E27FC236}">
                  <a16:creationId xmlns:a16="http://schemas.microsoft.com/office/drawing/2014/main" id="{58BE779C-7054-4042-8BBE-98A4B620F6C2}"/>
                </a:ext>
              </a:extLst>
            </p:cNvPr>
            <p:cNvSpPr/>
            <p:nvPr/>
          </p:nvSpPr>
          <p:spPr bwMode="auto">
            <a:xfrm>
              <a:off x="5769146" y="3390815"/>
              <a:ext cx="34289" cy="50881"/>
            </a:xfrm>
            <a:custGeom>
              <a:avLst/>
              <a:gdLst>
                <a:gd name="T0" fmla="*/ 8 w 18"/>
                <a:gd name="T1" fmla="*/ 0 h 26"/>
                <a:gd name="T2" fmla="*/ 2 w 18"/>
                <a:gd name="T3" fmla="*/ 1 h 26"/>
                <a:gd name="T4" fmla="*/ 0 w 18"/>
                <a:gd name="T5" fmla="*/ 3 h 26"/>
                <a:gd name="T6" fmla="*/ 3 w 18"/>
                <a:gd name="T7" fmla="*/ 13 h 26"/>
                <a:gd name="T8" fmla="*/ 18 w 18"/>
                <a:gd name="T9" fmla="*/ 26 h 26"/>
                <a:gd name="T10" fmla="*/ 8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8" y="0"/>
                  </a:moveTo>
                  <a:cubicBezTo>
                    <a:pt x="6" y="0"/>
                    <a:pt x="4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2" y="10"/>
                    <a:pt x="3" y="13"/>
                  </a:cubicBezTo>
                  <a:cubicBezTo>
                    <a:pt x="8" y="17"/>
                    <a:pt x="13" y="21"/>
                    <a:pt x="18" y="26"/>
                  </a:cubicBezTo>
                  <a:cubicBezTo>
                    <a:pt x="14" y="18"/>
                    <a:pt x="11" y="9"/>
                    <a:pt x="8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ïṡḻîḍê">
              <a:extLst>
                <a:ext uri="{FF2B5EF4-FFF2-40B4-BE49-F238E27FC236}">
                  <a16:creationId xmlns:a16="http://schemas.microsoft.com/office/drawing/2014/main" id="{0FE1CD32-44E2-491C-8BF9-E0B627A9827D}"/>
                </a:ext>
              </a:extLst>
            </p:cNvPr>
            <p:cNvSpPr/>
            <p:nvPr/>
          </p:nvSpPr>
          <p:spPr bwMode="auto">
            <a:xfrm>
              <a:off x="5772464" y="3388603"/>
              <a:ext cx="12167" cy="4424"/>
            </a:xfrm>
            <a:custGeom>
              <a:avLst/>
              <a:gdLst>
                <a:gd name="T0" fmla="*/ 5 w 6"/>
                <a:gd name="T1" fmla="*/ 0 h 2"/>
                <a:gd name="T2" fmla="*/ 0 w 6"/>
                <a:gd name="T3" fmla="*/ 2 h 2"/>
                <a:gd name="T4" fmla="*/ 6 w 6"/>
                <a:gd name="T5" fmla="*/ 1 h 2"/>
                <a:gd name="T6" fmla="*/ 6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190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íṩ1îḍè">
              <a:extLst>
                <a:ext uri="{FF2B5EF4-FFF2-40B4-BE49-F238E27FC236}">
                  <a16:creationId xmlns:a16="http://schemas.microsoft.com/office/drawing/2014/main" id="{19417C9F-8384-408D-A274-9E8FE420AB4D}"/>
                </a:ext>
              </a:extLst>
            </p:cNvPr>
            <p:cNvSpPr/>
            <p:nvPr/>
          </p:nvSpPr>
          <p:spPr bwMode="auto">
            <a:xfrm>
              <a:off x="5774676" y="3416256"/>
              <a:ext cx="419214" cy="628268"/>
            </a:xfrm>
            <a:custGeom>
              <a:avLst/>
              <a:gdLst>
                <a:gd name="T0" fmla="*/ 0 w 217"/>
                <a:gd name="T1" fmla="*/ 0 h 326"/>
                <a:gd name="T2" fmla="*/ 111 w 217"/>
                <a:gd name="T3" fmla="*/ 135 h 326"/>
                <a:gd name="T4" fmla="*/ 197 w 217"/>
                <a:gd name="T5" fmla="*/ 325 h 326"/>
                <a:gd name="T6" fmla="*/ 199 w 217"/>
                <a:gd name="T7" fmla="*/ 326 h 326"/>
                <a:gd name="T8" fmla="*/ 205 w 217"/>
                <a:gd name="T9" fmla="*/ 322 h 326"/>
                <a:gd name="T10" fmla="*/ 144 w 217"/>
                <a:gd name="T11" fmla="*/ 155 h 326"/>
                <a:gd name="T12" fmla="*/ 15 w 217"/>
                <a:gd name="T13" fmla="*/ 13 h 326"/>
                <a:gd name="T14" fmla="*/ 0 w 217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326">
                  <a:moveTo>
                    <a:pt x="0" y="0"/>
                  </a:moveTo>
                  <a:cubicBezTo>
                    <a:pt x="20" y="57"/>
                    <a:pt x="64" y="96"/>
                    <a:pt x="111" y="135"/>
                  </a:cubicBezTo>
                  <a:cubicBezTo>
                    <a:pt x="173" y="189"/>
                    <a:pt x="212" y="243"/>
                    <a:pt x="197" y="325"/>
                  </a:cubicBezTo>
                  <a:cubicBezTo>
                    <a:pt x="197" y="325"/>
                    <a:pt x="198" y="326"/>
                    <a:pt x="199" y="326"/>
                  </a:cubicBezTo>
                  <a:cubicBezTo>
                    <a:pt x="201" y="326"/>
                    <a:pt x="205" y="324"/>
                    <a:pt x="205" y="322"/>
                  </a:cubicBezTo>
                  <a:cubicBezTo>
                    <a:pt x="217" y="255"/>
                    <a:pt x="194" y="203"/>
                    <a:pt x="144" y="155"/>
                  </a:cubicBezTo>
                  <a:cubicBezTo>
                    <a:pt x="96" y="109"/>
                    <a:pt x="41" y="72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íS1íḍé">
              <a:extLst>
                <a:ext uri="{FF2B5EF4-FFF2-40B4-BE49-F238E27FC236}">
                  <a16:creationId xmlns:a16="http://schemas.microsoft.com/office/drawing/2014/main" id="{95833334-BE22-4495-AE6B-4F4E78B290C2}"/>
                </a:ext>
              </a:extLst>
            </p:cNvPr>
            <p:cNvSpPr/>
            <p:nvPr/>
          </p:nvSpPr>
          <p:spPr bwMode="auto">
            <a:xfrm>
              <a:off x="5589957" y="3869759"/>
              <a:ext cx="477838" cy="703483"/>
            </a:xfrm>
            <a:custGeom>
              <a:avLst/>
              <a:gdLst>
                <a:gd name="T0" fmla="*/ 8 w 248"/>
                <a:gd name="T1" fmla="*/ 0 h 365"/>
                <a:gd name="T2" fmla="*/ 5 w 248"/>
                <a:gd name="T3" fmla="*/ 6 h 365"/>
                <a:gd name="T4" fmla="*/ 180 w 248"/>
                <a:gd name="T5" fmla="*/ 362 h 365"/>
                <a:gd name="T6" fmla="*/ 182 w 248"/>
                <a:gd name="T7" fmla="*/ 365 h 365"/>
                <a:gd name="T8" fmla="*/ 188 w 248"/>
                <a:gd name="T9" fmla="*/ 362 h 365"/>
                <a:gd name="T10" fmla="*/ 9 w 248"/>
                <a:gd name="T11" fmla="*/ 1 h 365"/>
                <a:gd name="T12" fmla="*/ 8 w 248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65">
                  <a:moveTo>
                    <a:pt x="8" y="0"/>
                  </a:moveTo>
                  <a:cubicBezTo>
                    <a:pt x="5" y="0"/>
                    <a:pt x="0" y="5"/>
                    <a:pt x="5" y="6"/>
                  </a:cubicBezTo>
                  <a:cubicBezTo>
                    <a:pt x="169" y="50"/>
                    <a:pt x="238" y="220"/>
                    <a:pt x="180" y="362"/>
                  </a:cubicBezTo>
                  <a:cubicBezTo>
                    <a:pt x="179" y="364"/>
                    <a:pt x="181" y="365"/>
                    <a:pt x="182" y="365"/>
                  </a:cubicBezTo>
                  <a:cubicBezTo>
                    <a:pt x="185" y="365"/>
                    <a:pt x="188" y="363"/>
                    <a:pt x="188" y="362"/>
                  </a:cubicBezTo>
                  <a:cubicBezTo>
                    <a:pt x="248" y="216"/>
                    <a:pt x="175" y="45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iSlidé">
              <a:extLst>
                <a:ext uri="{FF2B5EF4-FFF2-40B4-BE49-F238E27FC236}">
                  <a16:creationId xmlns:a16="http://schemas.microsoft.com/office/drawing/2014/main" id="{583D95AE-E83F-4FDA-B5ED-5B30E3B8609C}"/>
                </a:ext>
              </a:extLst>
            </p:cNvPr>
            <p:cNvSpPr/>
            <p:nvPr/>
          </p:nvSpPr>
          <p:spPr bwMode="auto">
            <a:xfrm>
              <a:off x="5797905" y="3697207"/>
              <a:ext cx="243343" cy="324089"/>
            </a:xfrm>
            <a:custGeom>
              <a:avLst/>
              <a:gdLst>
                <a:gd name="T0" fmla="*/ 0 w 126"/>
                <a:gd name="T1" fmla="*/ 0 h 168"/>
                <a:gd name="T2" fmla="*/ 19 w 126"/>
                <a:gd name="T3" fmla="*/ 33 h 168"/>
                <a:gd name="T4" fmla="*/ 77 w 126"/>
                <a:gd name="T5" fmla="*/ 107 h 168"/>
                <a:gd name="T6" fmla="*/ 119 w 126"/>
                <a:gd name="T7" fmla="*/ 168 h 168"/>
                <a:gd name="T8" fmla="*/ 119 w 126"/>
                <a:gd name="T9" fmla="*/ 168 h 168"/>
                <a:gd name="T10" fmla="*/ 125 w 126"/>
                <a:gd name="T11" fmla="*/ 164 h 168"/>
                <a:gd name="T12" fmla="*/ 0 w 12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68">
                  <a:moveTo>
                    <a:pt x="0" y="0"/>
                  </a:moveTo>
                  <a:cubicBezTo>
                    <a:pt x="7" y="11"/>
                    <a:pt x="13" y="22"/>
                    <a:pt x="19" y="33"/>
                  </a:cubicBezTo>
                  <a:cubicBezTo>
                    <a:pt x="40" y="57"/>
                    <a:pt x="59" y="82"/>
                    <a:pt x="77" y="107"/>
                  </a:cubicBezTo>
                  <a:cubicBezTo>
                    <a:pt x="94" y="127"/>
                    <a:pt x="111" y="146"/>
                    <a:pt x="119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1" y="168"/>
                    <a:pt x="126" y="165"/>
                    <a:pt x="125" y="164"/>
                  </a:cubicBezTo>
                  <a:cubicBezTo>
                    <a:pt x="88" y="107"/>
                    <a:pt x="48" y="50"/>
                    <a:pt x="0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ïSľîďè">
              <a:extLst>
                <a:ext uri="{FF2B5EF4-FFF2-40B4-BE49-F238E27FC236}">
                  <a16:creationId xmlns:a16="http://schemas.microsoft.com/office/drawing/2014/main" id="{07347D29-D15F-4C5F-8E81-E2B315834EAF}"/>
                </a:ext>
              </a:extLst>
            </p:cNvPr>
            <p:cNvSpPr/>
            <p:nvPr/>
          </p:nvSpPr>
          <p:spPr bwMode="auto">
            <a:xfrm>
              <a:off x="5438420" y="3456076"/>
              <a:ext cx="589554" cy="565220"/>
            </a:xfrm>
            <a:custGeom>
              <a:avLst/>
              <a:gdLst>
                <a:gd name="T0" fmla="*/ 263 w 305"/>
                <a:gd name="T1" fmla="*/ 232 h 293"/>
                <a:gd name="T2" fmla="*/ 303 w 305"/>
                <a:gd name="T3" fmla="*/ 293 h 293"/>
                <a:gd name="T4" fmla="*/ 305 w 305"/>
                <a:gd name="T5" fmla="*/ 293 h 293"/>
                <a:gd name="T6" fmla="*/ 263 w 305"/>
                <a:gd name="T7" fmla="*/ 232 h 293"/>
                <a:gd name="T8" fmla="*/ 7 w 305"/>
                <a:gd name="T9" fmla="*/ 0 h 293"/>
                <a:gd name="T10" fmla="*/ 1 w 305"/>
                <a:gd name="T11" fmla="*/ 4 h 293"/>
                <a:gd name="T12" fmla="*/ 205 w 305"/>
                <a:gd name="T13" fmla="*/ 158 h 293"/>
                <a:gd name="T14" fmla="*/ 186 w 305"/>
                <a:gd name="T15" fmla="*/ 125 h 293"/>
                <a:gd name="T16" fmla="*/ 8 w 305"/>
                <a:gd name="T17" fmla="*/ 0 h 293"/>
                <a:gd name="T18" fmla="*/ 7 w 305"/>
                <a:gd name="T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293">
                  <a:moveTo>
                    <a:pt x="263" y="232"/>
                  </a:moveTo>
                  <a:cubicBezTo>
                    <a:pt x="277" y="252"/>
                    <a:pt x="290" y="272"/>
                    <a:pt x="303" y="293"/>
                  </a:cubicBezTo>
                  <a:cubicBezTo>
                    <a:pt x="304" y="293"/>
                    <a:pt x="304" y="293"/>
                    <a:pt x="305" y="293"/>
                  </a:cubicBezTo>
                  <a:cubicBezTo>
                    <a:pt x="297" y="271"/>
                    <a:pt x="280" y="252"/>
                    <a:pt x="263" y="232"/>
                  </a:cubicBezTo>
                  <a:moveTo>
                    <a:pt x="7" y="0"/>
                  </a:moveTo>
                  <a:cubicBezTo>
                    <a:pt x="5" y="0"/>
                    <a:pt x="0" y="4"/>
                    <a:pt x="1" y="4"/>
                  </a:cubicBezTo>
                  <a:cubicBezTo>
                    <a:pt x="85" y="37"/>
                    <a:pt x="150" y="93"/>
                    <a:pt x="205" y="158"/>
                  </a:cubicBezTo>
                  <a:cubicBezTo>
                    <a:pt x="199" y="147"/>
                    <a:pt x="193" y="136"/>
                    <a:pt x="186" y="125"/>
                  </a:cubicBezTo>
                  <a:cubicBezTo>
                    <a:pt x="137" y="72"/>
                    <a:pt x="80" y="28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îṣḻíḋê">
              <a:extLst>
                <a:ext uri="{FF2B5EF4-FFF2-40B4-BE49-F238E27FC236}">
                  <a16:creationId xmlns:a16="http://schemas.microsoft.com/office/drawing/2014/main" id="{ED609494-B90D-411C-9F98-8E65D912824A}"/>
                </a:ext>
              </a:extLst>
            </p:cNvPr>
            <p:cNvSpPr/>
            <p:nvPr/>
          </p:nvSpPr>
          <p:spPr bwMode="auto">
            <a:xfrm>
              <a:off x="3339032" y="4843132"/>
              <a:ext cx="235600" cy="918067"/>
            </a:xfrm>
            <a:prstGeom prst="rect">
              <a:avLst/>
            </a:pr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ïṧ1íďê">
              <a:extLst>
                <a:ext uri="{FF2B5EF4-FFF2-40B4-BE49-F238E27FC236}">
                  <a16:creationId xmlns:a16="http://schemas.microsoft.com/office/drawing/2014/main" id="{DAD09209-B5FC-4C8B-93C8-95D3372C9CD3}"/>
                </a:ext>
              </a:extLst>
            </p:cNvPr>
            <p:cNvSpPr/>
            <p:nvPr/>
          </p:nvSpPr>
          <p:spPr bwMode="auto">
            <a:xfrm>
              <a:off x="3331289" y="4838707"/>
              <a:ext cx="254404" cy="930235"/>
            </a:xfrm>
            <a:custGeom>
              <a:avLst/>
              <a:gdLst>
                <a:gd name="T0" fmla="*/ 127 w 132"/>
                <a:gd name="T1" fmla="*/ 475 h 482"/>
                <a:gd name="T2" fmla="*/ 60 w 132"/>
                <a:gd name="T3" fmla="*/ 475 h 482"/>
                <a:gd name="T4" fmla="*/ 18 w 132"/>
                <a:gd name="T5" fmla="*/ 475 h 482"/>
                <a:gd name="T6" fmla="*/ 6 w 132"/>
                <a:gd name="T7" fmla="*/ 475 h 482"/>
                <a:gd name="T8" fmla="*/ 7 w 132"/>
                <a:gd name="T9" fmla="*/ 477 h 482"/>
                <a:gd name="T10" fmla="*/ 7 w 132"/>
                <a:gd name="T11" fmla="*/ 374 h 482"/>
                <a:gd name="T12" fmla="*/ 7 w 132"/>
                <a:gd name="T13" fmla="*/ 27 h 482"/>
                <a:gd name="T14" fmla="*/ 7 w 132"/>
                <a:gd name="T15" fmla="*/ 9 h 482"/>
                <a:gd name="T16" fmla="*/ 3 w 132"/>
                <a:gd name="T17" fmla="*/ 5 h 482"/>
                <a:gd name="T18" fmla="*/ 74 w 132"/>
                <a:gd name="T19" fmla="*/ 5 h 482"/>
                <a:gd name="T20" fmla="*/ 114 w 132"/>
                <a:gd name="T21" fmla="*/ 5 h 482"/>
                <a:gd name="T22" fmla="*/ 125 w 132"/>
                <a:gd name="T23" fmla="*/ 5 h 482"/>
                <a:gd name="T24" fmla="*/ 123 w 132"/>
                <a:gd name="T25" fmla="*/ 4 h 482"/>
                <a:gd name="T26" fmla="*/ 123 w 132"/>
                <a:gd name="T27" fmla="*/ 38 h 482"/>
                <a:gd name="T28" fmla="*/ 123 w 132"/>
                <a:gd name="T29" fmla="*/ 391 h 482"/>
                <a:gd name="T30" fmla="*/ 123 w 132"/>
                <a:gd name="T31" fmla="*/ 478 h 482"/>
                <a:gd name="T32" fmla="*/ 130 w 132"/>
                <a:gd name="T33" fmla="*/ 477 h 482"/>
                <a:gd name="T34" fmla="*/ 130 w 132"/>
                <a:gd name="T35" fmla="*/ 2 h 482"/>
                <a:gd name="T36" fmla="*/ 127 w 132"/>
                <a:gd name="T37" fmla="*/ 0 h 482"/>
                <a:gd name="T38" fmla="*/ 4 w 132"/>
                <a:gd name="T39" fmla="*/ 0 h 482"/>
                <a:gd name="T40" fmla="*/ 0 w 132"/>
                <a:gd name="T41" fmla="*/ 3 h 482"/>
                <a:gd name="T42" fmla="*/ 0 w 132"/>
                <a:gd name="T43" fmla="*/ 478 h 482"/>
                <a:gd name="T44" fmla="*/ 3 w 132"/>
                <a:gd name="T45" fmla="*/ 480 h 482"/>
                <a:gd name="T46" fmla="*/ 126 w 132"/>
                <a:gd name="T47" fmla="*/ 480 h 482"/>
                <a:gd name="T48" fmla="*/ 127 w 132"/>
                <a:gd name="T49" fmla="*/ 47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482">
                  <a:moveTo>
                    <a:pt x="127" y="475"/>
                  </a:moveTo>
                  <a:cubicBezTo>
                    <a:pt x="104" y="475"/>
                    <a:pt x="82" y="475"/>
                    <a:pt x="60" y="475"/>
                  </a:cubicBezTo>
                  <a:cubicBezTo>
                    <a:pt x="46" y="475"/>
                    <a:pt x="32" y="475"/>
                    <a:pt x="18" y="475"/>
                  </a:cubicBezTo>
                  <a:cubicBezTo>
                    <a:pt x="14" y="475"/>
                    <a:pt x="10" y="475"/>
                    <a:pt x="6" y="475"/>
                  </a:cubicBezTo>
                  <a:cubicBezTo>
                    <a:pt x="2" y="475"/>
                    <a:pt x="7" y="478"/>
                    <a:pt x="7" y="477"/>
                  </a:cubicBezTo>
                  <a:cubicBezTo>
                    <a:pt x="7" y="442"/>
                    <a:pt x="7" y="408"/>
                    <a:pt x="7" y="374"/>
                  </a:cubicBezTo>
                  <a:cubicBezTo>
                    <a:pt x="7" y="258"/>
                    <a:pt x="7" y="143"/>
                    <a:pt x="7" y="27"/>
                  </a:cubicBezTo>
                  <a:cubicBezTo>
                    <a:pt x="7" y="21"/>
                    <a:pt x="7" y="15"/>
                    <a:pt x="7" y="9"/>
                  </a:cubicBezTo>
                  <a:cubicBezTo>
                    <a:pt x="7" y="0"/>
                    <a:pt x="9" y="5"/>
                    <a:pt x="3" y="5"/>
                  </a:cubicBezTo>
                  <a:cubicBezTo>
                    <a:pt x="27" y="5"/>
                    <a:pt x="51" y="5"/>
                    <a:pt x="74" y="5"/>
                  </a:cubicBezTo>
                  <a:cubicBezTo>
                    <a:pt x="88" y="5"/>
                    <a:pt x="101" y="5"/>
                    <a:pt x="114" y="5"/>
                  </a:cubicBezTo>
                  <a:cubicBezTo>
                    <a:pt x="118" y="5"/>
                    <a:pt x="121" y="5"/>
                    <a:pt x="125" y="5"/>
                  </a:cubicBezTo>
                  <a:cubicBezTo>
                    <a:pt x="128" y="5"/>
                    <a:pt x="123" y="1"/>
                    <a:pt x="123" y="4"/>
                  </a:cubicBezTo>
                  <a:cubicBezTo>
                    <a:pt x="123" y="15"/>
                    <a:pt x="123" y="27"/>
                    <a:pt x="123" y="38"/>
                  </a:cubicBezTo>
                  <a:cubicBezTo>
                    <a:pt x="123" y="156"/>
                    <a:pt x="123" y="273"/>
                    <a:pt x="123" y="391"/>
                  </a:cubicBezTo>
                  <a:cubicBezTo>
                    <a:pt x="123" y="420"/>
                    <a:pt x="123" y="449"/>
                    <a:pt x="123" y="478"/>
                  </a:cubicBezTo>
                  <a:cubicBezTo>
                    <a:pt x="123" y="482"/>
                    <a:pt x="130" y="481"/>
                    <a:pt x="130" y="477"/>
                  </a:cubicBezTo>
                  <a:cubicBezTo>
                    <a:pt x="130" y="319"/>
                    <a:pt x="130" y="160"/>
                    <a:pt x="130" y="2"/>
                  </a:cubicBezTo>
                  <a:cubicBezTo>
                    <a:pt x="130" y="0"/>
                    <a:pt x="128" y="0"/>
                    <a:pt x="127" y="0"/>
                  </a:cubicBezTo>
                  <a:cubicBezTo>
                    <a:pt x="86" y="0"/>
                    <a:pt x="45" y="0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61"/>
                    <a:pt x="0" y="320"/>
                    <a:pt x="0" y="478"/>
                  </a:cubicBezTo>
                  <a:cubicBezTo>
                    <a:pt x="0" y="480"/>
                    <a:pt x="2" y="480"/>
                    <a:pt x="3" y="480"/>
                  </a:cubicBezTo>
                  <a:cubicBezTo>
                    <a:pt x="44" y="480"/>
                    <a:pt x="85" y="480"/>
                    <a:pt x="126" y="480"/>
                  </a:cubicBezTo>
                  <a:cubicBezTo>
                    <a:pt x="130" y="480"/>
                    <a:pt x="132" y="475"/>
                    <a:pt x="127" y="47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îSḷíḍê">
              <a:extLst>
                <a:ext uri="{FF2B5EF4-FFF2-40B4-BE49-F238E27FC236}">
                  <a16:creationId xmlns:a16="http://schemas.microsoft.com/office/drawing/2014/main" id="{C810662B-BEE7-4E8F-8FD9-BA8618CF400C}"/>
                </a:ext>
              </a:extLst>
            </p:cNvPr>
            <p:cNvSpPr/>
            <p:nvPr/>
          </p:nvSpPr>
          <p:spPr bwMode="auto">
            <a:xfrm>
              <a:off x="4228341" y="3146366"/>
              <a:ext cx="1481075" cy="2986484"/>
            </a:xfrm>
            <a:custGeom>
              <a:avLst/>
              <a:gdLst>
                <a:gd name="T0" fmla="*/ 591 w 767"/>
                <a:gd name="T1" fmla="*/ 1549 h 1549"/>
                <a:gd name="T2" fmla="*/ 715 w 767"/>
                <a:gd name="T3" fmla="*/ 1540 h 1549"/>
                <a:gd name="T4" fmla="*/ 747 w 767"/>
                <a:gd name="T5" fmla="*/ 1234 h 1549"/>
                <a:gd name="T6" fmla="*/ 760 w 767"/>
                <a:gd name="T7" fmla="*/ 901 h 1549"/>
                <a:gd name="T8" fmla="*/ 766 w 767"/>
                <a:gd name="T9" fmla="*/ 565 h 1549"/>
                <a:gd name="T10" fmla="*/ 508 w 767"/>
                <a:gd name="T11" fmla="*/ 143 h 1549"/>
                <a:gd name="T12" fmla="*/ 0 w 767"/>
                <a:gd name="T13" fmla="*/ 38 h 1549"/>
                <a:gd name="T14" fmla="*/ 177 w 767"/>
                <a:gd name="T15" fmla="*/ 170 h 1549"/>
                <a:gd name="T16" fmla="*/ 260 w 767"/>
                <a:gd name="T17" fmla="*/ 268 h 1549"/>
                <a:gd name="T18" fmla="*/ 489 w 767"/>
                <a:gd name="T19" fmla="*/ 604 h 1549"/>
                <a:gd name="T20" fmla="*/ 629 w 767"/>
                <a:gd name="T21" fmla="*/ 1121 h 1549"/>
                <a:gd name="T22" fmla="*/ 594 w 767"/>
                <a:gd name="T23" fmla="*/ 1537 h 1549"/>
                <a:gd name="T24" fmla="*/ 591 w 767"/>
                <a:gd name="T25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7" h="1549">
                  <a:moveTo>
                    <a:pt x="591" y="1549"/>
                  </a:moveTo>
                  <a:cubicBezTo>
                    <a:pt x="607" y="1549"/>
                    <a:pt x="715" y="1540"/>
                    <a:pt x="715" y="1540"/>
                  </a:cubicBezTo>
                  <a:cubicBezTo>
                    <a:pt x="715" y="1540"/>
                    <a:pt x="747" y="1296"/>
                    <a:pt x="747" y="1234"/>
                  </a:cubicBezTo>
                  <a:cubicBezTo>
                    <a:pt x="747" y="1115"/>
                    <a:pt x="757" y="1038"/>
                    <a:pt x="760" y="901"/>
                  </a:cubicBezTo>
                  <a:cubicBezTo>
                    <a:pt x="763" y="781"/>
                    <a:pt x="767" y="681"/>
                    <a:pt x="766" y="565"/>
                  </a:cubicBezTo>
                  <a:cubicBezTo>
                    <a:pt x="764" y="339"/>
                    <a:pt x="642" y="250"/>
                    <a:pt x="508" y="143"/>
                  </a:cubicBezTo>
                  <a:cubicBezTo>
                    <a:pt x="422" y="75"/>
                    <a:pt x="119" y="0"/>
                    <a:pt x="0" y="38"/>
                  </a:cubicBezTo>
                  <a:cubicBezTo>
                    <a:pt x="25" y="86"/>
                    <a:pt x="139" y="131"/>
                    <a:pt x="177" y="170"/>
                  </a:cubicBezTo>
                  <a:cubicBezTo>
                    <a:pt x="205" y="202"/>
                    <a:pt x="231" y="238"/>
                    <a:pt x="260" y="268"/>
                  </a:cubicBezTo>
                  <a:cubicBezTo>
                    <a:pt x="352" y="372"/>
                    <a:pt x="441" y="476"/>
                    <a:pt x="489" y="604"/>
                  </a:cubicBezTo>
                  <a:cubicBezTo>
                    <a:pt x="550" y="764"/>
                    <a:pt x="629" y="952"/>
                    <a:pt x="629" y="1121"/>
                  </a:cubicBezTo>
                  <a:cubicBezTo>
                    <a:pt x="629" y="1189"/>
                    <a:pt x="601" y="1460"/>
                    <a:pt x="594" y="1537"/>
                  </a:cubicBezTo>
                  <a:lnTo>
                    <a:pt x="591" y="1549"/>
                  </a:lnTo>
                  <a:close/>
                </a:path>
              </a:pathLst>
            </a:cu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iŝļîdè">
              <a:extLst>
                <a:ext uri="{FF2B5EF4-FFF2-40B4-BE49-F238E27FC236}">
                  <a16:creationId xmlns:a16="http://schemas.microsoft.com/office/drawing/2014/main" id="{D7BAC42E-DEC7-4360-BB62-CBA4782F1291}"/>
                </a:ext>
              </a:extLst>
            </p:cNvPr>
            <p:cNvSpPr/>
            <p:nvPr/>
          </p:nvSpPr>
          <p:spPr bwMode="auto">
            <a:xfrm>
              <a:off x="4217280" y="3178443"/>
              <a:ext cx="1523107" cy="2958832"/>
            </a:xfrm>
            <a:custGeom>
              <a:avLst/>
              <a:gdLst>
                <a:gd name="T0" fmla="*/ 595 w 789"/>
                <a:gd name="T1" fmla="*/ 1534 h 1534"/>
                <a:gd name="T2" fmla="*/ 719 w 789"/>
                <a:gd name="T3" fmla="*/ 1525 h 1534"/>
                <a:gd name="T4" fmla="*/ 726 w 789"/>
                <a:gd name="T5" fmla="*/ 1522 h 1534"/>
                <a:gd name="T6" fmla="*/ 759 w 789"/>
                <a:gd name="T7" fmla="*/ 1159 h 1534"/>
                <a:gd name="T8" fmla="*/ 772 w 789"/>
                <a:gd name="T9" fmla="*/ 832 h 1534"/>
                <a:gd name="T10" fmla="*/ 770 w 789"/>
                <a:gd name="T11" fmla="*/ 462 h 1534"/>
                <a:gd name="T12" fmla="*/ 655 w 789"/>
                <a:gd name="T13" fmla="*/ 242 h 1534"/>
                <a:gd name="T14" fmla="*/ 462 w 789"/>
                <a:gd name="T15" fmla="*/ 92 h 1534"/>
                <a:gd name="T16" fmla="*/ 215 w 789"/>
                <a:gd name="T17" fmla="*/ 20 h 1534"/>
                <a:gd name="T18" fmla="*/ 5 w 789"/>
                <a:gd name="T19" fmla="*/ 20 h 1534"/>
                <a:gd name="T20" fmla="*/ 1 w 789"/>
                <a:gd name="T21" fmla="*/ 22 h 1534"/>
                <a:gd name="T22" fmla="*/ 138 w 789"/>
                <a:gd name="T23" fmla="*/ 124 h 1534"/>
                <a:gd name="T24" fmla="*/ 210 w 789"/>
                <a:gd name="T25" fmla="*/ 192 h 1534"/>
                <a:gd name="T26" fmla="*/ 304 w 789"/>
                <a:gd name="T27" fmla="*/ 300 h 1534"/>
                <a:gd name="T28" fmla="*/ 466 w 789"/>
                <a:gd name="T29" fmla="*/ 530 h 1534"/>
                <a:gd name="T30" fmla="*/ 561 w 789"/>
                <a:gd name="T31" fmla="*/ 776 h 1534"/>
                <a:gd name="T32" fmla="*/ 626 w 789"/>
                <a:gd name="T33" fmla="*/ 1193 h 1534"/>
                <a:gd name="T34" fmla="*/ 596 w 789"/>
                <a:gd name="T35" fmla="*/ 1521 h 1534"/>
                <a:gd name="T36" fmla="*/ 605 w 789"/>
                <a:gd name="T37" fmla="*/ 1519 h 1534"/>
                <a:gd name="T38" fmla="*/ 637 w 789"/>
                <a:gd name="T39" fmla="*/ 1044 h 1534"/>
                <a:gd name="T40" fmla="*/ 532 w 789"/>
                <a:gd name="T41" fmla="*/ 670 h 1534"/>
                <a:gd name="T42" fmla="*/ 353 w 789"/>
                <a:gd name="T43" fmla="*/ 346 h 1534"/>
                <a:gd name="T44" fmla="*/ 229 w 789"/>
                <a:gd name="T45" fmla="*/ 201 h 1534"/>
                <a:gd name="T46" fmla="*/ 105 w 789"/>
                <a:gd name="T47" fmla="*/ 95 h 1534"/>
                <a:gd name="T48" fmla="*/ 43 w 789"/>
                <a:gd name="T49" fmla="*/ 55 h 1534"/>
                <a:gd name="T50" fmla="*/ 20 w 789"/>
                <a:gd name="T51" fmla="*/ 34 h 1534"/>
                <a:gd name="T52" fmla="*/ 37 w 789"/>
                <a:gd name="T53" fmla="*/ 16 h 1534"/>
                <a:gd name="T54" fmla="*/ 208 w 789"/>
                <a:gd name="T55" fmla="*/ 24 h 1534"/>
                <a:gd name="T56" fmla="*/ 485 w 789"/>
                <a:gd name="T57" fmla="*/ 111 h 1534"/>
                <a:gd name="T58" fmla="*/ 688 w 789"/>
                <a:gd name="T59" fmla="*/ 294 h 1534"/>
                <a:gd name="T60" fmla="*/ 766 w 789"/>
                <a:gd name="T61" fmla="*/ 692 h 1534"/>
                <a:gd name="T62" fmla="*/ 750 w 789"/>
                <a:gd name="T63" fmla="*/ 1148 h 1534"/>
                <a:gd name="T64" fmla="*/ 727 w 789"/>
                <a:gd name="T65" fmla="*/ 1441 h 1534"/>
                <a:gd name="T66" fmla="*/ 719 w 789"/>
                <a:gd name="T67" fmla="*/ 1505 h 1534"/>
                <a:gd name="T68" fmla="*/ 717 w 789"/>
                <a:gd name="T69" fmla="*/ 1520 h 1534"/>
                <a:gd name="T70" fmla="*/ 720 w 789"/>
                <a:gd name="T71" fmla="*/ 1521 h 1534"/>
                <a:gd name="T72" fmla="*/ 599 w 789"/>
                <a:gd name="T73" fmla="*/ 1530 h 1534"/>
                <a:gd name="T74" fmla="*/ 595 w 789"/>
                <a:gd name="T75" fmla="*/ 153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9" h="1534">
                  <a:moveTo>
                    <a:pt x="595" y="1534"/>
                  </a:moveTo>
                  <a:cubicBezTo>
                    <a:pt x="637" y="1533"/>
                    <a:pt x="678" y="1528"/>
                    <a:pt x="719" y="1525"/>
                  </a:cubicBezTo>
                  <a:cubicBezTo>
                    <a:pt x="721" y="1525"/>
                    <a:pt x="726" y="1524"/>
                    <a:pt x="726" y="1522"/>
                  </a:cubicBezTo>
                  <a:cubicBezTo>
                    <a:pt x="742" y="1401"/>
                    <a:pt x="756" y="1281"/>
                    <a:pt x="759" y="1159"/>
                  </a:cubicBezTo>
                  <a:cubicBezTo>
                    <a:pt x="761" y="1050"/>
                    <a:pt x="769" y="941"/>
                    <a:pt x="772" y="832"/>
                  </a:cubicBezTo>
                  <a:cubicBezTo>
                    <a:pt x="775" y="710"/>
                    <a:pt x="789" y="583"/>
                    <a:pt x="770" y="462"/>
                  </a:cubicBezTo>
                  <a:cubicBezTo>
                    <a:pt x="757" y="378"/>
                    <a:pt x="714" y="304"/>
                    <a:pt x="655" y="242"/>
                  </a:cubicBezTo>
                  <a:cubicBezTo>
                    <a:pt x="601" y="185"/>
                    <a:pt x="535" y="126"/>
                    <a:pt x="462" y="92"/>
                  </a:cubicBezTo>
                  <a:cubicBezTo>
                    <a:pt x="386" y="55"/>
                    <a:pt x="299" y="35"/>
                    <a:pt x="215" y="20"/>
                  </a:cubicBezTo>
                  <a:cubicBezTo>
                    <a:pt x="148" y="9"/>
                    <a:pt x="72" y="0"/>
                    <a:pt x="5" y="20"/>
                  </a:cubicBezTo>
                  <a:cubicBezTo>
                    <a:pt x="5" y="20"/>
                    <a:pt x="0" y="21"/>
                    <a:pt x="1" y="22"/>
                  </a:cubicBezTo>
                  <a:cubicBezTo>
                    <a:pt x="30" y="69"/>
                    <a:pt x="92" y="95"/>
                    <a:pt x="138" y="124"/>
                  </a:cubicBezTo>
                  <a:cubicBezTo>
                    <a:pt x="168" y="143"/>
                    <a:pt x="188" y="165"/>
                    <a:pt x="210" y="192"/>
                  </a:cubicBezTo>
                  <a:cubicBezTo>
                    <a:pt x="240" y="229"/>
                    <a:pt x="272" y="264"/>
                    <a:pt x="304" y="300"/>
                  </a:cubicBezTo>
                  <a:cubicBezTo>
                    <a:pt x="366" y="372"/>
                    <a:pt x="423" y="447"/>
                    <a:pt x="466" y="530"/>
                  </a:cubicBezTo>
                  <a:cubicBezTo>
                    <a:pt x="505" y="608"/>
                    <a:pt x="532" y="694"/>
                    <a:pt x="561" y="776"/>
                  </a:cubicBezTo>
                  <a:cubicBezTo>
                    <a:pt x="609" y="913"/>
                    <a:pt x="637" y="1048"/>
                    <a:pt x="626" y="1193"/>
                  </a:cubicBezTo>
                  <a:cubicBezTo>
                    <a:pt x="617" y="1302"/>
                    <a:pt x="605" y="1411"/>
                    <a:pt x="596" y="1521"/>
                  </a:cubicBezTo>
                  <a:cubicBezTo>
                    <a:pt x="596" y="1522"/>
                    <a:pt x="605" y="1521"/>
                    <a:pt x="605" y="1519"/>
                  </a:cubicBezTo>
                  <a:cubicBezTo>
                    <a:pt x="618" y="1363"/>
                    <a:pt x="651" y="1201"/>
                    <a:pt x="637" y="1044"/>
                  </a:cubicBezTo>
                  <a:cubicBezTo>
                    <a:pt x="626" y="916"/>
                    <a:pt x="578" y="791"/>
                    <a:pt x="532" y="670"/>
                  </a:cubicBezTo>
                  <a:cubicBezTo>
                    <a:pt x="487" y="552"/>
                    <a:pt x="435" y="447"/>
                    <a:pt x="353" y="346"/>
                  </a:cubicBezTo>
                  <a:cubicBezTo>
                    <a:pt x="313" y="297"/>
                    <a:pt x="269" y="251"/>
                    <a:pt x="229" y="201"/>
                  </a:cubicBezTo>
                  <a:cubicBezTo>
                    <a:pt x="191" y="155"/>
                    <a:pt x="157" y="127"/>
                    <a:pt x="105" y="95"/>
                  </a:cubicBezTo>
                  <a:cubicBezTo>
                    <a:pt x="83" y="83"/>
                    <a:pt x="63" y="70"/>
                    <a:pt x="43" y="55"/>
                  </a:cubicBezTo>
                  <a:cubicBezTo>
                    <a:pt x="35" y="49"/>
                    <a:pt x="27" y="41"/>
                    <a:pt x="20" y="34"/>
                  </a:cubicBezTo>
                  <a:cubicBezTo>
                    <a:pt x="2" y="15"/>
                    <a:pt x="24" y="18"/>
                    <a:pt x="37" y="16"/>
                  </a:cubicBezTo>
                  <a:cubicBezTo>
                    <a:pt x="92" y="7"/>
                    <a:pt x="153" y="15"/>
                    <a:pt x="208" y="24"/>
                  </a:cubicBezTo>
                  <a:cubicBezTo>
                    <a:pt x="302" y="39"/>
                    <a:pt x="402" y="65"/>
                    <a:pt x="485" y="111"/>
                  </a:cubicBezTo>
                  <a:cubicBezTo>
                    <a:pt x="561" y="154"/>
                    <a:pt x="637" y="226"/>
                    <a:pt x="688" y="294"/>
                  </a:cubicBezTo>
                  <a:cubicBezTo>
                    <a:pt x="778" y="411"/>
                    <a:pt x="769" y="555"/>
                    <a:pt x="766" y="692"/>
                  </a:cubicBezTo>
                  <a:cubicBezTo>
                    <a:pt x="763" y="844"/>
                    <a:pt x="755" y="996"/>
                    <a:pt x="750" y="1148"/>
                  </a:cubicBezTo>
                  <a:cubicBezTo>
                    <a:pt x="746" y="1247"/>
                    <a:pt x="739" y="1343"/>
                    <a:pt x="727" y="1441"/>
                  </a:cubicBezTo>
                  <a:cubicBezTo>
                    <a:pt x="724" y="1463"/>
                    <a:pt x="722" y="1484"/>
                    <a:pt x="719" y="1505"/>
                  </a:cubicBezTo>
                  <a:cubicBezTo>
                    <a:pt x="718" y="1510"/>
                    <a:pt x="718" y="1515"/>
                    <a:pt x="717" y="1520"/>
                  </a:cubicBezTo>
                  <a:cubicBezTo>
                    <a:pt x="716" y="1526"/>
                    <a:pt x="726" y="1521"/>
                    <a:pt x="720" y="1521"/>
                  </a:cubicBezTo>
                  <a:cubicBezTo>
                    <a:pt x="680" y="1525"/>
                    <a:pt x="639" y="1529"/>
                    <a:pt x="599" y="1530"/>
                  </a:cubicBezTo>
                  <a:cubicBezTo>
                    <a:pt x="596" y="1530"/>
                    <a:pt x="589" y="1534"/>
                    <a:pt x="595" y="15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îŝľíḓè">
              <a:extLst>
                <a:ext uri="{FF2B5EF4-FFF2-40B4-BE49-F238E27FC236}">
                  <a16:creationId xmlns:a16="http://schemas.microsoft.com/office/drawing/2014/main" id="{2D9E3178-0680-40C0-8C71-0A1D4CB40A10}"/>
                </a:ext>
              </a:extLst>
            </p:cNvPr>
            <p:cNvSpPr/>
            <p:nvPr/>
          </p:nvSpPr>
          <p:spPr bwMode="auto">
            <a:xfrm>
              <a:off x="3331289" y="3223794"/>
              <a:ext cx="2176815" cy="2027491"/>
            </a:xfrm>
            <a:custGeom>
              <a:avLst/>
              <a:gdLst>
                <a:gd name="T0" fmla="*/ 4 w 1128"/>
                <a:gd name="T1" fmla="*/ 861 h 1052"/>
                <a:gd name="T2" fmla="*/ 126 w 1128"/>
                <a:gd name="T3" fmla="*/ 143 h 1052"/>
                <a:gd name="T4" fmla="*/ 516 w 1128"/>
                <a:gd name="T5" fmla="*/ 0 h 1052"/>
                <a:gd name="T6" fmla="*/ 742 w 1128"/>
                <a:gd name="T7" fmla="*/ 27 h 1052"/>
                <a:gd name="T8" fmla="*/ 997 w 1128"/>
                <a:gd name="T9" fmla="*/ 184 h 1052"/>
                <a:gd name="T10" fmla="*/ 1125 w 1128"/>
                <a:gd name="T11" fmla="*/ 609 h 1052"/>
                <a:gd name="T12" fmla="*/ 1121 w 1128"/>
                <a:gd name="T13" fmla="*/ 814 h 1052"/>
                <a:gd name="T14" fmla="*/ 1102 w 1128"/>
                <a:gd name="T15" fmla="*/ 1052 h 1052"/>
                <a:gd name="T16" fmla="*/ 4 w 1128"/>
                <a:gd name="T17" fmla="*/ 861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8" h="1052">
                  <a:moveTo>
                    <a:pt x="4" y="861"/>
                  </a:moveTo>
                  <a:cubicBezTo>
                    <a:pt x="0" y="724"/>
                    <a:pt x="37" y="250"/>
                    <a:pt x="126" y="143"/>
                  </a:cubicBezTo>
                  <a:cubicBezTo>
                    <a:pt x="213" y="36"/>
                    <a:pt x="376" y="0"/>
                    <a:pt x="516" y="0"/>
                  </a:cubicBezTo>
                  <a:cubicBezTo>
                    <a:pt x="602" y="0"/>
                    <a:pt x="659" y="3"/>
                    <a:pt x="742" y="27"/>
                  </a:cubicBezTo>
                  <a:cubicBezTo>
                    <a:pt x="841" y="57"/>
                    <a:pt x="930" y="119"/>
                    <a:pt x="997" y="184"/>
                  </a:cubicBezTo>
                  <a:cubicBezTo>
                    <a:pt x="1105" y="288"/>
                    <a:pt x="1115" y="470"/>
                    <a:pt x="1125" y="609"/>
                  </a:cubicBezTo>
                  <a:cubicBezTo>
                    <a:pt x="1128" y="684"/>
                    <a:pt x="1125" y="740"/>
                    <a:pt x="1121" y="814"/>
                  </a:cubicBezTo>
                  <a:cubicBezTo>
                    <a:pt x="1118" y="892"/>
                    <a:pt x="1118" y="978"/>
                    <a:pt x="1102" y="1052"/>
                  </a:cubicBezTo>
                  <a:lnTo>
                    <a:pt x="4" y="861"/>
                  </a:lnTo>
                  <a:close/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îşļîḋé">
              <a:extLst>
                <a:ext uri="{FF2B5EF4-FFF2-40B4-BE49-F238E27FC236}">
                  <a16:creationId xmlns:a16="http://schemas.microsoft.com/office/drawing/2014/main" id="{0469076A-0438-4567-9557-C1F9466C21A8}"/>
                </a:ext>
              </a:extLst>
            </p:cNvPr>
            <p:cNvSpPr/>
            <p:nvPr/>
          </p:nvSpPr>
          <p:spPr bwMode="auto">
            <a:xfrm>
              <a:off x="3325759" y="3206096"/>
              <a:ext cx="2188983" cy="2051825"/>
            </a:xfrm>
            <a:custGeom>
              <a:avLst/>
              <a:gdLst>
                <a:gd name="T0" fmla="*/ 10 w 1134"/>
                <a:gd name="T1" fmla="*/ 869 h 1064"/>
                <a:gd name="T2" fmla="*/ 45 w 1134"/>
                <a:gd name="T3" fmla="*/ 447 h 1064"/>
                <a:gd name="T4" fmla="*/ 93 w 1134"/>
                <a:gd name="T5" fmla="*/ 231 h 1064"/>
                <a:gd name="T6" fmla="*/ 127 w 1134"/>
                <a:gd name="T7" fmla="*/ 159 h 1064"/>
                <a:gd name="T8" fmla="*/ 231 w 1134"/>
                <a:gd name="T9" fmla="*/ 73 h 1064"/>
                <a:gd name="T10" fmla="*/ 540 w 1134"/>
                <a:gd name="T11" fmla="*/ 11 h 1064"/>
                <a:gd name="T12" fmla="*/ 873 w 1134"/>
                <a:gd name="T13" fmla="*/ 98 h 1064"/>
                <a:gd name="T14" fmla="*/ 1004 w 1134"/>
                <a:gd name="T15" fmla="*/ 203 h 1064"/>
                <a:gd name="T16" fmla="*/ 1078 w 1134"/>
                <a:gd name="T17" fmla="*/ 327 h 1064"/>
                <a:gd name="T18" fmla="*/ 1123 w 1134"/>
                <a:gd name="T19" fmla="*/ 609 h 1064"/>
                <a:gd name="T20" fmla="*/ 1120 w 1134"/>
                <a:gd name="T21" fmla="*/ 838 h 1064"/>
                <a:gd name="T22" fmla="*/ 1101 w 1134"/>
                <a:gd name="T23" fmla="*/ 1062 h 1064"/>
                <a:gd name="T24" fmla="*/ 1108 w 1134"/>
                <a:gd name="T25" fmla="*/ 1059 h 1064"/>
                <a:gd name="T26" fmla="*/ 596 w 1134"/>
                <a:gd name="T27" fmla="*/ 970 h 1064"/>
                <a:gd name="T28" fmla="*/ 16 w 1134"/>
                <a:gd name="T29" fmla="*/ 869 h 1064"/>
                <a:gd name="T30" fmla="*/ 9 w 1134"/>
                <a:gd name="T31" fmla="*/ 867 h 1064"/>
                <a:gd name="T32" fmla="*/ 4 w 1134"/>
                <a:gd name="T33" fmla="*/ 872 h 1064"/>
                <a:gd name="T34" fmla="*/ 516 w 1134"/>
                <a:gd name="T35" fmla="*/ 961 h 1064"/>
                <a:gd name="T36" fmla="*/ 1096 w 1134"/>
                <a:gd name="T37" fmla="*/ 1062 h 1064"/>
                <a:gd name="T38" fmla="*/ 1103 w 1134"/>
                <a:gd name="T39" fmla="*/ 1063 h 1064"/>
                <a:gd name="T40" fmla="*/ 1109 w 1134"/>
                <a:gd name="T41" fmla="*/ 1061 h 1064"/>
                <a:gd name="T42" fmla="*/ 1126 w 1134"/>
                <a:gd name="T43" fmla="*/ 881 h 1064"/>
                <a:gd name="T44" fmla="*/ 1133 w 1134"/>
                <a:gd name="T45" fmla="*/ 699 h 1064"/>
                <a:gd name="T46" fmla="*/ 1107 w 1134"/>
                <a:gd name="T47" fmla="*/ 403 h 1064"/>
                <a:gd name="T48" fmla="*/ 1061 w 1134"/>
                <a:gd name="T49" fmla="*/ 268 h 1064"/>
                <a:gd name="T50" fmla="*/ 971 w 1134"/>
                <a:gd name="T51" fmla="*/ 162 h 1064"/>
                <a:gd name="T52" fmla="*/ 680 w 1134"/>
                <a:gd name="T53" fmla="*/ 18 h 1064"/>
                <a:gd name="T54" fmla="*/ 379 w 1134"/>
                <a:gd name="T55" fmla="*/ 19 h 1064"/>
                <a:gd name="T56" fmla="*/ 141 w 1134"/>
                <a:gd name="T57" fmla="*/ 134 h 1064"/>
                <a:gd name="T58" fmla="*/ 70 w 1134"/>
                <a:gd name="T59" fmla="*/ 285 h 1064"/>
                <a:gd name="T60" fmla="*/ 27 w 1134"/>
                <a:gd name="T61" fmla="*/ 517 h 1064"/>
                <a:gd name="T62" fmla="*/ 3 w 1134"/>
                <a:gd name="T63" fmla="*/ 871 h 1064"/>
                <a:gd name="T64" fmla="*/ 10 w 1134"/>
                <a:gd name="T65" fmla="*/ 86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4" h="1064">
                  <a:moveTo>
                    <a:pt x="10" y="869"/>
                  </a:moveTo>
                  <a:cubicBezTo>
                    <a:pt x="7" y="728"/>
                    <a:pt x="23" y="586"/>
                    <a:pt x="45" y="447"/>
                  </a:cubicBezTo>
                  <a:cubicBezTo>
                    <a:pt x="56" y="375"/>
                    <a:pt x="69" y="301"/>
                    <a:pt x="93" y="231"/>
                  </a:cubicBezTo>
                  <a:cubicBezTo>
                    <a:pt x="102" y="206"/>
                    <a:pt x="112" y="181"/>
                    <a:pt x="127" y="159"/>
                  </a:cubicBezTo>
                  <a:cubicBezTo>
                    <a:pt x="153" y="122"/>
                    <a:pt x="192" y="94"/>
                    <a:pt x="231" y="73"/>
                  </a:cubicBezTo>
                  <a:cubicBezTo>
                    <a:pt x="325" y="22"/>
                    <a:pt x="435" y="11"/>
                    <a:pt x="540" y="11"/>
                  </a:cubicBezTo>
                  <a:cubicBezTo>
                    <a:pt x="659" y="12"/>
                    <a:pt x="770" y="35"/>
                    <a:pt x="873" y="98"/>
                  </a:cubicBezTo>
                  <a:cubicBezTo>
                    <a:pt x="921" y="127"/>
                    <a:pt x="965" y="163"/>
                    <a:pt x="1004" y="203"/>
                  </a:cubicBezTo>
                  <a:cubicBezTo>
                    <a:pt x="1038" y="238"/>
                    <a:pt x="1061" y="282"/>
                    <a:pt x="1078" y="327"/>
                  </a:cubicBezTo>
                  <a:cubicBezTo>
                    <a:pt x="1111" y="417"/>
                    <a:pt x="1117" y="514"/>
                    <a:pt x="1123" y="609"/>
                  </a:cubicBezTo>
                  <a:cubicBezTo>
                    <a:pt x="1128" y="685"/>
                    <a:pt x="1123" y="762"/>
                    <a:pt x="1120" y="838"/>
                  </a:cubicBezTo>
                  <a:cubicBezTo>
                    <a:pt x="1117" y="913"/>
                    <a:pt x="1117" y="988"/>
                    <a:pt x="1101" y="1062"/>
                  </a:cubicBezTo>
                  <a:cubicBezTo>
                    <a:pt x="1103" y="1061"/>
                    <a:pt x="1106" y="1060"/>
                    <a:pt x="1108" y="1059"/>
                  </a:cubicBezTo>
                  <a:cubicBezTo>
                    <a:pt x="937" y="1029"/>
                    <a:pt x="766" y="1000"/>
                    <a:pt x="596" y="970"/>
                  </a:cubicBezTo>
                  <a:cubicBezTo>
                    <a:pt x="402" y="936"/>
                    <a:pt x="209" y="902"/>
                    <a:pt x="16" y="869"/>
                  </a:cubicBezTo>
                  <a:cubicBezTo>
                    <a:pt x="13" y="868"/>
                    <a:pt x="11" y="868"/>
                    <a:pt x="9" y="867"/>
                  </a:cubicBezTo>
                  <a:cubicBezTo>
                    <a:pt x="6" y="867"/>
                    <a:pt x="0" y="871"/>
                    <a:pt x="4" y="872"/>
                  </a:cubicBezTo>
                  <a:cubicBezTo>
                    <a:pt x="175" y="901"/>
                    <a:pt x="346" y="931"/>
                    <a:pt x="516" y="961"/>
                  </a:cubicBezTo>
                  <a:cubicBezTo>
                    <a:pt x="710" y="995"/>
                    <a:pt x="903" y="1028"/>
                    <a:pt x="1096" y="1062"/>
                  </a:cubicBezTo>
                  <a:cubicBezTo>
                    <a:pt x="1099" y="1062"/>
                    <a:pt x="1101" y="1063"/>
                    <a:pt x="1103" y="1063"/>
                  </a:cubicBezTo>
                  <a:cubicBezTo>
                    <a:pt x="1105" y="1064"/>
                    <a:pt x="1109" y="1063"/>
                    <a:pt x="1109" y="1061"/>
                  </a:cubicBezTo>
                  <a:cubicBezTo>
                    <a:pt x="1121" y="1001"/>
                    <a:pt x="1124" y="941"/>
                    <a:pt x="1126" y="881"/>
                  </a:cubicBezTo>
                  <a:cubicBezTo>
                    <a:pt x="1128" y="820"/>
                    <a:pt x="1132" y="760"/>
                    <a:pt x="1133" y="699"/>
                  </a:cubicBezTo>
                  <a:cubicBezTo>
                    <a:pt x="1134" y="601"/>
                    <a:pt x="1127" y="499"/>
                    <a:pt x="1107" y="403"/>
                  </a:cubicBezTo>
                  <a:cubicBezTo>
                    <a:pt x="1098" y="356"/>
                    <a:pt x="1083" y="310"/>
                    <a:pt x="1061" y="268"/>
                  </a:cubicBezTo>
                  <a:cubicBezTo>
                    <a:pt x="1038" y="226"/>
                    <a:pt x="1006" y="193"/>
                    <a:pt x="971" y="162"/>
                  </a:cubicBezTo>
                  <a:cubicBezTo>
                    <a:pt x="887" y="89"/>
                    <a:pt x="789" y="38"/>
                    <a:pt x="680" y="18"/>
                  </a:cubicBezTo>
                  <a:cubicBezTo>
                    <a:pt x="583" y="0"/>
                    <a:pt x="476" y="2"/>
                    <a:pt x="379" y="19"/>
                  </a:cubicBezTo>
                  <a:cubicBezTo>
                    <a:pt x="292" y="35"/>
                    <a:pt x="204" y="69"/>
                    <a:pt x="141" y="134"/>
                  </a:cubicBezTo>
                  <a:cubicBezTo>
                    <a:pt x="101" y="175"/>
                    <a:pt x="84" y="231"/>
                    <a:pt x="70" y="285"/>
                  </a:cubicBezTo>
                  <a:cubicBezTo>
                    <a:pt x="49" y="361"/>
                    <a:pt x="37" y="439"/>
                    <a:pt x="27" y="517"/>
                  </a:cubicBezTo>
                  <a:cubicBezTo>
                    <a:pt x="12" y="634"/>
                    <a:pt x="0" y="753"/>
                    <a:pt x="3" y="871"/>
                  </a:cubicBezTo>
                  <a:cubicBezTo>
                    <a:pt x="3" y="873"/>
                    <a:pt x="11" y="872"/>
                    <a:pt x="10" y="86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3E1EBA8-810F-4291-9BB6-7F6FCB1A7890}"/>
              </a:ext>
            </a:extLst>
          </p:cNvPr>
          <p:cNvGrpSpPr/>
          <p:nvPr/>
        </p:nvGrpSpPr>
        <p:grpSpPr>
          <a:xfrm rot="20279833">
            <a:off x="5377256" y="3393364"/>
            <a:ext cx="885243" cy="969418"/>
            <a:chOff x="2542618" y="3866021"/>
            <a:chExt cx="959502" cy="907974"/>
          </a:xfrm>
        </p:grpSpPr>
        <p:sp>
          <p:nvSpPr>
            <p:cNvPr id="28" name="îšlîďè">
              <a:extLst>
                <a:ext uri="{FF2B5EF4-FFF2-40B4-BE49-F238E27FC236}">
                  <a16:creationId xmlns:a16="http://schemas.microsoft.com/office/drawing/2014/main" id="{583E8FEF-7CC6-4009-9DB5-E8325F070FBE}"/>
                </a:ext>
              </a:extLst>
            </p:cNvPr>
            <p:cNvSpPr/>
            <p:nvPr/>
          </p:nvSpPr>
          <p:spPr bwMode="auto">
            <a:xfrm rot="4469966" flipH="1">
              <a:off x="3082261" y="4218446"/>
              <a:ext cx="500392" cy="320594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îṧlîḓé">
              <a:extLst>
                <a:ext uri="{FF2B5EF4-FFF2-40B4-BE49-F238E27FC236}">
                  <a16:creationId xmlns:a16="http://schemas.microsoft.com/office/drawing/2014/main" id="{CC6ABCE6-1128-4832-8E7D-8BDEF754A53A}"/>
                </a:ext>
              </a:extLst>
            </p:cNvPr>
            <p:cNvSpPr/>
            <p:nvPr/>
          </p:nvSpPr>
          <p:spPr bwMode="auto">
            <a:xfrm rot="4469966" flipH="1">
              <a:off x="3103547" y="4176540"/>
              <a:ext cx="35196" cy="80149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íşľíḓê">
              <a:extLst>
                <a:ext uri="{FF2B5EF4-FFF2-40B4-BE49-F238E27FC236}">
                  <a16:creationId xmlns:a16="http://schemas.microsoft.com/office/drawing/2014/main" id="{0C73A1C8-7BC7-4221-8FBE-731B03A9490F}"/>
                </a:ext>
              </a:extLst>
            </p:cNvPr>
            <p:cNvSpPr/>
            <p:nvPr/>
          </p:nvSpPr>
          <p:spPr bwMode="auto">
            <a:xfrm rot="4469966" flipH="1">
              <a:off x="2862004" y="4408116"/>
              <a:ext cx="203524" cy="209277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îṩļîďé">
              <a:extLst>
                <a:ext uri="{FF2B5EF4-FFF2-40B4-BE49-F238E27FC236}">
                  <a16:creationId xmlns:a16="http://schemas.microsoft.com/office/drawing/2014/main" id="{5E0DA836-65C8-4995-812C-3E39B55DC3E6}"/>
                </a:ext>
              </a:extLst>
            </p:cNvPr>
            <p:cNvSpPr/>
            <p:nvPr/>
          </p:nvSpPr>
          <p:spPr bwMode="auto">
            <a:xfrm rot="4469966" flipH="1">
              <a:off x="3033857" y="4186200"/>
              <a:ext cx="387154" cy="427459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ïṣ1îḑè">
              <a:extLst>
                <a:ext uri="{FF2B5EF4-FFF2-40B4-BE49-F238E27FC236}">
                  <a16:creationId xmlns:a16="http://schemas.microsoft.com/office/drawing/2014/main" id="{0129091F-E02E-4892-92F5-8693119E2112}"/>
                </a:ext>
              </a:extLst>
            </p:cNvPr>
            <p:cNvSpPr/>
            <p:nvPr/>
          </p:nvSpPr>
          <p:spPr bwMode="auto">
            <a:xfrm rot="4469966" flipH="1">
              <a:off x="3015396" y="4202629"/>
              <a:ext cx="486619" cy="486828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íṩļîḋe">
              <a:extLst>
                <a:ext uri="{FF2B5EF4-FFF2-40B4-BE49-F238E27FC236}">
                  <a16:creationId xmlns:a16="http://schemas.microsoft.com/office/drawing/2014/main" id="{3F9F2293-D4CA-4A85-9A7E-40AAF3E25665}"/>
                </a:ext>
              </a:extLst>
            </p:cNvPr>
            <p:cNvSpPr/>
            <p:nvPr/>
          </p:nvSpPr>
          <p:spPr bwMode="auto">
            <a:xfrm rot="4469966" flipH="1">
              <a:off x="3150975" y="4297952"/>
              <a:ext cx="35196" cy="6827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íṥļïḍe">
              <a:extLst>
                <a:ext uri="{FF2B5EF4-FFF2-40B4-BE49-F238E27FC236}">
                  <a16:creationId xmlns:a16="http://schemas.microsoft.com/office/drawing/2014/main" id="{ECD76467-F4FC-4DB1-BFE4-14C172298A5C}"/>
                </a:ext>
              </a:extLst>
            </p:cNvPr>
            <p:cNvSpPr/>
            <p:nvPr/>
          </p:nvSpPr>
          <p:spPr bwMode="auto">
            <a:xfrm rot="4953931" flipH="1">
              <a:off x="2586754" y="4319619"/>
              <a:ext cx="560071" cy="348681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isḷïḍê">
              <a:extLst>
                <a:ext uri="{FF2B5EF4-FFF2-40B4-BE49-F238E27FC236}">
                  <a16:creationId xmlns:a16="http://schemas.microsoft.com/office/drawing/2014/main" id="{BB603BC5-E9B0-42CF-9E94-E542DFBDE84A}"/>
                </a:ext>
              </a:extLst>
            </p:cNvPr>
            <p:cNvSpPr/>
            <p:nvPr/>
          </p:nvSpPr>
          <p:spPr bwMode="auto">
            <a:xfrm rot="4469966" flipH="1">
              <a:off x="2918191" y="4336549"/>
              <a:ext cx="97936" cy="120223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íŝ1ïḍê">
              <a:extLst>
                <a:ext uri="{FF2B5EF4-FFF2-40B4-BE49-F238E27FC236}">
                  <a16:creationId xmlns:a16="http://schemas.microsoft.com/office/drawing/2014/main" id="{4A6ABDA6-74C1-41A9-AB2D-CDC17C53FD73}"/>
                </a:ext>
              </a:extLst>
            </p:cNvPr>
            <p:cNvSpPr/>
            <p:nvPr/>
          </p:nvSpPr>
          <p:spPr bwMode="auto">
            <a:xfrm rot="4469966" flipH="1">
              <a:off x="3138897" y="4238448"/>
              <a:ext cx="26015" cy="28201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şļïḍé">
              <a:extLst>
                <a:ext uri="{FF2B5EF4-FFF2-40B4-BE49-F238E27FC236}">
                  <a16:creationId xmlns:a16="http://schemas.microsoft.com/office/drawing/2014/main" id="{C8A5AACF-B4D5-49A9-A797-188BE34D4DFF}"/>
                </a:ext>
              </a:extLst>
            </p:cNvPr>
            <p:cNvSpPr/>
            <p:nvPr/>
          </p:nvSpPr>
          <p:spPr bwMode="auto">
            <a:xfrm rot="4469966" flipH="1">
              <a:off x="3044712" y="4270286"/>
              <a:ext cx="35196" cy="23748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ṣlíḓé">
              <a:extLst>
                <a:ext uri="{FF2B5EF4-FFF2-40B4-BE49-F238E27FC236}">
                  <a16:creationId xmlns:a16="http://schemas.microsoft.com/office/drawing/2014/main" id="{852DE5EE-1E8B-43FB-84AA-F974C5965E2D}"/>
                </a:ext>
              </a:extLst>
            </p:cNvPr>
            <p:cNvSpPr/>
            <p:nvPr/>
          </p:nvSpPr>
          <p:spPr bwMode="auto">
            <a:xfrm rot="4469966" flipH="1">
              <a:off x="3172616" y="4239260"/>
              <a:ext cx="32136" cy="25232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iSlîde">
              <a:extLst>
                <a:ext uri="{FF2B5EF4-FFF2-40B4-BE49-F238E27FC236}">
                  <a16:creationId xmlns:a16="http://schemas.microsoft.com/office/drawing/2014/main" id="{ADACEA5B-68A0-4A7A-A420-F084703C9047}"/>
                </a:ext>
              </a:extLst>
            </p:cNvPr>
            <p:cNvSpPr/>
            <p:nvPr/>
          </p:nvSpPr>
          <p:spPr bwMode="auto">
            <a:xfrm rot="4469966" flipH="1">
              <a:off x="2876781" y="4393537"/>
              <a:ext cx="280036" cy="326531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iSḷíďe">
              <a:extLst>
                <a:ext uri="{FF2B5EF4-FFF2-40B4-BE49-F238E27FC236}">
                  <a16:creationId xmlns:a16="http://schemas.microsoft.com/office/drawing/2014/main" id="{D068763B-C874-4146-8E18-1D6DB63A9D09}"/>
                </a:ext>
              </a:extLst>
            </p:cNvPr>
            <p:cNvSpPr/>
            <p:nvPr/>
          </p:nvSpPr>
          <p:spPr bwMode="auto">
            <a:xfrm rot="10067740" flipH="1">
              <a:off x="2542618" y="3866021"/>
              <a:ext cx="192944" cy="186741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iṣľíďè">
            <a:extLst>
              <a:ext uri="{FF2B5EF4-FFF2-40B4-BE49-F238E27FC236}">
                <a16:creationId xmlns:a16="http://schemas.microsoft.com/office/drawing/2014/main" id="{038654EB-5E99-457F-8A70-3A35C8759652}"/>
              </a:ext>
            </a:extLst>
          </p:cNvPr>
          <p:cNvSpPr/>
          <p:nvPr/>
        </p:nvSpPr>
        <p:spPr bwMode="auto">
          <a:xfrm>
            <a:off x="2226280" y="5373270"/>
            <a:ext cx="769938" cy="187325"/>
          </a:xfrm>
          <a:custGeom>
            <a:avLst/>
            <a:gdLst>
              <a:gd name="T0" fmla="*/ 305 w 339"/>
              <a:gd name="T1" fmla="*/ 0 h 82"/>
              <a:gd name="T2" fmla="*/ 0 w 339"/>
              <a:gd name="T3" fmla="*/ 0 h 82"/>
              <a:gd name="T4" fmla="*/ 0 w 339"/>
              <a:gd name="T5" fmla="*/ 82 h 82"/>
              <a:gd name="T6" fmla="*/ 339 w 339"/>
              <a:gd name="T7" fmla="*/ 82 h 82"/>
              <a:gd name="T8" fmla="*/ 339 w 339"/>
              <a:gd name="T9" fmla="*/ 34 h 82"/>
              <a:gd name="T10" fmla="*/ 305 w 339"/>
              <a:gd name="T11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9" h="82">
                <a:moveTo>
                  <a:pt x="30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339" y="82"/>
                  <a:pt x="339" y="82"/>
                  <a:pt x="339" y="82"/>
                </a:cubicBezTo>
                <a:cubicBezTo>
                  <a:pt x="339" y="34"/>
                  <a:pt x="339" y="34"/>
                  <a:pt x="339" y="34"/>
                </a:cubicBezTo>
                <a:cubicBezTo>
                  <a:pt x="339" y="15"/>
                  <a:pt x="324" y="0"/>
                  <a:pt x="30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îṡľîḍè">
            <a:extLst>
              <a:ext uri="{FF2B5EF4-FFF2-40B4-BE49-F238E27FC236}">
                <a16:creationId xmlns:a16="http://schemas.microsoft.com/office/drawing/2014/main" id="{CFEEB1CF-D350-4121-B88E-FE7124CBD8EF}"/>
              </a:ext>
            </a:extLst>
          </p:cNvPr>
          <p:cNvSpPr/>
          <p:nvPr/>
        </p:nvSpPr>
        <p:spPr bwMode="auto">
          <a:xfrm>
            <a:off x="4284134" y="2089332"/>
            <a:ext cx="1187450" cy="93663"/>
          </a:xfrm>
          <a:custGeom>
            <a:avLst/>
            <a:gdLst>
              <a:gd name="T0" fmla="*/ 522 w 522"/>
              <a:gd name="T1" fmla="*/ 21 h 41"/>
              <a:gd name="T2" fmla="*/ 502 w 522"/>
              <a:gd name="T3" fmla="*/ 41 h 41"/>
              <a:gd name="T4" fmla="*/ 20 w 522"/>
              <a:gd name="T5" fmla="*/ 41 h 41"/>
              <a:gd name="T6" fmla="*/ 0 w 522"/>
              <a:gd name="T7" fmla="*/ 21 h 41"/>
              <a:gd name="T8" fmla="*/ 0 w 522"/>
              <a:gd name="T9" fmla="*/ 20 h 41"/>
              <a:gd name="T10" fmla="*/ 20 w 522"/>
              <a:gd name="T11" fmla="*/ 0 h 41"/>
              <a:gd name="T12" fmla="*/ 502 w 522"/>
              <a:gd name="T13" fmla="*/ 0 h 41"/>
              <a:gd name="T14" fmla="*/ 522 w 522"/>
              <a:gd name="T15" fmla="*/ 20 h 41"/>
              <a:gd name="T16" fmla="*/ 522 w 522"/>
              <a:gd name="T17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" h="41">
                <a:moveTo>
                  <a:pt x="522" y="21"/>
                </a:moveTo>
                <a:cubicBezTo>
                  <a:pt x="522" y="32"/>
                  <a:pt x="513" y="41"/>
                  <a:pt x="502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502" y="0"/>
                  <a:pt x="502" y="0"/>
                  <a:pt x="502" y="0"/>
                </a:cubicBezTo>
                <a:cubicBezTo>
                  <a:pt x="513" y="0"/>
                  <a:pt x="522" y="9"/>
                  <a:pt x="522" y="20"/>
                </a:cubicBezTo>
                <a:lnTo>
                  <a:pt x="522" y="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0" name="iṥ1îḍè">
            <a:extLst>
              <a:ext uri="{FF2B5EF4-FFF2-40B4-BE49-F238E27FC236}">
                <a16:creationId xmlns:a16="http://schemas.microsoft.com/office/drawing/2014/main" id="{28B2CCE5-10FB-4B4A-B15D-E56108DDE6E1}"/>
              </a:ext>
            </a:extLst>
          </p:cNvPr>
          <p:cNvSpPr/>
          <p:nvPr/>
        </p:nvSpPr>
        <p:spPr bwMode="auto">
          <a:xfrm>
            <a:off x="8210016" y="3221849"/>
            <a:ext cx="273050" cy="2714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1" name="işḷîḑè">
            <a:extLst>
              <a:ext uri="{FF2B5EF4-FFF2-40B4-BE49-F238E27FC236}">
                <a16:creationId xmlns:a16="http://schemas.microsoft.com/office/drawing/2014/main" id="{D934BFB0-1EC9-4FEC-9835-BAAEA8F70225}"/>
              </a:ext>
            </a:extLst>
          </p:cNvPr>
          <p:cNvSpPr/>
          <p:nvPr/>
        </p:nvSpPr>
        <p:spPr bwMode="auto">
          <a:xfrm>
            <a:off x="4331723" y="2157683"/>
            <a:ext cx="1109663" cy="406400"/>
          </a:xfrm>
          <a:prstGeom prst="rect">
            <a:avLst/>
          </a:prstGeom>
          <a:solidFill>
            <a:srgbClr val="FAC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2" name="îṣḻíḑè">
            <a:extLst>
              <a:ext uri="{FF2B5EF4-FFF2-40B4-BE49-F238E27FC236}">
                <a16:creationId xmlns:a16="http://schemas.microsoft.com/office/drawing/2014/main" id="{773CC6B0-7ADE-44F0-AB64-2F87CC9428DE}"/>
              </a:ext>
            </a:extLst>
          </p:cNvPr>
          <p:cNvSpPr/>
          <p:nvPr/>
        </p:nvSpPr>
        <p:spPr bwMode="auto">
          <a:xfrm>
            <a:off x="4423005" y="2150462"/>
            <a:ext cx="927100" cy="406400"/>
          </a:xfrm>
          <a:prstGeom prst="rect">
            <a:avLst/>
          </a:prstGeom>
          <a:solidFill>
            <a:srgbClr val="FBD2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3" name="îs1îdê">
            <a:extLst>
              <a:ext uri="{FF2B5EF4-FFF2-40B4-BE49-F238E27FC236}">
                <a16:creationId xmlns:a16="http://schemas.microsoft.com/office/drawing/2014/main" id="{5A6E8D18-C588-41D4-A1BD-FB5D624271CE}"/>
              </a:ext>
            </a:extLst>
          </p:cNvPr>
          <p:cNvSpPr/>
          <p:nvPr/>
        </p:nvSpPr>
        <p:spPr bwMode="auto">
          <a:xfrm>
            <a:off x="4546017" y="2144653"/>
            <a:ext cx="690563" cy="406400"/>
          </a:xfrm>
          <a:prstGeom prst="rect">
            <a:avLst/>
          </a:prstGeom>
          <a:solidFill>
            <a:srgbClr val="FBD5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424D4FE-5173-4B96-9DF2-847CFFA2BD6A}"/>
              </a:ext>
            </a:extLst>
          </p:cNvPr>
          <p:cNvGrpSpPr/>
          <p:nvPr/>
        </p:nvGrpSpPr>
        <p:grpSpPr>
          <a:xfrm>
            <a:off x="2352878" y="475524"/>
            <a:ext cx="1208088" cy="2587626"/>
            <a:chOff x="7259100" y="1646424"/>
            <a:chExt cx="1208088" cy="2587626"/>
          </a:xfrm>
        </p:grpSpPr>
        <p:sp>
          <p:nvSpPr>
            <p:cNvPr id="204" name="î$ḻïḋé">
              <a:extLst>
                <a:ext uri="{FF2B5EF4-FFF2-40B4-BE49-F238E27FC236}">
                  <a16:creationId xmlns:a16="http://schemas.microsoft.com/office/drawing/2014/main" id="{8AFFC893-F32A-46B4-9604-B3BDC7CC6AC3}"/>
                </a:ext>
              </a:extLst>
            </p:cNvPr>
            <p:cNvSpPr/>
            <p:nvPr/>
          </p:nvSpPr>
          <p:spPr bwMode="auto">
            <a:xfrm>
              <a:off x="7259100" y="1736912"/>
              <a:ext cx="1208088" cy="249713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îŝḻiḍe">
              <a:extLst>
                <a:ext uri="{FF2B5EF4-FFF2-40B4-BE49-F238E27FC236}">
                  <a16:creationId xmlns:a16="http://schemas.microsoft.com/office/drawing/2014/main" id="{95E23C32-BA89-4142-ACE9-6FA4CF8BCAD8}"/>
                </a:ext>
              </a:extLst>
            </p:cNvPr>
            <p:cNvSpPr/>
            <p:nvPr/>
          </p:nvSpPr>
          <p:spPr bwMode="auto">
            <a:xfrm>
              <a:off x="7259100" y="1736912"/>
              <a:ext cx="1208088" cy="249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ï$ḻidê">
              <a:extLst>
                <a:ext uri="{FF2B5EF4-FFF2-40B4-BE49-F238E27FC236}">
                  <a16:creationId xmlns:a16="http://schemas.microsoft.com/office/drawing/2014/main" id="{723F6A80-1221-47AF-B2F1-840A3C064823}"/>
                </a:ext>
              </a:extLst>
            </p:cNvPr>
            <p:cNvSpPr/>
            <p:nvPr/>
          </p:nvSpPr>
          <p:spPr bwMode="auto">
            <a:xfrm>
              <a:off x="7259100" y="1646424"/>
              <a:ext cx="1208088" cy="2495550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iṡḻíḑe">
              <a:extLst>
                <a:ext uri="{FF2B5EF4-FFF2-40B4-BE49-F238E27FC236}">
                  <a16:creationId xmlns:a16="http://schemas.microsoft.com/office/drawing/2014/main" id="{F3D4B078-C11F-4BF5-AE13-B64B3B9B0C9F}"/>
                </a:ext>
              </a:extLst>
            </p:cNvPr>
            <p:cNvSpPr/>
            <p:nvPr/>
          </p:nvSpPr>
          <p:spPr bwMode="auto">
            <a:xfrm>
              <a:off x="7368637" y="1755962"/>
              <a:ext cx="989013" cy="2278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iśḻïďè">
              <a:extLst>
                <a:ext uri="{FF2B5EF4-FFF2-40B4-BE49-F238E27FC236}">
                  <a16:creationId xmlns:a16="http://schemas.microsoft.com/office/drawing/2014/main" id="{CCEB600F-1440-4D36-BB68-A44F863368E0}"/>
                </a:ext>
              </a:extLst>
            </p:cNvPr>
            <p:cNvSpPr/>
            <p:nvPr/>
          </p:nvSpPr>
          <p:spPr bwMode="auto">
            <a:xfrm>
              <a:off x="7354350" y="1741674"/>
              <a:ext cx="1016000" cy="2305050"/>
            </a:xfrm>
            <a:custGeom>
              <a:avLst/>
              <a:gdLst>
                <a:gd name="T0" fmla="*/ 6 w 447"/>
                <a:gd name="T1" fmla="*/ 1008 h 1014"/>
                <a:gd name="T2" fmla="*/ 12 w 447"/>
                <a:gd name="T3" fmla="*/ 1008 h 1014"/>
                <a:gd name="T4" fmla="*/ 12 w 447"/>
                <a:gd name="T5" fmla="*/ 12 h 1014"/>
                <a:gd name="T6" fmla="*/ 435 w 447"/>
                <a:gd name="T7" fmla="*/ 12 h 1014"/>
                <a:gd name="T8" fmla="*/ 435 w 447"/>
                <a:gd name="T9" fmla="*/ 1002 h 1014"/>
                <a:gd name="T10" fmla="*/ 6 w 447"/>
                <a:gd name="T11" fmla="*/ 1002 h 1014"/>
                <a:gd name="T12" fmla="*/ 6 w 447"/>
                <a:gd name="T13" fmla="*/ 1008 h 1014"/>
                <a:gd name="T14" fmla="*/ 12 w 447"/>
                <a:gd name="T15" fmla="*/ 1008 h 1014"/>
                <a:gd name="T16" fmla="*/ 6 w 447"/>
                <a:gd name="T17" fmla="*/ 1008 h 1014"/>
                <a:gd name="T18" fmla="*/ 6 w 447"/>
                <a:gd name="T19" fmla="*/ 1014 h 1014"/>
                <a:gd name="T20" fmla="*/ 441 w 447"/>
                <a:gd name="T21" fmla="*/ 1014 h 1014"/>
                <a:gd name="T22" fmla="*/ 445 w 447"/>
                <a:gd name="T23" fmla="*/ 1012 h 1014"/>
                <a:gd name="T24" fmla="*/ 447 w 447"/>
                <a:gd name="T25" fmla="*/ 1008 h 1014"/>
                <a:gd name="T26" fmla="*/ 447 w 447"/>
                <a:gd name="T27" fmla="*/ 6 h 1014"/>
                <a:gd name="T28" fmla="*/ 445 w 447"/>
                <a:gd name="T29" fmla="*/ 2 h 1014"/>
                <a:gd name="T30" fmla="*/ 441 w 447"/>
                <a:gd name="T31" fmla="*/ 0 h 1014"/>
                <a:gd name="T32" fmla="*/ 6 w 447"/>
                <a:gd name="T33" fmla="*/ 0 h 1014"/>
                <a:gd name="T34" fmla="*/ 2 w 447"/>
                <a:gd name="T35" fmla="*/ 2 h 1014"/>
                <a:gd name="T36" fmla="*/ 0 w 447"/>
                <a:gd name="T37" fmla="*/ 6 h 1014"/>
                <a:gd name="T38" fmla="*/ 0 w 447"/>
                <a:gd name="T39" fmla="*/ 1008 h 1014"/>
                <a:gd name="T40" fmla="*/ 2 w 447"/>
                <a:gd name="T41" fmla="*/ 1012 h 1014"/>
                <a:gd name="T42" fmla="*/ 6 w 447"/>
                <a:gd name="T43" fmla="*/ 1014 h 1014"/>
                <a:gd name="T44" fmla="*/ 6 w 447"/>
                <a:gd name="T45" fmla="*/ 1008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7" h="1014">
                  <a:moveTo>
                    <a:pt x="6" y="1008"/>
                  </a:moveTo>
                  <a:cubicBezTo>
                    <a:pt x="12" y="1008"/>
                    <a:pt x="12" y="1008"/>
                    <a:pt x="12" y="100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35" y="12"/>
                    <a:pt x="435" y="12"/>
                    <a:pt x="435" y="12"/>
                  </a:cubicBezTo>
                  <a:cubicBezTo>
                    <a:pt x="435" y="1002"/>
                    <a:pt x="435" y="1002"/>
                    <a:pt x="435" y="1002"/>
                  </a:cubicBezTo>
                  <a:cubicBezTo>
                    <a:pt x="6" y="1002"/>
                    <a:pt x="6" y="1002"/>
                    <a:pt x="6" y="1002"/>
                  </a:cubicBezTo>
                  <a:cubicBezTo>
                    <a:pt x="6" y="1008"/>
                    <a:pt x="6" y="1008"/>
                    <a:pt x="6" y="1008"/>
                  </a:cubicBezTo>
                  <a:cubicBezTo>
                    <a:pt x="12" y="1008"/>
                    <a:pt x="12" y="1008"/>
                    <a:pt x="12" y="1008"/>
                  </a:cubicBezTo>
                  <a:cubicBezTo>
                    <a:pt x="6" y="1008"/>
                    <a:pt x="6" y="1008"/>
                    <a:pt x="6" y="1008"/>
                  </a:cubicBezTo>
                  <a:cubicBezTo>
                    <a:pt x="6" y="1014"/>
                    <a:pt x="6" y="1014"/>
                    <a:pt x="6" y="1014"/>
                  </a:cubicBezTo>
                  <a:cubicBezTo>
                    <a:pt x="441" y="1014"/>
                    <a:pt x="441" y="1014"/>
                    <a:pt x="441" y="1014"/>
                  </a:cubicBezTo>
                  <a:cubicBezTo>
                    <a:pt x="443" y="1014"/>
                    <a:pt x="444" y="1014"/>
                    <a:pt x="445" y="1012"/>
                  </a:cubicBezTo>
                  <a:cubicBezTo>
                    <a:pt x="446" y="1011"/>
                    <a:pt x="447" y="1010"/>
                    <a:pt x="447" y="1008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47" y="4"/>
                    <a:pt x="446" y="3"/>
                    <a:pt x="445" y="2"/>
                  </a:cubicBezTo>
                  <a:cubicBezTo>
                    <a:pt x="444" y="1"/>
                    <a:pt x="443" y="0"/>
                    <a:pt x="44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008"/>
                    <a:pt x="0" y="1008"/>
                    <a:pt x="0" y="1008"/>
                  </a:cubicBezTo>
                  <a:cubicBezTo>
                    <a:pt x="0" y="1010"/>
                    <a:pt x="0" y="1011"/>
                    <a:pt x="2" y="1012"/>
                  </a:cubicBezTo>
                  <a:cubicBezTo>
                    <a:pt x="3" y="1014"/>
                    <a:pt x="4" y="1014"/>
                    <a:pt x="6" y="1014"/>
                  </a:cubicBezTo>
                  <a:lnTo>
                    <a:pt x="6" y="1008"/>
                  </a:lnTo>
                  <a:close/>
                </a:path>
              </a:pathLst>
            </a:custGeom>
            <a:solidFill>
              <a:srgbClr val="D27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iṥļiďè">
              <a:extLst>
                <a:ext uri="{FF2B5EF4-FFF2-40B4-BE49-F238E27FC236}">
                  <a16:creationId xmlns:a16="http://schemas.microsoft.com/office/drawing/2014/main" id="{CAF64B23-9B34-46D2-A0DF-C54316134096}"/>
                </a:ext>
              </a:extLst>
            </p:cNvPr>
            <p:cNvSpPr/>
            <p:nvPr/>
          </p:nvSpPr>
          <p:spPr bwMode="auto">
            <a:xfrm>
              <a:off x="7495637" y="1882962"/>
              <a:ext cx="735013" cy="2022475"/>
            </a:xfrm>
            <a:prstGeom prst="rect">
              <a:avLst/>
            </a:prstGeom>
            <a:solidFill>
              <a:srgbClr val="FBD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íSḷidê">
              <a:extLst>
                <a:ext uri="{FF2B5EF4-FFF2-40B4-BE49-F238E27FC236}">
                  <a16:creationId xmlns:a16="http://schemas.microsoft.com/office/drawing/2014/main" id="{596AEAAA-F217-4741-A4F2-D89E24AD5705}"/>
                </a:ext>
              </a:extLst>
            </p:cNvPr>
            <p:cNvSpPr/>
            <p:nvPr/>
          </p:nvSpPr>
          <p:spPr bwMode="auto">
            <a:xfrm>
              <a:off x="7602000" y="2681474"/>
              <a:ext cx="293688" cy="984250"/>
            </a:xfrm>
            <a:custGeom>
              <a:avLst/>
              <a:gdLst>
                <a:gd name="T0" fmla="*/ 128 w 129"/>
                <a:gd name="T1" fmla="*/ 433 h 433"/>
                <a:gd name="T2" fmla="*/ 9 w 129"/>
                <a:gd name="T3" fmla="*/ 0 h 433"/>
                <a:gd name="T4" fmla="*/ 128 w 129"/>
                <a:gd name="T5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433">
                  <a:moveTo>
                    <a:pt x="128" y="433"/>
                  </a:moveTo>
                  <a:cubicBezTo>
                    <a:pt x="128" y="433"/>
                    <a:pt x="129" y="177"/>
                    <a:pt x="9" y="0"/>
                  </a:cubicBezTo>
                  <a:cubicBezTo>
                    <a:pt x="9" y="0"/>
                    <a:pt x="0" y="284"/>
                    <a:pt x="128" y="433"/>
                  </a:cubicBezTo>
                  <a:close/>
                </a:path>
              </a:pathLst>
            </a:custGeom>
            <a:solidFill>
              <a:srgbClr val="BBC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íṥlîḑè">
              <a:extLst>
                <a:ext uri="{FF2B5EF4-FFF2-40B4-BE49-F238E27FC236}">
                  <a16:creationId xmlns:a16="http://schemas.microsoft.com/office/drawing/2014/main" id="{3B9AD8D5-2C66-4455-8579-F3C58BE53FAA}"/>
                </a:ext>
              </a:extLst>
            </p:cNvPr>
            <p:cNvSpPr/>
            <p:nvPr/>
          </p:nvSpPr>
          <p:spPr bwMode="auto">
            <a:xfrm>
              <a:off x="7848062" y="2429062"/>
              <a:ext cx="384175" cy="1236663"/>
            </a:xfrm>
            <a:custGeom>
              <a:avLst/>
              <a:gdLst>
                <a:gd name="T0" fmla="*/ 20 w 169"/>
                <a:gd name="T1" fmla="*/ 544 h 544"/>
                <a:gd name="T2" fmla="*/ 89 w 169"/>
                <a:gd name="T3" fmla="*/ 0 h 544"/>
                <a:gd name="T4" fmla="*/ 20 w 169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" h="544">
                  <a:moveTo>
                    <a:pt x="20" y="544"/>
                  </a:moveTo>
                  <a:cubicBezTo>
                    <a:pt x="20" y="544"/>
                    <a:pt x="169" y="239"/>
                    <a:pt x="89" y="0"/>
                  </a:cubicBezTo>
                  <a:cubicBezTo>
                    <a:pt x="89" y="0"/>
                    <a:pt x="0" y="316"/>
                    <a:pt x="20" y="544"/>
                  </a:cubicBezTo>
                  <a:close/>
                </a:path>
              </a:pathLst>
            </a:custGeom>
            <a:solidFill>
              <a:srgbClr val="BBC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íṩ1iḍé">
              <a:extLst>
                <a:ext uri="{FF2B5EF4-FFF2-40B4-BE49-F238E27FC236}">
                  <a16:creationId xmlns:a16="http://schemas.microsoft.com/office/drawing/2014/main" id="{075385EE-3ECD-4831-B4FC-8D4D03F33342}"/>
                </a:ext>
              </a:extLst>
            </p:cNvPr>
            <p:cNvSpPr/>
            <p:nvPr/>
          </p:nvSpPr>
          <p:spPr bwMode="auto">
            <a:xfrm>
              <a:off x="7651212" y="2200462"/>
              <a:ext cx="360363" cy="423863"/>
            </a:xfrm>
            <a:custGeom>
              <a:avLst/>
              <a:gdLst>
                <a:gd name="T0" fmla="*/ 121 w 159"/>
                <a:gd name="T1" fmla="*/ 37 h 186"/>
                <a:gd name="T2" fmla="*/ 93 w 159"/>
                <a:gd name="T3" fmla="*/ 168 h 186"/>
                <a:gd name="T4" fmla="*/ 10 w 159"/>
                <a:gd name="T5" fmla="*/ 104 h 186"/>
                <a:gd name="T6" fmla="*/ 28 w 159"/>
                <a:gd name="T7" fmla="*/ 23 h 186"/>
                <a:gd name="T8" fmla="*/ 72 w 159"/>
                <a:gd name="T9" fmla="*/ 37 h 186"/>
                <a:gd name="T10" fmla="*/ 121 w 159"/>
                <a:gd name="T11" fmla="*/ 3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86">
                  <a:moveTo>
                    <a:pt x="121" y="37"/>
                  </a:moveTo>
                  <a:cubicBezTo>
                    <a:pt x="121" y="37"/>
                    <a:pt x="159" y="146"/>
                    <a:pt x="93" y="168"/>
                  </a:cubicBezTo>
                  <a:cubicBezTo>
                    <a:pt x="41" y="186"/>
                    <a:pt x="17" y="142"/>
                    <a:pt x="10" y="104"/>
                  </a:cubicBezTo>
                  <a:cubicBezTo>
                    <a:pt x="0" y="47"/>
                    <a:pt x="20" y="29"/>
                    <a:pt x="28" y="23"/>
                  </a:cubicBezTo>
                  <a:cubicBezTo>
                    <a:pt x="49" y="10"/>
                    <a:pt x="72" y="37"/>
                    <a:pt x="72" y="37"/>
                  </a:cubicBezTo>
                  <a:cubicBezTo>
                    <a:pt x="72" y="37"/>
                    <a:pt x="99" y="0"/>
                    <a:pt x="121" y="37"/>
                  </a:cubicBezTo>
                  <a:close/>
                </a:path>
              </a:pathLst>
            </a:custGeom>
            <a:solidFill>
              <a:srgbClr val="DE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6446304" y="340441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A72DF0A9-6346-417E-83B3-D9C49109048E}"/>
              </a:ext>
            </a:extLst>
          </p:cNvPr>
          <p:cNvGrpSpPr/>
          <p:nvPr/>
        </p:nvGrpSpPr>
        <p:grpSpPr>
          <a:xfrm>
            <a:off x="5569110" y="1010414"/>
            <a:ext cx="1112837" cy="1078918"/>
            <a:chOff x="4113171" y="1093685"/>
            <a:chExt cx="1112837" cy="1078918"/>
          </a:xfrm>
        </p:grpSpPr>
        <p:sp>
          <p:nvSpPr>
            <p:cNvPr id="213" name="iṩļîďê">
              <a:extLst>
                <a:ext uri="{FF2B5EF4-FFF2-40B4-BE49-F238E27FC236}">
                  <a16:creationId xmlns:a16="http://schemas.microsoft.com/office/drawing/2014/main" id="{6E75D79C-5090-4064-BD45-DF8F2D89246A}"/>
                </a:ext>
              </a:extLst>
            </p:cNvPr>
            <p:cNvSpPr/>
            <p:nvPr/>
          </p:nvSpPr>
          <p:spPr bwMode="auto">
            <a:xfrm>
              <a:off x="4127458" y="1167715"/>
              <a:ext cx="1098550" cy="10048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îŝlîḑe">
              <a:extLst>
                <a:ext uri="{FF2B5EF4-FFF2-40B4-BE49-F238E27FC236}">
                  <a16:creationId xmlns:a16="http://schemas.microsoft.com/office/drawing/2014/main" id="{A09FB296-7CFD-485B-ACC6-760E5CD1EE49}"/>
                </a:ext>
              </a:extLst>
            </p:cNvPr>
            <p:cNvSpPr/>
            <p:nvPr/>
          </p:nvSpPr>
          <p:spPr bwMode="auto">
            <a:xfrm>
              <a:off x="4113171" y="1093685"/>
              <a:ext cx="1098550" cy="1004888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3061C0FA-29CE-4BA4-A32D-4DAD271163EF}"/>
                </a:ext>
              </a:extLst>
            </p:cNvPr>
            <p:cNvGrpSpPr/>
            <p:nvPr/>
          </p:nvGrpSpPr>
          <p:grpSpPr>
            <a:xfrm>
              <a:off x="4218398" y="1178216"/>
              <a:ext cx="908050" cy="812800"/>
              <a:chOff x="4417475" y="3233924"/>
              <a:chExt cx="908050" cy="812800"/>
            </a:xfrm>
          </p:grpSpPr>
          <p:sp>
            <p:nvSpPr>
              <p:cNvPr id="216" name="i$liďe">
                <a:extLst>
                  <a:ext uri="{FF2B5EF4-FFF2-40B4-BE49-F238E27FC236}">
                    <a16:creationId xmlns:a16="http://schemas.microsoft.com/office/drawing/2014/main" id="{B42A0597-06A2-4912-8CA0-7B9E0B9A3A0A}"/>
                  </a:ext>
                </a:extLst>
              </p:cNvPr>
              <p:cNvSpPr/>
              <p:nvPr/>
            </p:nvSpPr>
            <p:spPr bwMode="auto">
              <a:xfrm>
                <a:off x="4431762" y="3246624"/>
                <a:ext cx="879475" cy="787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ïṥḷíḍè">
                <a:extLst>
                  <a:ext uri="{FF2B5EF4-FFF2-40B4-BE49-F238E27FC236}">
                    <a16:creationId xmlns:a16="http://schemas.microsoft.com/office/drawing/2014/main" id="{19BD8DD6-A015-4222-A4D0-85C14D8A26AA}"/>
                  </a:ext>
                </a:extLst>
              </p:cNvPr>
              <p:cNvSpPr/>
              <p:nvPr/>
            </p:nvSpPr>
            <p:spPr bwMode="auto">
              <a:xfrm>
                <a:off x="4417475" y="3233924"/>
                <a:ext cx="908050" cy="812800"/>
              </a:xfrm>
              <a:custGeom>
                <a:avLst/>
                <a:gdLst>
                  <a:gd name="T0" fmla="*/ 6 w 399"/>
                  <a:gd name="T1" fmla="*/ 352 h 358"/>
                  <a:gd name="T2" fmla="*/ 12 w 399"/>
                  <a:gd name="T3" fmla="*/ 352 h 358"/>
                  <a:gd name="T4" fmla="*/ 12 w 399"/>
                  <a:gd name="T5" fmla="*/ 12 h 358"/>
                  <a:gd name="T6" fmla="*/ 387 w 399"/>
                  <a:gd name="T7" fmla="*/ 12 h 358"/>
                  <a:gd name="T8" fmla="*/ 387 w 399"/>
                  <a:gd name="T9" fmla="*/ 346 h 358"/>
                  <a:gd name="T10" fmla="*/ 6 w 399"/>
                  <a:gd name="T11" fmla="*/ 346 h 358"/>
                  <a:gd name="T12" fmla="*/ 6 w 399"/>
                  <a:gd name="T13" fmla="*/ 352 h 358"/>
                  <a:gd name="T14" fmla="*/ 12 w 399"/>
                  <a:gd name="T15" fmla="*/ 352 h 358"/>
                  <a:gd name="T16" fmla="*/ 6 w 399"/>
                  <a:gd name="T17" fmla="*/ 352 h 358"/>
                  <a:gd name="T18" fmla="*/ 6 w 399"/>
                  <a:gd name="T19" fmla="*/ 358 h 358"/>
                  <a:gd name="T20" fmla="*/ 393 w 399"/>
                  <a:gd name="T21" fmla="*/ 358 h 358"/>
                  <a:gd name="T22" fmla="*/ 398 w 399"/>
                  <a:gd name="T23" fmla="*/ 356 h 358"/>
                  <a:gd name="T24" fmla="*/ 399 w 399"/>
                  <a:gd name="T25" fmla="*/ 352 h 358"/>
                  <a:gd name="T26" fmla="*/ 399 w 399"/>
                  <a:gd name="T27" fmla="*/ 6 h 358"/>
                  <a:gd name="T28" fmla="*/ 398 w 399"/>
                  <a:gd name="T29" fmla="*/ 2 h 358"/>
                  <a:gd name="T30" fmla="*/ 393 w 399"/>
                  <a:gd name="T31" fmla="*/ 0 h 358"/>
                  <a:gd name="T32" fmla="*/ 6 w 399"/>
                  <a:gd name="T33" fmla="*/ 0 h 358"/>
                  <a:gd name="T34" fmla="*/ 2 w 399"/>
                  <a:gd name="T35" fmla="*/ 2 h 358"/>
                  <a:gd name="T36" fmla="*/ 0 w 399"/>
                  <a:gd name="T37" fmla="*/ 6 h 358"/>
                  <a:gd name="T38" fmla="*/ 0 w 399"/>
                  <a:gd name="T39" fmla="*/ 352 h 358"/>
                  <a:gd name="T40" fmla="*/ 2 w 399"/>
                  <a:gd name="T41" fmla="*/ 356 h 358"/>
                  <a:gd name="T42" fmla="*/ 6 w 399"/>
                  <a:gd name="T43" fmla="*/ 358 h 358"/>
                  <a:gd name="T44" fmla="*/ 6 w 399"/>
                  <a:gd name="T45" fmla="*/ 35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358">
                    <a:moveTo>
                      <a:pt x="6" y="352"/>
                    </a:moveTo>
                    <a:cubicBezTo>
                      <a:pt x="12" y="352"/>
                      <a:pt x="12" y="352"/>
                      <a:pt x="12" y="35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387" y="12"/>
                      <a:pt x="387" y="12"/>
                      <a:pt x="387" y="12"/>
                    </a:cubicBezTo>
                    <a:cubicBezTo>
                      <a:pt x="387" y="346"/>
                      <a:pt x="387" y="346"/>
                      <a:pt x="387" y="346"/>
                    </a:cubicBezTo>
                    <a:cubicBezTo>
                      <a:pt x="6" y="346"/>
                      <a:pt x="6" y="346"/>
                      <a:pt x="6" y="346"/>
                    </a:cubicBezTo>
                    <a:cubicBezTo>
                      <a:pt x="6" y="352"/>
                      <a:pt x="6" y="352"/>
                      <a:pt x="6" y="352"/>
                    </a:cubicBezTo>
                    <a:cubicBezTo>
                      <a:pt x="12" y="352"/>
                      <a:pt x="12" y="352"/>
                      <a:pt x="12" y="352"/>
                    </a:cubicBezTo>
                    <a:cubicBezTo>
                      <a:pt x="6" y="352"/>
                      <a:pt x="6" y="352"/>
                      <a:pt x="6" y="352"/>
                    </a:cubicBezTo>
                    <a:cubicBezTo>
                      <a:pt x="6" y="358"/>
                      <a:pt x="6" y="358"/>
                      <a:pt x="6" y="358"/>
                    </a:cubicBezTo>
                    <a:cubicBezTo>
                      <a:pt x="393" y="358"/>
                      <a:pt x="393" y="358"/>
                      <a:pt x="393" y="358"/>
                    </a:cubicBezTo>
                    <a:cubicBezTo>
                      <a:pt x="395" y="358"/>
                      <a:pt x="396" y="358"/>
                      <a:pt x="398" y="356"/>
                    </a:cubicBezTo>
                    <a:cubicBezTo>
                      <a:pt x="399" y="355"/>
                      <a:pt x="399" y="354"/>
                      <a:pt x="399" y="352"/>
                    </a:cubicBezTo>
                    <a:cubicBezTo>
                      <a:pt x="399" y="6"/>
                      <a:pt x="399" y="6"/>
                      <a:pt x="399" y="6"/>
                    </a:cubicBezTo>
                    <a:cubicBezTo>
                      <a:pt x="399" y="5"/>
                      <a:pt x="399" y="3"/>
                      <a:pt x="398" y="2"/>
                    </a:cubicBezTo>
                    <a:cubicBezTo>
                      <a:pt x="396" y="1"/>
                      <a:pt x="395" y="0"/>
                      <a:pt x="39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5"/>
                      <a:pt x="0" y="6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0" y="354"/>
                      <a:pt x="1" y="355"/>
                      <a:pt x="2" y="356"/>
                    </a:cubicBezTo>
                    <a:cubicBezTo>
                      <a:pt x="3" y="358"/>
                      <a:pt x="4" y="358"/>
                      <a:pt x="6" y="358"/>
                    </a:cubicBezTo>
                    <a:lnTo>
                      <a:pt x="6" y="352"/>
                    </a:lnTo>
                    <a:close/>
                  </a:path>
                </a:pathLst>
              </a:custGeom>
              <a:solidFill>
                <a:srgbClr val="D27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íş1ïdé">
                <a:extLst>
                  <a:ext uri="{FF2B5EF4-FFF2-40B4-BE49-F238E27FC236}">
                    <a16:creationId xmlns:a16="http://schemas.microsoft.com/office/drawing/2014/main" id="{62186AB9-2352-4DE3-A42F-D79EB36B548E}"/>
                  </a:ext>
                </a:extLst>
              </p:cNvPr>
              <p:cNvSpPr/>
              <p:nvPr/>
            </p:nvSpPr>
            <p:spPr bwMode="auto">
              <a:xfrm>
                <a:off x="4558762" y="3373624"/>
                <a:ext cx="625475" cy="531813"/>
              </a:xfrm>
              <a:prstGeom prst="rect">
                <a:avLst/>
              </a:prstGeom>
              <a:solidFill>
                <a:srgbClr val="BBC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îš1ïḋè">
                <a:extLst>
                  <a:ext uri="{FF2B5EF4-FFF2-40B4-BE49-F238E27FC236}">
                    <a16:creationId xmlns:a16="http://schemas.microsoft.com/office/drawing/2014/main" id="{344C863C-6461-4D12-9D5A-989A833259CC}"/>
                  </a:ext>
                </a:extLst>
              </p:cNvPr>
              <p:cNvSpPr/>
              <p:nvPr/>
            </p:nvSpPr>
            <p:spPr bwMode="auto">
              <a:xfrm>
                <a:off x="4658775" y="3446649"/>
                <a:ext cx="457200" cy="458788"/>
              </a:xfrm>
              <a:custGeom>
                <a:avLst/>
                <a:gdLst>
                  <a:gd name="T0" fmla="*/ 201 w 201"/>
                  <a:gd name="T1" fmla="*/ 202 h 202"/>
                  <a:gd name="T2" fmla="*/ 160 w 201"/>
                  <a:gd name="T3" fmla="*/ 125 h 202"/>
                  <a:gd name="T4" fmla="*/ 168 w 201"/>
                  <a:gd name="T5" fmla="*/ 33 h 202"/>
                  <a:gd name="T6" fmla="*/ 123 w 201"/>
                  <a:gd name="T7" fmla="*/ 132 h 202"/>
                  <a:gd name="T8" fmla="*/ 94 w 201"/>
                  <a:gd name="T9" fmla="*/ 171 h 202"/>
                  <a:gd name="T10" fmla="*/ 75 w 201"/>
                  <a:gd name="T11" fmla="*/ 138 h 202"/>
                  <a:gd name="T12" fmla="*/ 75 w 201"/>
                  <a:gd name="T13" fmla="*/ 70 h 202"/>
                  <a:gd name="T14" fmla="*/ 28 w 201"/>
                  <a:gd name="T15" fmla="*/ 137 h 202"/>
                  <a:gd name="T16" fmla="*/ 0 w 201"/>
                  <a:gd name="T17" fmla="*/ 202 h 202"/>
                  <a:gd name="T18" fmla="*/ 201 w 201"/>
                  <a:gd name="T1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2">
                    <a:moveTo>
                      <a:pt x="201" y="202"/>
                    </a:moveTo>
                    <a:cubicBezTo>
                      <a:pt x="201" y="202"/>
                      <a:pt x="192" y="152"/>
                      <a:pt x="160" y="125"/>
                    </a:cubicBezTo>
                    <a:cubicBezTo>
                      <a:pt x="160" y="125"/>
                      <a:pt x="199" y="66"/>
                      <a:pt x="168" y="33"/>
                    </a:cubicBezTo>
                    <a:cubicBezTo>
                      <a:pt x="138" y="0"/>
                      <a:pt x="86" y="27"/>
                      <a:pt x="123" y="132"/>
                    </a:cubicBezTo>
                    <a:cubicBezTo>
                      <a:pt x="123" y="132"/>
                      <a:pt x="98" y="152"/>
                      <a:pt x="94" y="171"/>
                    </a:cubicBezTo>
                    <a:cubicBezTo>
                      <a:pt x="94" y="171"/>
                      <a:pt x="85" y="145"/>
                      <a:pt x="75" y="138"/>
                    </a:cubicBezTo>
                    <a:cubicBezTo>
                      <a:pt x="75" y="138"/>
                      <a:pt x="87" y="95"/>
                      <a:pt x="75" y="70"/>
                    </a:cubicBezTo>
                    <a:cubicBezTo>
                      <a:pt x="62" y="44"/>
                      <a:pt x="1" y="57"/>
                      <a:pt x="28" y="137"/>
                    </a:cubicBezTo>
                    <a:cubicBezTo>
                      <a:pt x="28" y="137"/>
                      <a:pt x="1" y="167"/>
                      <a:pt x="0" y="202"/>
                    </a:cubicBezTo>
                    <a:lnTo>
                      <a:pt x="201" y="202"/>
                    </a:lnTo>
                    <a:close/>
                  </a:path>
                </a:pathLst>
              </a:custGeom>
              <a:solidFill>
                <a:srgbClr val="FBD5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6819971-6288-4C27-9F70-F27C947DC817}"/>
              </a:ext>
            </a:extLst>
          </p:cNvPr>
          <p:cNvGrpSpPr/>
          <p:nvPr/>
        </p:nvGrpSpPr>
        <p:grpSpPr>
          <a:xfrm>
            <a:off x="4065178" y="750708"/>
            <a:ext cx="733425" cy="820738"/>
            <a:chOff x="4504787" y="2105212"/>
            <a:chExt cx="733425" cy="820738"/>
          </a:xfrm>
        </p:grpSpPr>
        <p:sp>
          <p:nvSpPr>
            <p:cNvPr id="220" name="ïṧļíďê">
              <a:extLst>
                <a:ext uri="{FF2B5EF4-FFF2-40B4-BE49-F238E27FC236}">
                  <a16:creationId xmlns:a16="http://schemas.microsoft.com/office/drawing/2014/main" id="{A919F9DF-ED0E-4849-8338-1825277F4B7B}"/>
                </a:ext>
              </a:extLst>
            </p:cNvPr>
            <p:cNvSpPr/>
            <p:nvPr/>
          </p:nvSpPr>
          <p:spPr bwMode="auto">
            <a:xfrm>
              <a:off x="4504787" y="2197287"/>
              <a:ext cx="733425" cy="72866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iṧḷïďè">
              <a:extLst>
                <a:ext uri="{FF2B5EF4-FFF2-40B4-BE49-F238E27FC236}">
                  <a16:creationId xmlns:a16="http://schemas.microsoft.com/office/drawing/2014/main" id="{80E42240-F238-4DBE-89B7-1BFA0EE239F0}"/>
                </a:ext>
              </a:extLst>
            </p:cNvPr>
            <p:cNvSpPr/>
            <p:nvPr/>
          </p:nvSpPr>
          <p:spPr bwMode="auto">
            <a:xfrm>
              <a:off x="4504787" y="2197287"/>
              <a:ext cx="733425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íşļîḓè">
              <a:extLst>
                <a:ext uri="{FF2B5EF4-FFF2-40B4-BE49-F238E27FC236}">
                  <a16:creationId xmlns:a16="http://schemas.microsoft.com/office/drawing/2014/main" id="{F5252276-FCEA-41E2-BF98-769F9DD4049D}"/>
                </a:ext>
              </a:extLst>
            </p:cNvPr>
            <p:cNvSpPr/>
            <p:nvPr/>
          </p:nvSpPr>
          <p:spPr bwMode="auto">
            <a:xfrm>
              <a:off x="4504787" y="2105212"/>
              <a:ext cx="733425" cy="730250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iślíḍe">
              <a:extLst>
                <a:ext uri="{FF2B5EF4-FFF2-40B4-BE49-F238E27FC236}">
                  <a16:creationId xmlns:a16="http://schemas.microsoft.com/office/drawing/2014/main" id="{DFFD1C16-0C91-4F6D-9303-9AC75C2D9DE2}"/>
                </a:ext>
              </a:extLst>
            </p:cNvPr>
            <p:cNvSpPr/>
            <p:nvPr/>
          </p:nvSpPr>
          <p:spPr bwMode="auto">
            <a:xfrm>
              <a:off x="4612737" y="2214749"/>
              <a:ext cx="515938" cy="511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ïṧļîdê">
              <a:extLst>
                <a:ext uri="{FF2B5EF4-FFF2-40B4-BE49-F238E27FC236}">
                  <a16:creationId xmlns:a16="http://schemas.microsoft.com/office/drawing/2014/main" id="{413A7BEB-54A8-45A6-AF1B-05CFE514C4BD}"/>
                </a:ext>
              </a:extLst>
            </p:cNvPr>
            <p:cNvSpPr/>
            <p:nvPr/>
          </p:nvSpPr>
          <p:spPr bwMode="auto">
            <a:xfrm>
              <a:off x="4600037" y="2200462"/>
              <a:ext cx="542925" cy="539750"/>
            </a:xfrm>
            <a:custGeom>
              <a:avLst/>
              <a:gdLst>
                <a:gd name="T0" fmla="*/ 6 w 239"/>
                <a:gd name="T1" fmla="*/ 231 h 237"/>
                <a:gd name="T2" fmla="*/ 12 w 239"/>
                <a:gd name="T3" fmla="*/ 231 h 237"/>
                <a:gd name="T4" fmla="*/ 12 w 239"/>
                <a:gd name="T5" fmla="*/ 12 h 237"/>
                <a:gd name="T6" fmla="*/ 227 w 239"/>
                <a:gd name="T7" fmla="*/ 12 h 237"/>
                <a:gd name="T8" fmla="*/ 227 w 239"/>
                <a:gd name="T9" fmla="*/ 225 h 237"/>
                <a:gd name="T10" fmla="*/ 6 w 239"/>
                <a:gd name="T11" fmla="*/ 225 h 237"/>
                <a:gd name="T12" fmla="*/ 6 w 239"/>
                <a:gd name="T13" fmla="*/ 231 h 237"/>
                <a:gd name="T14" fmla="*/ 12 w 239"/>
                <a:gd name="T15" fmla="*/ 231 h 237"/>
                <a:gd name="T16" fmla="*/ 6 w 239"/>
                <a:gd name="T17" fmla="*/ 231 h 237"/>
                <a:gd name="T18" fmla="*/ 6 w 239"/>
                <a:gd name="T19" fmla="*/ 237 h 237"/>
                <a:gd name="T20" fmla="*/ 233 w 239"/>
                <a:gd name="T21" fmla="*/ 237 h 237"/>
                <a:gd name="T22" fmla="*/ 237 w 239"/>
                <a:gd name="T23" fmla="*/ 236 h 237"/>
                <a:gd name="T24" fmla="*/ 239 w 239"/>
                <a:gd name="T25" fmla="*/ 231 h 237"/>
                <a:gd name="T26" fmla="*/ 239 w 239"/>
                <a:gd name="T27" fmla="*/ 6 h 237"/>
                <a:gd name="T28" fmla="*/ 237 w 239"/>
                <a:gd name="T29" fmla="*/ 1 h 237"/>
                <a:gd name="T30" fmla="*/ 233 w 239"/>
                <a:gd name="T31" fmla="*/ 0 h 237"/>
                <a:gd name="T32" fmla="*/ 6 w 239"/>
                <a:gd name="T33" fmla="*/ 0 h 237"/>
                <a:gd name="T34" fmla="*/ 2 w 239"/>
                <a:gd name="T35" fmla="*/ 1 h 237"/>
                <a:gd name="T36" fmla="*/ 0 w 239"/>
                <a:gd name="T37" fmla="*/ 6 h 237"/>
                <a:gd name="T38" fmla="*/ 0 w 239"/>
                <a:gd name="T39" fmla="*/ 231 h 237"/>
                <a:gd name="T40" fmla="*/ 2 w 239"/>
                <a:gd name="T41" fmla="*/ 236 h 237"/>
                <a:gd name="T42" fmla="*/ 6 w 239"/>
                <a:gd name="T43" fmla="*/ 237 h 237"/>
                <a:gd name="T44" fmla="*/ 6 w 239"/>
                <a:gd name="T45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9" h="237">
                  <a:moveTo>
                    <a:pt x="6" y="231"/>
                  </a:moveTo>
                  <a:cubicBezTo>
                    <a:pt x="12" y="231"/>
                    <a:pt x="12" y="231"/>
                    <a:pt x="12" y="23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12" y="231"/>
                    <a:pt x="12" y="231"/>
                    <a:pt x="12" y="231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233" y="237"/>
                    <a:pt x="233" y="237"/>
                    <a:pt x="233" y="237"/>
                  </a:cubicBezTo>
                  <a:cubicBezTo>
                    <a:pt x="235" y="237"/>
                    <a:pt x="236" y="237"/>
                    <a:pt x="237" y="236"/>
                  </a:cubicBezTo>
                  <a:cubicBezTo>
                    <a:pt x="239" y="235"/>
                    <a:pt x="239" y="233"/>
                    <a:pt x="239" y="231"/>
                  </a:cubicBezTo>
                  <a:cubicBezTo>
                    <a:pt x="239" y="6"/>
                    <a:pt x="239" y="6"/>
                    <a:pt x="239" y="6"/>
                  </a:cubicBezTo>
                  <a:cubicBezTo>
                    <a:pt x="239" y="4"/>
                    <a:pt x="239" y="2"/>
                    <a:pt x="237" y="1"/>
                  </a:cubicBezTo>
                  <a:cubicBezTo>
                    <a:pt x="236" y="0"/>
                    <a:pt x="235" y="0"/>
                    <a:pt x="2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3"/>
                    <a:pt x="1" y="235"/>
                    <a:pt x="2" y="236"/>
                  </a:cubicBezTo>
                  <a:cubicBezTo>
                    <a:pt x="3" y="237"/>
                    <a:pt x="5" y="237"/>
                    <a:pt x="6" y="237"/>
                  </a:cubicBezTo>
                  <a:lnTo>
                    <a:pt x="6" y="231"/>
                  </a:lnTo>
                  <a:close/>
                </a:path>
              </a:pathLst>
            </a:custGeom>
            <a:solidFill>
              <a:srgbClr val="D27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ïṡ1ïde">
              <a:extLst>
                <a:ext uri="{FF2B5EF4-FFF2-40B4-BE49-F238E27FC236}">
                  <a16:creationId xmlns:a16="http://schemas.microsoft.com/office/drawing/2014/main" id="{92CA751B-F6EB-424A-A699-8CA7CA195F2E}"/>
                </a:ext>
              </a:extLst>
            </p:cNvPr>
            <p:cNvSpPr/>
            <p:nvPr/>
          </p:nvSpPr>
          <p:spPr bwMode="auto">
            <a:xfrm>
              <a:off x="4707987" y="2309999"/>
              <a:ext cx="325438" cy="320675"/>
            </a:xfrm>
            <a:prstGeom prst="rect">
              <a:avLst/>
            </a:prstGeom>
            <a:solidFill>
              <a:srgbClr val="6B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íŝļïḍé">
              <a:extLst>
                <a:ext uri="{FF2B5EF4-FFF2-40B4-BE49-F238E27FC236}">
                  <a16:creationId xmlns:a16="http://schemas.microsoft.com/office/drawing/2014/main" id="{1EBDDE27-6BEF-4348-8966-8639196CA69B}"/>
                </a:ext>
              </a:extLst>
            </p:cNvPr>
            <p:cNvSpPr/>
            <p:nvPr/>
          </p:nvSpPr>
          <p:spPr bwMode="auto">
            <a:xfrm>
              <a:off x="4792125" y="2362387"/>
              <a:ext cx="177800" cy="268288"/>
            </a:xfrm>
            <a:custGeom>
              <a:avLst/>
              <a:gdLst>
                <a:gd name="T0" fmla="*/ 78 w 78"/>
                <a:gd name="T1" fmla="*/ 118 h 118"/>
                <a:gd name="T2" fmla="*/ 58 w 78"/>
                <a:gd name="T3" fmla="*/ 95 h 118"/>
                <a:gd name="T4" fmla="*/ 58 w 78"/>
                <a:gd name="T5" fmla="*/ 21 h 118"/>
                <a:gd name="T6" fmla="*/ 9 w 78"/>
                <a:gd name="T7" fmla="*/ 40 h 118"/>
                <a:gd name="T8" fmla="*/ 19 w 78"/>
                <a:gd name="T9" fmla="*/ 95 h 118"/>
                <a:gd name="T10" fmla="*/ 0 w 78"/>
                <a:gd name="T11" fmla="*/ 118 h 118"/>
                <a:gd name="T12" fmla="*/ 78 w 78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18">
                  <a:moveTo>
                    <a:pt x="78" y="118"/>
                  </a:moveTo>
                  <a:cubicBezTo>
                    <a:pt x="78" y="118"/>
                    <a:pt x="72" y="104"/>
                    <a:pt x="58" y="95"/>
                  </a:cubicBezTo>
                  <a:cubicBezTo>
                    <a:pt x="58" y="95"/>
                    <a:pt x="73" y="42"/>
                    <a:pt x="58" y="21"/>
                  </a:cubicBezTo>
                  <a:cubicBezTo>
                    <a:pt x="43" y="0"/>
                    <a:pt x="11" y="12"/>
                    <a:pt x="9" y="40"/>
                  </a:cubicBezTo>
                  <a:cubicBezTo>
                    <a:pt x="7" y="68"/>
                    <a:pt x="19" y="95"/>
                    <a:pt x="19" y="95"/>
                  </a:cubicBezTo>
                  <a:cubicBezTo>
                    <a:pt x="19" y="95"/>
                    <a:pt x="5" y="101"/>
                    <a:pt x="0" y="118"/>
                  </a:cubicBezTo>
                  <a:lnTo>
                    <a:pt x="78" y="118"/>
                  </a:lnTo>
                  <a:close/>
                </a:path>
              </a:pathLst>
            </a:custGeom>
            <a:solidFill>
              <a:srgbClr val="DE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61456E9-C1F6-46D0-B5FA-6B4801BA4C80}"/>
              </a:ext>
            </a:extLst>
          </p:cNvPr>
          <p:cNvGrpSpPr/>
          <p:nvPr/>
        </p:nvGrpSpPr>
        <p:grpSpPr>
          <a:xfrm>
            <a:off x="2203317" y="5021134"/>
            <a:ext cx="819150" cy="598487"/>
            <a:chOff x="6501862" y="5227965"/>
            <a:chExt cx="819150" cy="598487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9F0F941-ADDE-42B1-BE82-B3AE6A0F18B2}"/>
                </a:ext>
              </a:extLst>
            </p:cNvPr>
            <p:cNvGrpSpPr/>
            <p:nvPr/>
          </p:nvGrpSpPr>
          <p:grpSpPr>
            <a:xfrm>
              <a:off x="6536005" y="5227965"/>
              <a:ext cx="757238" cy="598487"/>
              <a:chOff x="6536787" y="5242112"/>
              <a:chExt cx="757238" cy="598487"/>
            </a:xfrm>
          </p:grpSpPr>
          <p:sp>
            <p:nvSpPr>
              <p:cNvPr id="227" name="îṡḻïḑe">
                <a:extLst>
                  <a:ext uri="{FF2B5EF4-FFF2-40B4-BE49-F238E27FC236}">
                    <a16:creationId xmlns:a16="http://schemas.microsoft.com/office/drawing/2014/main" id="{3B227EB6-5F2F-40A9-A77C-7EE2F19DD666}"/>
                  </a:ext>
                </a:extLst>
              </p:cNvPr>
              <p:cNvSpPr/>
              <p:nvPr/>
            </p:nvSpPr>
            <p:spPr bwMode="auto">
              <a:xfrm>
                <a:off x="6536787" y="5242112"/>
                <a:ext cx="736600" cy="434975"/>
              </a:xfrm>
              <a:custGeom>
                <a:avLst/>
                <a:gdLst>
                  <a:gd name="T0" fmla="*/ 300 w 324"/>
                  <a:gd name="T1" fmla="*/ 191 h 191"/>
                  <a:gd name="T2" fmla="*/ 300 w 324"/>
                  <a:gd name="T3" fmla="*/ 122 h 191"/>
                  <a:gd name="T4" fmla="*/ 268 w 324"/>
                  <a:gd name="T5" fmla="*/ 136 h 191"/>
                  <a:gd name="T6" fmla="*/ 256 w 324"/>
                  <a:gd name="T7" fmla="*/ 60 h 191"/>
                  <a:gd name="T8" fmla="*/ 218 w 324"/>
                  <a:gd name="T9" fmla="*/ 74 h 191"/>
                  <a:gd name="T10" fmla="*/ 189 w 324"/>
                  <a:gd name="T11" fmla="*/ 4 h 191"/>
                  <a:gd name="T12" fmla="*/ 150 w 324"/>
                  <a:gd name="T13" fmla="*/ 40 h 191"/>
                  <a:gd name="T14" fmla="*/ 108 w 324"/>
                  <a:gd name="T15" fmla="*/ 18 h 191"/>
                  <a:gd name="T16" fmla="*/ 94 w 324"/>
                  <a:gd name="T17" fmla="*/ 76 h 191"/>
                  <a:gd name="T18" fmla="*/ 50 w 324"/>
                  <a:gd name="T19" fmla="*/ 74 h 191"/>
                  <a:gd name="T20" fmla="*/ 58 w 324"/>
                  <a:gd name="T21" fmla="*/ 109 h 191"/>
                  <a:gd name="T22" fmla="*/ 23 w 324"/>
                  <a:gd name="T23" fmla="*/ 122 h 191"/>
                  <a:gd name="T24" fmla="*/ 52 w 324"/>
                  <a:gd name="T25" fmla="*/ 191 h 191"/>
                  <a:gd name="T26" fmla="*/ 300 w 324"/>
                  <a:gd name="T2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4" h="191">
                    <a:moveTo>
                      <a:pt x="300" y="191"/>
                    </a:moveTo>
                    <a:cubicBezTo>
                      <a:pt x="300" y="191"/>
                      <a:pt x="324" y="134"/>
                      <a:pt x="300" y="122"/>
                    </a:cubicBezTo>
                    <a:cubicBezTo>
                      <a:pt x="276" y="110"/>
                      <a:pt x="268" y="136"/>
                      <a:pt x="268" y="136"/>
                    </a:cubicBezTo>
                    <a:cubicBezTo>
                      <a:pt x="268" y="136"/>
                      <a:pt x="278" y="74"/>
                      <a:pt x="256" y="60"/>
                    </a:cubicBezTo>
                    <a:cubicBezTo>
                      <a:pt x="234" y="46"/>
                      <a:pt x="218" y="74"/>
                      <a:pt x="218" y="74"/>
                    </a:cubicBezTo>
                    <a:cubicBezTo>
                      <a:pt x="218" y="74"/>
                      <a:pt x="215" y="8"/>
                      <a:pt x="189" y="4"/>
                    </a:cubicBezTo>
                    <a:cubicBezTo>
                      <a:pt x="162" y="0"/>
                      <a:pt x="150" y="40"/>
                      <a:pt x="150" y="40"/>
                    </a:cubicBezTo>
                    <a:cubicBezTo>
                      <a:pt x="150" y="40"/>
                      <a:pt x="134" y="12"/>
                      <a:pt x="108" y="18"/>
                    </a:cubicBezTo>
                    <a:cubicBezTo>
                      <a:pt x="82" y="24"/>
                      <a:pt x="94" y="76"/>
                      <a:pt x="94" y="76"/>
                    </a:cubicBezTo>
                    <a:cubicBezTo>
                      <a:pt x="94" y="76"/>
                      <a:pt x="60" y="60"/>
                      <a:pt x="50" y="74"/>
                    </a:cubicBezTo>
                    <a:cubicBezTo>
                      <a:pt x="40" y="88"/>
                      <a:pt x="58" y="109"/>
                      <a:pt x="58" y="109"/>
                    </a:cubicBezTo>
                    <a:cubicBezTo>
                      <a:pt x="58" y="109"/>
                      <a:pt x="32" y="108"/>
                      <a:pt x="23" y="122"/>
                    </a:cubicBezTo>
                    <a:cubicBezTo>
                      <a:pt x="0" y="156"/>
                      <a:pt x="52" y="191"/>
                      <a:pt x="52" y="191"/>
                    </a:cubicBezTo>
                    <a:lnTo>
                      <a:pt x="300" y="191"/>
                    </a:lnTo>
                    <a:close/>
                  </a:path>
                </a:pathLst>
              </a:custGeom>
              <a:solidFill>
                <a:srgbClr val="BBC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íṣľîḍe">
                <a:extLst>
                  <a:ext uri="{FF2B5EF4-FFF2-40B4-BE49-F238E27FC236}">
                    <a16:creationId xmlns:a16="http://schemas.microsoft.com/office/drawing/2014/main" id="{E082CDA8-8544-4569-A084-3722E31F110A}"/>
                  </a:ext>
                </a:extLst>
              </p:cNvPr>
              <p:cNvSpPr/>
              <p:nvPr/>
            </p:nvSpPr>
            <p:spPr bwMode="auto">
              <a:xfrm>
                <a:off x="6536787" y="5713599"/>
                <a:ext cx="757238" cy="127000"/>
              </a:xfrm>
              <a:prstGeom prst="rect">
                <a:avLst/>
              </a:prstGeom>
              <a:solidFill>
                <a:srgbClr val="5B31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1CF64740-C34E-4C59-BC65-E1EB72C7EC32}"/>
                </a:ext>
              </a:extLst>
            </p:cNvPr>
            <p:cNvGrpSpPr/>
            <p:nvPr/>
          </p:nvGrpSpPr>
          <p:grpSpPr>
            <a:xfrm>
              <a:off x="6501862" y="5294499"/>
              <a:ext cx="819150" cy="419101"/>
              <a:chOff x="6501862" y="5294499"/>
              <a:chExt cx="819150" cy="419101"/>
            </a:xfrm>
          </p:grpSpPr>
          <p:sp>
            <p:nvSpPr>
              <p:cNvPr id="228" name="iş1ïḓê">
                <a:extLst>
                  <a:ext uri="{FF2B5EF4-FFF2-40B4-BE49-F238E27FC236}">
                    <a16:creationId xmlns:a16="http://schemas.microsoft.com/office/drawing/2014/main" id="{40786F2D-00CD-4C53-928D-2CBD62985F93}"/>
                  </a:ext>
                </a:extLst>
              </p:cNvPr>
              <p:cNvSpPr/>
              <p:nvPr/>
            </p:nvSpPr>
            <p:spPr bwMode="auto">
              <a:xfrm>
                <a:off x="6501862" y="5642162"/>
                <a:ext cx="819150" cy="71438"/>
              </a:xfrm>
              <a:custGeom>
                <a:avLst/>
                <a:gdLst>
                  <a:gd name="T0" fmla="*/ 360 w 360"/>
                  <a:gd name="T1" fmla="*/ 18 h 31"/>
                  <a:gd name="T2" fmla="*/ 348 w 360"/>
                  <a:gd name="T3" fmla="*/ 31 h 31"/>
                  <a:gd name="T4" fmla="*/ 12 w 360"/>
                  <a:gd name="T5" fmla="*/ 31 h 31"/>
                  <a:gd name="T6" fmla="*/ 0 w 360"/>
                  <a:gd name="T7" fmla="*/ 18 h 31"/>
                  <a:gd name="T8" fmla="*/ 0 w 360"/>
                  <a:gd name="T9" fmla="*/ 12 h 31"/>
                  <a:gd name="T10" fmla="*/ 12 w 360"/>
                  <a:gd name="T11" fmla="*/ 0 h 31"/>
                  <a:gd name="T12" fmla="*/ 348 w 360"/>
                  <a:gd name="T13" fmla="*/ 0 h 31"/>
                  <a:gd name="T14" fmla="*/ 360 w 360"/>
                  <a:gd name="T15" fmla="*/ 12 h 31"/>
                  <a:gd name="T16" fmla="*/ 360 w 360"/>
                  <a:gd name="T17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31">
                    <a:moveTo>
                      <a:pt x="360" y="18"/>
                    </a:moveTo>
                    <a:cubicBezTo>
                      <a:pt x="360" y="25"/>
                      <a:pt x="355" y="31"/>
                      <a:pt x="34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5" y="31"/>
                      <a:pt x="0" y="25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55" y="0"/>
                      <a:pt x="360" y="6"/>
                      <a:pt x="360" y="12"/>
                    </a:cubicBezTo>
                    <a:lnTo>
                      <a:pt x="360" y="18"/>
                    </a:lnTo>
                    <a:close/>
                  </a:path>
                </a:pathLst>
              </a:custGeom>
              <a:solidFill>
                <a:srgbClr val="613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iṥḷïďé">
                <a:extLst>
                  <a:ext uri="{FF2B5EF4-FFF2-40B4-BE49-F238E27FC236}">
                    <a16:creationId xmlns:a16="http://schemas.microsoft.com/office/drawing/2014/main" id="{419AF8DB-18A9-4D57-A824-24EF26FC33B1}"/>
                  </a:ext>
                </a:extLst>
              </p:cNvPr>
              <p:cNvSpPr/>
              <p:nvPr/>
            </p:nvSpPr>
            <p:spPr bwMode="auto">
              <a:xfrm>
                <a:off x="6879687" y="5497699"/>
                <a:ext cx="20638" cy="47625"/>
              </a:xfrm>
              <a:custGeom>
                <a:avLst/>
                <a:gdLst>
                  <a:gd name="T0" fmla="*/ 9 w 9"/>
                  <a:gd name="T1" fmla="*/ 6 h 21"/>
                  <a:gd name="T2" fmla="*/ 0 w 9"/>
                  <a:gd name="T3" fmla="*/ 6 h 21"/>
                  <a:gd name="T4" fmla="*/ 1 w 9"/>
                  <a:gd name="T5" fmla="*/ 16 h 21"/>
                  <a:gd name="T6" fmla="*/ 9 w 9"/>
                  <a:gd name="T7" fmla="*/ 16 h 21"/>
                  <a:gd name="T8" fmla="*/ 9 w 9"/>
                  <a:gd name="T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1">
                    <a:moveTo>
                      <a:pt x="9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21"/>
                      <a:pt x="9" y="21"/>
                      <a:pt x="9" y="16"/>
                    </a:cubicBezTo>
                    <a:cubicBezTo>
                      <a:pt x="9" y="12"/>
                      <a:pt x="9" y="9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íṩḻíḋe">
                <a:extLst>
                  <a:ext uri="{FF2B5EF4-FFF2-40B4-BE49-F238E27FC236}">
                    <a16:creationId xmlns:a16="http://schemas.microsoft.com/office/drawing/2014/main" id="{CCA449E8-0C7A-4F70-9682-FFE46E8595B6}"/>
                  </a:ext>
                </a:extLst>
              </p:cNvPr>
              <p:cNvSpPr/>
              <p:nvPr/>
            </p:nvSpPr>
            <p:spPr bwMode="auto">
              <a:xfrm>
                <a:off x="6947950" y="5550087"/>
                <a:ext cx="22225" cy="47625"/>
              </a:xfrm>
              <a:custGeom>
                <a:avLst/>
                <a:gdLst>
                  <a:gd name="T0" fmla="*/ 8 w 10"/>
                  <a:gd name="T1" fmla="*/ 4 h 21"/>
                  <a:gd name="T2" fmla="*/ 3 w 10"/>
                  <a:gd name="T3" fmla="*/ 1 h 21"/>
                  <a:gd name="T4" fmla="*/ 0 w 10"/>
                  <a:gd name="T5" fmla="*/ 6 h 21"/>
                  <a:gd name="T6" fmla="*/ 1 w 10"/>
                  <a:gd name="T7" fmla="*/ 15 h 21"/>
                  <a:gd name="T8" fmla="*/ 9 w 10"/>
                  <a:gd name="T9" fmla="*/ 15 h 21"/>
                  <a:gd name="T10" fmla="*/ 8 w 10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1">
                    <a:moveTo>
                      <a:pt x="8" y="4"/>
                    </a:moveTo>
                    <a:cubicBezTo>
                      <a:pt x="8" y="1"/>
                      <a:pt x="5" y="0"/>
                      <a:pt x="3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9"/>
                      <a:pt x="1" y="12"/>
                      <a:pt x="1" y="15"/>
                    </a:cubicBezTo>
                    <a:cubicBezTo>
                      <a:pt x="1" y="21"/>
                      <a:pt x="10" y="21"/>
                      <a:pt x="9" y="15"/>
                    </a:cubicBezTo>
                    <a:cubicBezTo>
                      <a:pt x="9" y="11"/>
                      <a:pt x="9" y="7"/>
                      <a:pt x="8" y="4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ïsḻîḓe">
                <a:extLst>
                  <a:ext uri="{FF2B5EF4-FFF2-40B4-BE49-F238E27FC236}">
                    <a16:creationId xmlns:a16="http://schemas.microsoft.com/office/drawing/2014/main" id="{9BEAB9DA-DB1F-43B6-8A00-4F98847C8863}"/>
                  </a:ext>
                </a:extLst>
              </p:cNvPr>
              <p:cNvSpPr/>
              <p:nvPr/>
            </p:nvSpPr>
            <p:spPr bwMode="auto">
              <a:xfrm>
                <a:off x="7001925" y="5483412"/>
                <a:ext cx="20638" cy="47625"/>
              </a:xfrm>
              <a:custGeom>
                <a:avLst/>
                <a:gdLst>
                  <a:gd name="T0" fmla="*/ 8 w 9"/>
                  <a:gd name="T1" fmla="*/ 6 h 21"/>
                  <a:gd name="T2" fmla="*/ 0 w 9"/>
                  <a:gd name="T3" fmla="*/ 6 h 21"/>
                  <a:gd name="T4" fmla="*/ 0 w 9"/>
                  <a:gd name="T5" fmla="*/ 16 h 21"/>
                  <a:gd name="T6" fmla="*/ 5 w 9"/>
                  <a:gd name="T7" fmla="*/ 21 h 21"/>
                  <a:gd name="T8" fmla="*/ 9 w 9"/>
                  <a:gd name="T9" fmla="*/ 16 h 21"/>
                  <a:gd name="T10" fmla="*/ 8 w 9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1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0" y="13"/>
                      <a:pt x="0" y="16"/>
                    </a:cubicBezTo>
                    <a:cubicBezTo>
                      <a:pt x="1" y="19"/>
                      <a:pt x="2" y="21"/>
                      <a:pt x="5" y="21"/>
                    </a:cubicBezTo>
                    <a:cubicBezTo>
                      <a:pt x="7" y="21"/>
                      <a:pt x="9" y="19"/>
                      <a:pt x="9" y="16"/>
                    </a:cubicBezTo>
                    <a:cubicBezTo>
                      <a:pt x="9" y="13"/>
                      <a:pt x="8" y="9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islíḑe">
                <a:extLst>
                  <a:ext uri="{FF2B5EF4-FFF2-40B4-BE49-F238E27FC236}">
                    <a16:creationId xmlns:a16="http://schemas.microsoft.com/office/drawing/2014/main" id="{A25614A3-46B9-4B49-AB2C-C32E7BD182C1}"/>
                  </a:ext>
                </a:extLst>
              </p:cNvPr>
              <p:cNvSpPr/>
              <p:nvPr/>
            </p:nvSpPr>
            <p:spPr bwMode="auto">
              <a:xfrm>
                <a:off x="7070187" y="5546912"/>
                <a:ext cx="20638" cy="46038"/>
              </a:xfrm>
              <a:custGeom>
                <a:avLst/>
                <a:gdLst>
                  <a:gd name="T0" fmla="*/ 9 w 9"/>
                  <a:gd name="T1" fmla="*/ 6 h 20"/>
                  <a:gd name="T2" fmla="*/ 0 w 9"/>
                  <a:gd name="T3" fmla="*/ 6 h 20"/>
                  <a:gd name="T4" fmla="*/ 1 w 9"/>
                  <a:gd name="T5" fmla="*/ 16 h 20"/>
                  <a:gd name="T6" fmla="*/ 5 w 9"/>
                  <a:gd name="T7" fmla="*/ 20 h 20"/>
                  <a:gd name="T8" fmla="*/ 9 w 9"/>
                  <a:gd name="T9" fmla="*/ 16 h 20"/>
                  <a:gd name="T10" fmla="*/ 9 w 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9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0" y="13"/>
                      <a:pt x="1" y="16"/>
                    </a:cubicBezTo>
                    <a:cubicBezTo>
                      <a:pt x="1" y="19"/>
                      <a:pt x="2" y="20"/>
                      <a:pt x="5" y="20"/>
                    </a:cubicBezTo>
                    <a:cubicBezTo>
                      <a:pt x="7" y="20"/>
                      <a:pt x="9" y="19"/>
                      <a:pt x="9" y="16"/>
                    </a:cubicBezTo>
                    <a:cubicBezTo>
                      <a:pt x="9" y="13"/>
                      <a:pt x="9" y="9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î$ļiḑè">
                <a:extLst>
                  <a:ext uri="{FF2B5EF4-FFF2-40B4-BE49-F238E27FC236}">
                    <a16:creationId xmlns:a16="http://schemas.microsoft.com/office/drawing/2014/main" id="{5B3AF12D-4487-4707-80AC-577DF40AE34C}"/>
                  </a:ext>
                </a:extLst>
              </p:cNvPr>
              <p:cNvSpPr/>
              <p:nvPr/>
            </p:nvSpPr>
            <p:spPr bwMode="auto">
              <a:xfrm>
                <a:off x="7082887" y="5437374"/>
                <a:ext cx="19050" cy="49213"/>
              </a:xfrm>
              <a:custGeom>
                <a:avLst/>
                <a:gdLst>
                  <a:gd name="T0" fmla="*/ 8 w 9"/>
                  <a:gd name="T1" fmla="*/ 6 h 21"/>
                  <a:gd name="T2" fmla="*/ 0 w 9"/>
                  <a:gd name="T3" fmla="*/ 6 h 21"/>
                  <a:gd name="T4" fmla="*/ 0 w 9"/>
                  <a:gd name="T5" fmla="*/ 17 h 21"/>
                  <a:gd name="T6" fmla="*/ 5 w 9"/>
                  <a:gd name="T7" fmla="*/ 21 h 21"/>
                  <a:gd name="T8" fmla="*/ 9 w 9"/>
                  <a:gd name="T9" fmla="*/ 17 h 21"/>
                  <a:gd name="T10" fmla="*/ 8 w 9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1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10"/>
                      <a:pt x="0" y="13"/>
                      <a:pt x="0" y="17"/>
                    </a:cubicBezTo>
                    <a:cubicBezTo>
                      <a:pt x="1" y="19"/>
                      <a:pt x="2" y="21"/>
                      <a:pt x="5" y="21"/>
                    </a:cubicBezTo>
                    <a:cubicBezTo>
                      <a:pt x="7" y="21"/>
                      <a:pt x="9" y="19"/>
                      <a:pt x="9" y="17"/>
                    </a:cubicBezTo>
                    <a:cubicBezTo>
                      <a:pt x="8" y="13"/>
                      <a:pt x="8" y="10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îşlîḓê">
                <a:extLst>
                  <a:ext uri="{FF2B5EF4-FFF2-40B4-BE49-F238E27FC236}">
                    <a16:creationId xmlns:a16="http://schemas.microsoft.com/office/drawing/2014/main" id="{26001834-F7A1-4C87-B878-F92BCF7FC79A}"/>
                  </a:ext>
                </a:extLst>
              </p:cNvPr>
              <p:cNvSpPr/>
              <p:nvPr/>
            </p:nvSpPr>
            <p:spPr bwMode="auto">
              <a:xfrm>
                <a:off x="6662200" y="5518337"/>
                <a:ext cx="22225" cy="44450"/>
              </a:xfrm>
              <a:custGeom>
                <a:avLst/>
                <a:gdLst>
                  <a:gd name="T0" fmla="*/ 9 w 10"/>
                  <a:gd name="T1" fmla="*/ 5 h 20"/>
                  <a:gd name="T2" fmla="*/ 0 w 10"/>
                  <a:gd name="T3" fmla="*/ 5 h 20"/>
                  <a:gd name="T4" fmla="*/ 1 w 10"/>
                  <a:gd name="T5" fmla="*/ 16 h 20"/>
                  <a:gd name="T6" fmla="*/ 5 w 10"/>
                  <a:gd name="T7" fmla="*/ 20 h 20"/>
                  <a:gd name="T8" fmla="*/ 10 w 10"/>
                  <a:gd name="T9" fmla="*/ 16 h 20"/>
                  <a:gd name="T10" fmla="*/ 9 w 10"/>
                  <a:gd name="T11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0">
                    <a:moveTo>
                      <a:pt x="9" y="5"/>
                    </a:moveTo>
                    <a:cubicBezTo>
                      <a:pt x="9" y="0"/>
                      <a:pt x="0" y="0"/>
                      <a:pt x="0" y="5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18"/>
                      <a:pt x="3" y="20"/>
                      <a:pt x="5" y="20"/>
                    </a:cubicBezTo>
                    <a:cubicBezTo>
                      <a:pt x="7" y="20"/>
                      <a:pt x="10" y="18"/>
                      <a:pt x="10" y="16"/>
                    </a:cubicBezTo>
                    <a:cubicBezTo>
                      <a:pt x="9" y="12"/>
                      <a:pt x="9" y="9"/>
                      <a:pt x="9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ïŝľíḑe">
                <a:extLst>
                  <a:ext uri="{FF2B5EF4-FFF2-40B4-BE49-F238E27FC236}">
                    <a16:creationId xmlns:a16="http://schemas.microsoft.com/office/drawing/2014/main" id="{6BC5D692-8891-4F64-9312-9521D8691ABA}"/>
                  </a:ext>
                </a:extLst>
              </p:cNvPr>
              <p:cNvSpPr/>
              <p:nvPr/>
            </p:nvSpPr>
            <p:spPr bwMode="auto">
              <a:xfrm>
                <a:off x="6930487" y="5421499"/>
                <a:ext cx="26988" cy="57150"/>
              </a:xfrm>
              <a:custGeom>
                <a:avLst/>
                <a:gdLst>
                  <a:gd name="T0" fmla="*/ 10 w 12"/>
                  <a:gd name="T1" fmla="*/ 17 h 25"/>
                  <a:gd name="T2" fmla="*/ 9 w 12"/>
                  <a:gd name="T3" fmla="*/ 6 h 25"/>
                  <a:gd name="T4" fmla="*/ 0 w 12"/>
                  <a:gd name="T5" fmla="*/ 6 h 25"/>
                  <a:gd name="T6" fmla="*/ 2 w 12"/>
                  <a:gd name="T7" fmla="*/ 19 h 25"/>
                  <a:gd name="T8" fmla="*/ 10 w 12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10" y="17"/>
                    </a:moveTo>
                    <a:cubicBezTo>
                      <a:pt x="9" y="13"/>
                      <a:pt x="9" y="10"/>
                      <a:pt x="9" y="6"/>
                    </a:cubicBezTo>
                    <a:cubicBezTo>
                      <a:pt x="9" y="0"/>
                      <a:pt x="0" y="0"/>
                      <a:pt x="0" y="6"/>
                    </a:cubicBezTo>
                    <a:cubicBezTo>
                      <a:pt x="0" y="10"/>
                      <a:pt x="1" y="15"/>
                      <a:pt x="2" y="19"/>
                    </a:cubicBezTo>
                    <a:cubicBezTo>
                      <a:pt x="3" y="25"/>
                      <a:pt x="12" y="23"/>
                      <a:pt x="10" y="17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íṣḷiďé">
                <a:extLst>
                  <a:ext uri="{FF2B5EF4-FFF2-40B4-BE49-F238E27FC236}">
                    <a16:creationId xmlns:a16="http://schemas.microsoft.com/office/drawing/2014/main" id="{EF3D2B42-E0D9-44D1-8ABC-125FBC442C5C}"/>
                  </a:ext>
                </a:extLst>
              </p:cNvPr>
              <p:cNvSpPr/>
              <p:nvPr/>
            </p:nvSpPr>
            <p:spPr bwMode="auto">
              <a:xfrm>
                <a:off x="6832062" y="5556437"/>
                <a:ext cx="22225" cy="49213"/>
              </a:xfrm>
              <a:custGeom>
                <a:avLst/>
                <a:gdLst>
                  <a:gd name="T0" fmla="*/ 9 w 10"/>
                  <a:gd name="T1" fmla="*/ 5 h 22"/>
                  <a:gd name="T2" fmla="*/ 0 w 10"/>
                  <a:gd name="T3" fmla="*/ 5 h 22"/>
                  <a:gd name="T4" fmla="*/ 1 w 10"/>
                  <a:gd name="T5" fmla="*/ 16 h 22"/>
                  <a:gd name="T6" fmla="*/ 10 w 10"/>
                  <a:gd name="T7" fmla="*/ 16 h 22"/>
                  <a:gd name="T8" fmla="*/ 9 w 10"/>
                  <a:gd name="T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2">
                    <a:moveTo>
                      <a:pt x="9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9"/>
                      <a:pt x="1" y="13"/>
                      <a:pt x="1" y="16"/>
                    </a:cubicBezTo>
                    <a:cubicBezTo>
                      <a:pt x="1" y="22"/>
                      <a:pt x="9" y="22"/>
                      <a:pt x="10" y="16"/>
                    </a:cubicBezTo>
                    <a:cubicBezTo>
                      <a:pt x="10" y="13"/>
                      <a:pt x="9" y="9"/>
                      <a:pt x="9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ïŝḻíḍè">
                <a:extLst>
                  <a:ext uri="{FF2B5EF4-FFF2-40B4-BE49-F238E27FC236}">
                    <a16:creationId xmlns:a16="http://schemas.microsoft.com/office/drawing/2014/main" id="{D4D74FC5-8C68-4575-A264-A6E976567893}"/>
                  </a:ext>
                </a:extLst>
              </p:cNvPr>
              <p:cNvSpPr/>
              <p:nvPr/>
            </p:nvSpPr>
            <p:spPr bwMode="auto">
              <a:xfrm>
                <a:off x="6806662" y="5437374"/>
                <a:ext cx="30163" cy="49213"/>
              </a:xfrm>
              <a:custGeom>
                <a:avLst/>
                <a:gdLst>
                  <a:gd name="T0" fmla="*/ 13 w 13"/>
                  <a:gd name="T1" fmla="*/ 15 h 21"/>
                  <a:gd name="T2" fmla="*/ 10 w 13"/>
                  <a:gd name="T3" fmla="*/ 5 h 21"/>
                  <a:gd name="T4" fmla="*/ 2 w 13"/>
                  <a:gd name="T5" fmla="*/ 8 h 21"/>
                  <a:gd name="T6" fmla="*/ 4 w 13"/>
                  <a:gd name="T7" fmla="*/ 17 h 21"/>
                  <a:gd name="T8" fmla="*/ 10 w 13"/>
                  <a:gd name="T9" fmla="*/ 20 h 21"/>
                  <a:gd name="T10" fmla="*/ 13 w 13"/>
                  <a:gd name="T11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1">
                    <a:moveTo>
                      <a:pt x="13" y="15"/>
                    </a:moveTo>
                    <a:cubicBezTo>
                      <a:pt x="12" y="12"/>
                      <a:pt x="11" y="9"/>
                      <a:pt x="10" y="5"/>
                    </a:cubicBezTo>
                    <a:cubicBezTo>
                      <a:pt x="9" y="0"/>
                      <a:pt x="0" y="2"/>
                      <a:pt x="2" y="8"/>
                    </a:cubicBezTo>
                    <a:cubicBezTo>
                      <a:pt x="2" y="11"/>
                      <a:pt x="4" y="14"/>
                      <a:pt x="4" y="17"/>
                    </a:cubicBezTo>
                    <a:cubicBezTo>
                      <a:pt x="5" y="20"/>
                      <a:pt x="8" y="21"/>
                      <a:pt x="10" y="20"/>
                    </a:cubicBezTo>
                    <a:cubicBezTo>
                      <a:pt x="12" y="20"/>
                      <a:pt x="13" y="17"/>
                      <a:pt x="13" y="1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ïŝḻîḋê">
                <a:extLst>
                  <a:ext uri="{FF2B5EF4-FFF2-40B4-BE49-F238E27FC236}">
                    <a16:creationId xmlns:a16="http://schemas.microsoft.com/office/drawing/2014/main" id="{35632216-0AE7-479C-9EF1-A514D8562AAD}"/>
                  </a:ext>
                </a:extLst>
              </p:cNvPr>
              <p:cNvSpPr/>
              <p:nvPr/>
            </p:nvSpPr>
            <p:spPr bwMode="auto">
              <a:xfrm>
                <a:off x="6749512" y="5521512"/>
                <a:ext cx="23813" cy="55563"/>
              </a:xfrm>
              <a:custGeom>
                <a:avLst/>
                <a:gdLst>
                  <a:gd name="T0" fmla="*/ 8 w 10"/>
                  <a:gd name="T1" fmla="*/ 6 h 24"/>
                  <a:gd name="T2" fmla="*/ 0 w 10"/>
                  <a:gd name="T3" fmla="*/ 6 h 24"/>
                  <a:gd name="T4" fmla="*/ 2 w 10"/>
                  <a:gd name="T5" fmla="*/ 18 h 24"/>
                  <a:gd name="T6" fmla="*/ 10 w 10"/>
                  <a:gd name="T7" fmla="*/ 18 h 24"/>
                  <a:gd name="T8" fmla="*/ 8 w 10"/>
                  <a:gd name="T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8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10"/>
                      <a:pt x="1" y="14"/>
                      <a:pt x="2" y="18"/>
                    </a:cubicBezTo>
                    <a:cubicBezTo>
                      <a:pt x="2" y="24"/>
                      <a:pt x="10" y="24"/>
                      <a:pt x="10" y="18"/>
                    </a:cubicBezTo>
                    <a:cubicBezTo>
                      <a:pt x="10" y="14"/>
                      <a:pt x="8" y="10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isḻíḑe">
                <a:extLst>
                  <a:ext uri="{FF2B5EF4-FFF2-40B4-BE49-F238E27FC236}">
                    <a16:creationId xmlns:a16="http://schemas.microsoft.com/office/drawing/2014/main" id="{4BAB20C0-593B-40A6-9179-FA2A430C8D85}"/>
                  </a:ext>
                </a:extLst>
              </p:cNvPr>
              <p:cNvSpPr/>
              <p:nvPr/>
            </p:nvSpPr>
            <p:spPr bwMode="auto">
              <a:xfrm>
                <a:off x="6863812" y="5367524"/>
                <a:ext cx="20638" cy="41275"/>
              </a:xfrm>
              <a:custGeom>
                <a:avLst/>
                <a:gdLst>
                  <a:gd name="T0" fmla="*/ 9 w 9"/>
                  <a:gd name="T1" fmla="*/ 6 h 18"/>
                  <a:gd name="T2" fmla="*/ 0 w 9"/>
                  <a:gd name="T3" fmla="*/ 6 h 18"/>
                  <a:gd name="T4" fmla="*/ 1 w 9"/>
                  <a:gd name="T5" fmla="*/ 13 h 18"/>
                  <a:gd name="T6" fmla="*/ 5 w 9"/>
                  <a:gd name="T7" fmla="*/ 18 h 18"/>
                  <a:gd name="T8" fmla="*/ 9 w 9"/>
                  <a:gd name="T9" fmla="*/ 13 h 18"/>
                  <a:gd name="T10" fmla="*/ 9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1" y="13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7" y="18"/>
                      <a:pt x="9" y="16"/>
                      <a:pt x="9" y="13"/>
                    </a:cubicBezTo>
                    <a:cubicBezTo>
                      <a:pt x="9" y="11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îśľiḓe">
                <a:extLst>
                  <a:ext uri="{FF2B5EF4-FFF2-40B4-BE49-F238E27FC236}">
                    <a16:creationId xmlns:a16="http://schemas.microsoft.com/office/drawing/2014/main" id="{9B8CE1A2-E5A8-4C79-8465-B2EBB01CC6F3}"/>
                  </a:ext>
                </a:extLst>
              </p:cNvPr>
              <p:cNvSpPr/>
              <p:nvPr/>
            </p:nvSpPr>
            <p:spPr bwMode="auto">
              <a:xfrm>
                <a:off x="6790787" y="5313549"/>
                <a:ext cx="20638" cy="38100"/>
              </a:xfrm>
              <a:custGeom>
                <a:avLst/>
                <a:gdLst>
                  <a:gd name="T0" fmla="*/ 8 w 9"/>
                  <a:gd name="T1" fmla="*/ 5 h 17"/>
                  <a:gd name="T2" fmla="*/ 0 w 9"/>
                  <a:gd name="T3" fmla="*/ 5 h 17"/>
                  <a:gd name="T4" fmla="*/ 0 w 9"/>
                  <a:gd name="T5" fmla="*/ 13 h 17"/>
                  <a:gd name="T6" fmla="*/ 4 w 9"/>
                  <a:gd name="T7" fmla="*/ 17 h 17"/>
                  <a:gd name="T8" fmla="*/ 8 w 9"/>
                  <a:gd name="T9" fmla="*/ 13 h 17"/>
                  <a:gd name="T10" fmla="*/ 8 w 9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8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5"/>
                      <a:pt x="2" y="17"/>
                      <a:pt x="4" y="17"/>
                    </a:cubicBezTo>
                    <a:cubicBezTo>
                      <a:pt x="6" y="17"/>
                      <a:pt x="9" y="15"/>
                      <a:pt x="8" y="13"/>
                    </a:cubicBezTo>
                    <a:cubicBezTo>
                      <a:pt x="8" y="10"/>
                      <a:pt x="8" y="8"/>
                      <a:pt x="8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îṧļidê">
                <a:extLst>
                  <a:ext uri="{FF2B5EF4-FFF2-40B4-BE49-F238E27FC236}">
                    <a16:creationId xmlns:a16="http://schemas.microsoft.com/office/drawing/2014/main" id="{57369883-7917-45D0-9C3A-43254FBBC30E}"/>
                  </a:ext>
                </a:extLst>
              </p:cNvPr>
              <p:cNvSpPr/>
              <p:nvPr/>
            </p:nvSpPr>
            <p:spPr bwMode="auto">
              <a:xfrm>
                <a:off x="6932075" y="5294499"/>
                <a:ext cx="20638" cy="39688"/>
              </a:xfrm>
              <a:custGeom>
                <a:avLst/>
                <a:gdLst>
                  <a:gd name="T0" fmla="*/ 8 w 9"/>
                  <a:gd name="T1" fmla="*/ 5 h 17"/>
                  <a:gd name="T2" fmla="*/ 0 w 9"/>
                  <a:gd name="T3" fmla="*/ 5 h 17"/>
                  <a:gd name="T4" fmla="*/ 0 w 9"/>
                  <a:gd name="T5" fmla="*/ 13 h 17"/>
                  <a:gd name="T6" fmla="*/ 4 w 9"/>
                  <a:gd name="T7" fmla="*/ 17 h 17"/>
                  <a:gd name="T8" fmla="*/ 9 w 9"/>
                  <a:gd name="T9" fmla="*/ 13 h 17"/>
                  <a:gd name="T10" fmla="*/ 8 w 9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8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5"/>
                      <a:pt x="2" y="17"/>
                      <a:pt x="4" y="17"/>
                    </a:cubicBezTo>
                    <a:cubicBezTo>
                      <a:pt x="6" y="17"/>
                      <a:pt x="9" y="15"/>
                      <a:pt x="9" y="13"/>
                    </a:cubicBezTo>
                    <a:cubicBezTo>
                      <a:pt x="8" y="10"/>
                      <a:pt x="8" y="8"/>
                      <a:pt x="8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íṥlidê">
                <a:extLst>
                  <a:ext uri="{FF2B5EF4-FFF2-40B4-BE49-F238E27FC236}">
                    <a16:creationId xmlns:a16="http://schemas.microsoft.com/office/drawing/2014/main" id="{8A9B01AC-0434-4BB0-BF02-066924387387}"/>
                  </a:ext>
                </a:extLst>
              </p:cNvPr>
              <p:cNvSpPr/>
              <p:nvPr/>
            </p:nvSpPr>
            <p:spPr bwMode="auto">
              <a:xfrm>
                <a:off x="7168612" y="5558024"/>
                <a:ext cx="20638" cy="41275"/>
              </a:xfrm>
              <a:custGeom>
                <a:avLst/>
                <a:gdLst>
                  <a:gd name="T0" fmla="*/ 9 w 9"/>
                  <a:gd name="T1" fmla="*/ 6 h 18"/>
                  <a:gd name="T2" fmla="*/ 0 w 9"/>
                  <a:gd name="T3" fmla="*/ 6 h 18"/>
                  <a:gd name="T4" fmla="*/ 1 w 9"/>
                  <a:gd name="T5" fmla="*/ 14 h 18"/>
                  <a:gd name="T6" fmla="*/ 5 w 9"/>
                  <a:gd name="T7" fmla="*/ 18 h 18"/>
                  <a:gd name="T8" fmla="*/ 9 w 9"/>
                  <a:gd name="T9" fmla="*/ 14 h 18"/>
                  <a:gd name="T10" fmla="*/ 9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1" y="14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7" y="18"/>
                      <a:pt x="9" y="16"/>
                      <a:pt x="9" y="14"/>
                    </a:cubicBezTo>
                    <a:cubicBezTo>
                      <a:pt x="9" y="11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îṡļïḑe">
                <a:extLst>
                  <a:ext uri="{FF2B5EF4-FFF2-40B4-BE49-F238E27FC236}">
                    <a16:creationId xmlns:a16="http://schemas.microsoft.com/office/drawing/2014/main" id="{5715AFCC-D277-4F12-80DE-5E7CAB9955C5}"/>
                  </a:ext>
                </a:extLst>
              </p:cNvPr>
              <p:cNvSpPr/>
              <p:nvPr/>
            </p:nvSpPr>
            <p:spPr bwMode="auto">
              <a:xfrm>
                <a:off x="6684425" y="5581837"/>
                <a:ext cx="20638" cy="39688"/>
              </a:xfrm>
              <a:custGeom>
                <a:avLst/>
                <a:gdLst>
                  <a:gd name="T0" fmla="*/ 8 w 9"/>
                  <a:gd name="T1" fmla="*/ 6 h 18"/>
                  <a:gd name="T2" fmla="*/ 0 w 9"/>
                  <a:gd name="T3" fmla="*/ 6 h 18"/>
                  <a:gd name="T4" fmla="*/ 0 w 9"/>
                  <a:gd name="T5" fmla="*/ 13 h 18"/>
                  <a:gd name="T6" fmla="*/ 4 w 9"/>
                  <a:gd name="T7" fmla="*/ 18 h 18"/>
                  <a:gd name="T8" fmla="*/ 9 w 9"/>
                  <a:gd name="T9" fmla="*/ 13 h 18"/>
                  <a:gd name="T10" fmla="*/ 8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0" y="13"/>
                    </a:cubicBezTo>
                    <a:cubicBezTo>
                      <a:pt x="0" y="16"/>
                      <a:pt x="2" y="18"/>
                      <a:pt x="4" y="18"/>
                    </a:cubicBezTo>
                    <a:cubicBezTo>
                      <a:pt x="6" y="18"/>
                      <a:pt x="9" y="16"/>
                      <a:pt x="9" y="13"/>
                    </a:cubicBezTo>
                    <a:cubicBezTo>
                      <a:pt x="8" y="11"/>
                      <a:pt x="8" y="8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ïSľîḋè">
                <a:extLst>
                  <a:ext uri="{FF2B5EF4-FFF2-40B4-BE49-F238E27FC236}">
                    <a16:creationId xmlns:a16="http://schemas.microsoft.com/office/drawing/2014/main" id="{C07C8660-1008-49EE-B669-128ECF7EDE0C}"/>
                  </a:ext>
                </a:extLst>
              </p:cNvPr>
              <p:cNvSpPr/>
              <p:nvPr/>
            </p:nvSpPr>
            <p:spPr bwMode="auto">
              <a:xfrm>
                <a:off x="6727287" y="5434199"/>
                <a:ext cx="22225" cy="36513"/>
              </a:xfrm>
              <a:custGeom>
                <a:avLst/>
                <a:gdLst>
                  <a:gd name="T0" fmla="*/ 9 w 10"/>
                  <a:gd name="T1" fmla="*/ 4 h 16"/>
                  <a:gd name="T2" fmla="*/ 3 w 10"/>
                  <a:gd name="T3" fmla="*/ 1 h 16"/>
                  <a:gd name="T4" fmla="*/ 0 w 10"/>
                  <a:gd name="T5" fmla="*/ 6 h 16"/>
                  <a:gd name="T6" fmla="*/ 1 w 10"/>
                  <a:gd name="T7" fmla="*/ 12 h 16"/>
                  <a:gd name="T8" fmla="*/ 6 w 10"/>
                  <a:gd name="T9" fmla="*/ 16 h 16"/>
                  <a:gd name="T10" fmla="*/ 10 w 10"/>
                  <a:gd name="T11" fmla="*/ 12 h 16"/>
                  <a:gd name="T12" fmla="*/ 9 w 10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9" y="4"/>
                    </a:moveTo>
                    <a:cubicBezTo>
                      <a:pt x="8" y="1"/>
                      <a:pt x="6" y="0"/>
                      <a:pt x="3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1" y="14"/>
                      <a:pt x="3" y="16"/>
                      <a:pt x="6" y="16"/>
                    </a:cubicBezTo>
                    <a:cubicBezTo>
                      <a:pt x="8" y="16"/>
                      <a:pt x="10" y="14"/>
                      <a:pt x="10" y="12"/>
                    </a:cubicBezTo>
                    <a:cubicBezTo>
                      <a:pt x="10" y="9"/>
                      <a:pt x="9" y="6"/>
                      <a:pt x="9" y="4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işḻîḍé">
                <a:extLst>
                  <a:ext uri="{FF2B5EF4-FFF2-40B4-BE49-F238E27FC236}">
                    <a16:creationId xmlns:a16="http://schemas.microsoft.com/office/drawing/2014/main" id="{3F06475D-20F0-44B5-BD5C-B941A360ADF8}"/>
                  </a:ext>
                </a:extLst>
              </p:cNvPr>
              <p:cNvSpPr/>
              <p:nvPr/>
            </p:nvSpPr>
            <p:spPr bwMode="auto">
              <a:xfrm>
                <a:off x="6974937" y="5370699"/>
                <a:ext cx="23813" cy="38100"/>
              </a:xfrm>
              <a:custGeom>
                <a:avLst/>
                <a:gdLst>
                  <a:gd name="T0" fmla="*/ 8 w 10"/>
                  <a:gd name="T1" fmla="*/ 3 h 17"/>
                  <a:gd name="T2" fmla="*/ 2 w 10"/>
                  <a:gd name="T3" fmla="*/ 1 h 17"/>
                  <a:gd name="T4" fmla="*/ 1 w 10"/>
                  <a:gd name="T5" fmla="*/ 7 h 17"/>
                  <a:gd name="T6" fmla="*/ 1 w 10"/>
                  <a:gd name="T7" fmla="*/ 8 h 17"/>
                  <a:gd name="T8" fmla="*/ 1 w 10"/>
                  <a:gd name="T9" fmla="*/ 9 h 17"/>
                  <a:gd name="T10" fmla="*/ 1 w 10"/>
                  <a:gd name="T11" fmla="*/ 10 h 17"/>
                  <a:gd name="T12" fmla="*/ 1 w 10"/>
                  <a:gd name="T13" fmla="*/ 10 h 17"/>
                  <a:gd name="T14" fmla="*/ 1 w 10"/>
                  <a:gd name="T15" fmla="*/ 11 h 17"/>
                  <a:gd name="T16" fmla="*/ 4 w 10"/>
                  <a:gd name="T17" fmla="*/ 16 h 17"/>
                  <a:gd name="T18" fmla="*/ 9 w 10"/>
                  <a:gd name="T19" fmla="*/ 13 h 17"/>
                  <a:gd name="T20" fmla="*/ 8 w 10"/>
                  <a:gd name="T2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7">
                    <a:moveTo>
                      <a:pt x="8" y="3"/>
                    </a:moveTo>
                    <a:cubicBezTo>
                      <a:pt x="7" y="1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7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7"/>
                      <a:pt x="9" y="16"/>
                      <a:pt x="9" y="13"/>
                    </a:cubicBezTo>
                    <a:cubicBezTo>
                      <a:pt x="10" y="10"/>
                      <a:pt x="10" y="6"/>
                      <a:pt x="8" y="3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80" name="íš1îḑè">
            <a:extLst>
              <a:ext uri="{FF2B5EF4-FFF2-40B4-BE49-F238E27FC236}">
                <a16:creationId xmlns:a16="http://schemas.microsoft.com/office/drawing/2014/main" id="{99E07599-E81C-43F5-A5B4-5D558194C170}"/>
              </a:ext>
            </a:extLst>
          </p:cNvPr>
          <p:cNvSpPr/>
          <p:nvPr/>
        </p:nvSpPr>
        <p:spPr bwMode="auto">
          <a:xfrm>
            <a:off x="2559144" y="903306"/>
            <a:ext cx="2357438" cy="4514850"/>
          </a:xfrm>
          <a:custGeom>
            <a:avLst/>
            <a:gdLst>
              <a:gd name="T0" fmla="*/ 1037 w 1037"/>
              <a:gd name="T1" fmla="*/ 519 h 1986"/>
              <a:gd name="T2" fmla="*/ 885 w 1037"/>
              <a:gd name="T3" fmla="*/ 152 h 1986"/>
              <a:gd name="T4" fmla="*/ 519 w 1037"/>
              <a:gd name="T5" fmla="*/ 0 h 1986"/>
              <a:gd name="T6" fmla="*/ 152 w 1037"/>
              <a:gd name="T7" fmla="*/ 152 h 1986"/>
              <a:gd name="T8" fmla="*/ 0 w 1037"/>
              <a:gd name="T9" fmla="*/ 519 h 1986"/>
              <a:gd name="T10" fmla="*/ 0 w 1037"/>
              <a:gd name="T11" fmla="*/ 1968 h 1986"/>
              <a:gd name="T12" fmla="*/ 18 w 1037"/>
              <a:gd name="T13" fmla="*/ 1986 h 1986"/>
              <a:gd name="T14" fmla="*/ 36 w 1037"/>
              <a:gd name="T15" fmla="*/ 1968 h 1986"/>
              <a:gd name="T16" fmla="*/ 36 w 1037"/>
              <a:gd name="T17" fmla="*/ 519 h 1986"/>
              <a:gd name="T18" fmla="*/ 178 w 1037"/>
              <a:gd name="T19" fmla="*/ 177 h 1986"/>
              <a:gd name="T20" fmla="*/ 519 w 1037"/>
              <a:gd name="T21" fmla="*/ 36 h 1986"/>
              <a:gd name="T22" fmla="*/ 860 w 1037"/>
              <a:gd name="T23" fmla="*/ 177 h 1986"/>
              <a:gd name="T24" fmla="*/ 1001 w 1037"/>
              <a:gd name="T25" fmla="*/ 519 h 1986"/>
              <a:gd name="T26" fmla="*/ 1019 w 1037"/>
              <a:gd name="T27" fmla="*/ 537 h 1986"/>
              <a:gd name="T28" fmla="*/ 1037 w 1037"/>
              <a:gd name="T29" fmla="*/ 519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37" h="1986">
                <a:moveTo>
                  <a:pt x="1037" y="519"/>
                </a:moveTo>
                <a:cubicBezTo>
                  <a:pt x="1037" y="375"/>
                  <a:pt x="979" y="246"/>
                  <a:pt x="885" y="152"/>
                </a:cubicBezTo>
                <a:cubicBezTo>
                  <a:pt x="792" y="58"/>
                  <a:pt x="662" y="0"/>
                  <a:pt x="519" y="0"/>
                </a:cubicBezTo>
                <a:cubicBezTo>
                  <a:pt x="376" y="0"/>
                  <a:pt x="246" y="58"/>
                  <a:pt x="152" y="152"/>
                </a:cubicBezTo>
                <a:cubicBezTo>
                  <a:pt x="58" y="246"/>
                  <a:pt x="0" y="375"/>
                  <a:pt x="0" y="519"/>
                </a:cubicBezTo>
                <a:cubicBezTo>
                  <a:pt x="0" y="1968"/>
                  <a:pt x="0" y="1968"/>
                  <a:pt x="0" y="1968"/>
                </a:cubicBezTo>
                <a:cubicBezTo>
                  <a:pt x="0" y="1978"/>
                  <a:pt x="8" y="1986"/>
                  <a:pt x="18" y="1986"/>
                </a:cubicBezTo>
                <a:cubicBezTo>
                  <a:pt x="28" y="1986"/>
                  <a:pt x="36" y="1978"/>
                  <a:pt x="36" y="1968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36" y="385"/>
                  <a:pt x="90" y="265"/>
                  <a:pt x="178" y="177"/>
                </a:cubicBezTo>
                <a:cubicBezTo>
                  <a:pt x="265" y="90"/>
                  <a:pt x="385" y="36"/>
                  <a:pt x="519" y="36"/>
                </a:cubicBezTo>
                <a:cubicBezTo>
                  <a:pt x="652" y="36"/>
                  <a:pt x="773" y="90"/>
                  <a:pt x="860" y="177"/>
                </a:cubicBezTo>
                <a:cubicBezTo>
                  <a:pt x="947" y="265"/>
                  <a:pt x="1001" y="385"/>
                  <a:pt x="1001" y="519"/>
                </a:cubicBezTo>
                <a:cubicBezTo>
                  <a:pt x="1001" y="529"/>
                  <a:pt x="1009" y="537"/>
                  <a:pt x="1019" y="537"/>
                </a:cubicBezTo>
                <a:cubicBezTo>
                  <a:pt x="1029" y="537"/>
                  <a:pt x="1037" y="529"/>
                  <a:pt x="1037" y="519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4" name="išḷiḑe">
            <a:extLst>
              <a:ext uri="{FF2B5EF4-FFF2-40B4-BE49-F238E27FC236}">
                <a16:creationId xmlns:a16="http://schemas.microsoft.com/office/drawing/2014/main" id="{BDE21B49-8D0A-4166-8414-E0B669A763BF}"/>
              </a:ext>
            </a:extLst>
          </p:cNvPr>
          <p:cNvSpPr/>
          <p:nvPr/>
        </p:nvSpPr>
        <p:spPr bwMode="auto">
          <a:xfrm rot="7452712" flipH="1">
            <a:off x="5331832" y="3615452"/>
            <a:ext cx="216047" cy="534101"/>
          </a:xfrm>
          <a:custGeom>
            <a:avLst/>
            <a:gdLst>
              <a:gd name="T0" fmla="*/ 77 w 89"/>
              <a:gd name="T1" fmla="*/ 1 h 203"/>
              <a:gd name="T2" fmla="*/ 38 w 89"/>
              <a:gd name="T3" fmla="*/ 31 h 203"/>
              <a:gd name="T4" fmla="*/ 4 w 89"/>
              <a:gd name="T5" fmla="*/ 147 h 203"/>
              <a:gd name="T6" fmla="*/ 29 w 89"/>
              <a:gd name="T7" fmla="*/ 180 h 203"/>
              <a:gd name="T8" fmla="*/ 69 w 89"/>
              <a:gd name="T9" fmla="*/ 203 h 203"/>
              <a:gd name="T10" fmla="*/ 89 w 89"/>
              <a:gd name="T11" fmla="*/ 155 h 203"/>
              <a:gd name="T12" fmla="*/ 65 w 89"/>
              <a:gd name="T13" fmla="*/ 141 h 203"/>
              <a:gd name="T14" fmla="*/ 73 w 89"/>
              <a:gd name="T15" fmla="*/ 100 h 203"/>
              <a:gd name="T16" fmla="*/ 77 w 89"/>
              <a:gd name="T17" fmla="*/ 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203">
                <a:moveTo>
                  <a:pt x="77" y="1"/>
                </a:moveTo>
                <a:cubicBezTo>
                  <a:pt x="58" y="0"/>
                  <a:pt x="47" y="6"/>
                  <a:pt x="38" y="31"/>
                </a:cubicBezTo>
                <a:cubicBezTo>
                  <a:pt x="29" y="56"/>
                  <a:pt x="7" y="132"/>
                  <a:pt x="4" y="147"/>
                </a:cubicBezTo>
                <a:cubicBezTo>
                  <a:pt x="0" y="162"/>
                  <a:pt x="10" y="168"/>
                  <a:pt x="29" y="180"/>
                </a:cubicBezTo>
                <a:cubicBezTo>
                  <a:pt x="48" y="192"/>
                  <a:pt x="69" y="203"/>
                  <a:pt x="69" y="203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65" y="141"/>
                  <a:pt x="65" y="141"/>
                  <a:pt x="65" y="141"/>
                </a:cubicBezTo>
                <a:cubicBezTo>
                  <a:pt x="73" y="100"/>
                  <a:pt x="73" y="100"/>
                  <a:pt x="73" y="100"/>
                </a:cubicBezTo>
                <a:lnTo>
                  <a:pt x="7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0" name="curve-down-left-arrow_20856">
            <a:extLst>
              <a:ext uri="{FF2B5EF4-FFF2-40B4-BE49-F238E27FC236}">
                <a16:creationId xmlns:a16="http://schemas.microsoft.com/office/drawing/2014/main" id="{23C917CD-C1D8-4953-A2F9-CAF608AC06CA}"/>
              </a:ext>
            </a:extLst>
          </p:cNvPr>
          <p:cNvSpPr>
            <a:spLocks noChangeAspect="1"/>
          </p:cNvSpPr>
          <p:nvPr/>
        </p:nvSpPr>
        <p:spPr bwMode="auto">
          <a:xfrm rot="11277297">
            <a:off x="7441502" y="1923028"/>
            <a:ext cx="1825039" cy="1664914"/>
          </a:xfrm>
          <a:custGeom>
            <a:avLst/>
            <a:gdLst>
              <a:gd name="T0" fmla="*/ 702 w 2164"/>
              <a:gd name="T1" fmla="*/ 1977 h 1977"/>
              <a:gd name="T2" fmla="*/ 0 w 2164"/>
              <a:gd name="T3" fmla="*/ 1275 h 1977"/>
              <a:gd name="T4" fmla="*/ 702 w 2164"/>
              <a:gd name="T5" fmla="*/ 573 h 1977"/>
              <a:gd name="T6" fmla="*/ 702 w 2164"/>
              <a:gd name="T7" fmla="*/ 1006 h 1977"/>
              <a:gd name="T8" fmla="*/ 2054 w 2164"/>
              <a:gd name="T9" fmla="*/ 131 h 1977"/>
              <a:gd name="T10" fmla="*/ 2092 w 2164"/>
              <a:gd name="T11" fmla="*/ 0 h 1977"/>
              <a:gd name="T12" fmla="*/ 2130 w 2164"/>
              <a:gd name="T13" fmla="*/ 131 h 1977"/>
              <a:gd name="T14" fmla="*/ 2164 w 2164"/>
              <a:gd name="T15" fmla="*/ 370 h 1977"/>
              <a:gd name="T16" fmla="*/ 702 w 2164"/>
              <a:gd name="T17" fmla="*/ 1542 h 1977"/>
              <a:gd name="T18" fmla="*/ 702 w 2164"/>
              <a:gd name="T19" fmla="*/ 1977 h 1977"/>
              <a:gd name="T20" fmla="*/ 702 w 2164"/>
              <a:gd name="T21" fmla="*/ 1977 h 1977"/>
              <a:gd name="T22" fmla="*/ 112 w 2164"/>
              <a:gd name="T23" fmla="*/ 1275 h 1977"/>
              <a:gd name="T24" fmla="*/ 622 w 2164"/>
              <a:gd name="T25" fmla="*/ 1785 h 1977"/>
              <a:gd name="T26" fmla="*/ 622 w 2164"/>
              <a:gd name="T27" fmla="*/ 1468 h 1977"/>
              <a:gd name="T28" fmla="*/ 659 w 2164"/>
              <a:gd name="T29" fmla="*/ 1465 h 1977"/>
              <a:gd name="T30" fmla="*/ 2085 w 2164"/>
              <a:gd name="T31" fmla="*/ 370 h 1977"/>
              <a:gd name="T32" fmla="*/ 2080 w 2164"/>
              <a:gd name="T33" fmla="*/ 286 h 1977"/>
              <a:gd name="T34" fmla="*/ 665 w 2164"/>
              <a:gd name="T35" fmla="*/ 1089 h 1977"/>
              <a:gd name="T36" fmla="*/ 622 w 2164"/>
              <a:gd name="T37" fmla="*/ 1092 h 1977"/>
              <a:gd name="T38" fmla="*/ 622 w 2164"/>
              <a:gd name="T39" fmla="*/ 765 h 1977"/>
              <a:gd name="T40" fmla="*/ 112 w 2164"/>
              <a:gd name="T41" fmla="*/ 1275 h 1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4" h="1977">
                <a:moveTo>
                  <a:pt x="702" y="1977"/>
                </a:moveTo>
                <a:lnTo>
                  <a:pt x="0" y="1275"/>
                </a:lnTo>
                <a:lnTo>
                  <a:pt x="702" y="573"/>
                </a:lnTo>
                <a:lnTo>
                  <a:pt x="702" y="1006"/>
                </a:lnTo>
                <a:cubicBezTo>
                  <a:pt x="1369" y="943"/>
                  <a:pt x="1921" y="587"/>
                  <a:pt x="2054" y="131"/>
                </a:cubicBezTo>
                <a:lnTo>
                  <a:pt x="2092" y="0"/>
                </a:lnTo>
                <a:lnTo>
                  <a:pt x="2130" y="131"/>
                </a:lnTo>
                <a:cubicBezTo>
                  <a:pt x="2153" y="210"/>
                  <a:pt x="2164" y="290"/>
                  <a:pt x="2164" y="370"/>
                </a:cubicBezTo>
                <a:cubicBezTo>
                  <a:pt x="2164" y="967"/>
                  <a:pt x="1538" y="1466"/>
                  <a:pt x="702" y="1542"/>
                </a:cubicBezTo>
                <a:lnTo>
                  <a:pt x="702" y="1977"/>
                </a:lnTo>
                <a:lnTo>
                  <a:pt x="702" y="1977"/>
                </a:lnTo>
                <a:close/>
                <a:moveTo>
                  <a:pt x="112" y="1275"/>
                </a:moveTo>
                <a:lnTo>
                  <a:pt x="622" y="1785"/>
                </a:lnTo>
                <a:lnTo>
                  <a:pt x="622" y="1468"/>
                </a:lnTo>
                <a:lnTo>
                  <a:pt x="659" y="1465"/>
                </a:lnTo>
                <a:cubicBezTo>
                  <a:pt x="1472" y="1404"/>
                  <a:pt x="2085" y="933"/>
                  <a:pt x="2085" y="370"/>
                </a:cubicBezTo>
                <a:cubicBezTo>
                  <a:pt x="2085" y="342"/>
                  <a:pt x="2083" y="314"/>
                  <a:pt x="2080" y="286"/>
                </a:cubicBezTo>
                <a:cubicBezTo>
                  <a:pt x="1877" y="723"/>
                  <a:pt x="1329" y="1039"/>
                  <a:pt x="665" y="1089"/>
                </a:cubicBezTo>
                <a:lnTo>
                  <a:pt x="622" y="1092"/>
                </a:lnTo>
                <a:lnTo>
                  <a:pt x="622" y="765"/>
                </a:lnTo>
                <a:lnTo>
                  <a:pt x="112" y="12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63" name="图片 262">
            <a:extLst>
              <a:ext uri="{FF2B5EF4-FFF2-40B4-BE49-F238E27FC236}">
                <a16:creationId xmlns:a16="http://schemas.microsoft.com/office/drawing/2014/main" id="{B781118F-5618-4579-A164-CAD1B88619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09" t="8312" r="19708" b="11304"/>
          <a:stretch/>
        </p:blipFill>
        <p:spPr>
          <a:xfrm>
            <a:off x="9798171" y="4779721"/>
            <a:ext cx="944618" cy="97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6425545" y="3622187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6496829" y="5208110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87089" y="216465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Oberauer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(2002)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59E88-D9BC-4862-9A17-80BA05AB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8"/>
          <a:stretch/>
        </p:blipFill>
        <p:spPr>
          <a:xfrm>
            <a:off x="2799192" y="801890"/>
            <a:ext cx="6593616" cy="509673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4A7119-573F-48AC-B75D-FAE26C8A5AE7}"/>
              </a:ext>
            </a:extLst>
          </p:cNvPr>
          <p:cNvSpPr/>
          <p:nvPr/>
        </p:nvSpPr>
        <p:spPr>
          <a:xfrm>
            <a:off x="387090" y="3921211"/>
            <a:ext cx="2199592" cy="1326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FFC5B-3189-42CC-B051-F400BEF18A8A}"/>
              </a:ext>
            </a:extLst>
          </p:cNvPr>
          <p:cNvSpPr/>
          <p:nvPr/>
        </p:nvSpPr>
        <p:spPr>
          <a:xfrm>
            <a:off x="568412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032532-3374-412E-9E8E-059EE73EDA69}"/>
              </a:ext>
            </a:extLst>
          </p:cNvPr>
          <p:cNvSpPr/>
          <p:nvPr/>
        </p:nvSpPr>
        <p:spPr>
          <a:xfrm>
            <a:off x="1256227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56926E-034F-491C-9E62-C0B79D99C0F6}"/>
              </a:ext>
            </a:extLst>
          </p:cNvPr>
          <p:cNvSpPr/>
          <p:nvPr/>
        </p:nvSpPr>
        <p:spPr>
          <a:xfrm>
            <a:off x="1964276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01CEE3-B76F-4BB8-805F-86D31AA1A675}"/>
              </a:ext>
            </a:extLst>
          </p:cNvPr>
          <p:cNvSpPr/>
          <p:nvPr/>
        </p:nvSpPr>
        <p:spPr>
          <a:xfrm>
            <a:off x="568412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3A7F92-27A5-43F1-AE22-21F082B3F18C}"/>
              </a:ext>
            </a:extLst>
          </p:cNvPr>
          <p:cNvSpPr/>
          <p:nvPr/>
        </p:nvSpPr>
        <p:spPr>
          <a:xfrm>
            <a:off x="1235272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972E6E-B9EF-4E42-8935-171525152260}"/>
              </a:ext>
            </a:extLst>
          </p:cNvPr>
          <p:cNvSpPr/>
          <p:nvPr/>
        </p:nvSpPr>
        <p:spPr>
          <a:xfrm>
            <a:off x="1964276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AB7B95-B394-4756-A1AB-34FBF8DC5204}"/>
              </a:ext>
            </a:extLst>
          </p:cNvPr>
          <p:cNvSpPr txBox="1"/>
          <p:nvPr/>
        </p:nvSpPr>
        <p:spPr>
          <a:xfrm>
            <a:off x="664188" y="407773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CD4B7D-7A20-4FCA-94DF-D0D665EB01E1}"/>
              </a:ext>
            </a:extLst>
          </p:cNvPr>
          <p:cNvSpPr txBox="1"/>
          <p:nvPr/>
        </p:nvSpPr>
        <p:spPr>
          <a:xfrm>
            <a:off x="1320906" y="407773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38352A-06B3-48DC-8DA3-9A10DDEAE6D2}"/>
              </a:ext>
            </a:extLst>
          </p:cNvPr>
          <p:cNvSpPr txBox="1"/>
          <p:nvPr/>
        </p:nvSpPr>
        <p:spPr>
          <a:xfrm>
            <a:off x="2037193" y="4086653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6FF984-B7C4-4753-9694-92CA7D1EB3FC}"/>
              </a:ext>
            </a:extLst>
          </p:cNvPr>
          <p:cNvSpPr txBox="1"/>
          <p:nvPr/>
        </p:nvSpPr>
        <p:spPr>
          <a:xfrm>
            <a:off x="633091" y="4670162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EFFF79-7900-4A12-80F1-E206C454BC52}"/>
              </a:ext>
            </a:extLst>
          </p:cNvPr>
          <p:cNvSpPr txBox="1"/>
          <p:nvPr/>
        </p:nvSpPr>
        <p:spPr>
          <a:xfrm>
            <a:off x="1319254" y="468870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A0F0A0-FB6D-4A39-BF56-5DA0B79DAB58}"/>
              </a:ext>
            </a:extLst>
          </p:cNvPr>
          <p:cNvSpPr txBox="1"/>
          <p:nvPr/>
        </p:nvSpPr>
        <p:spPr>
          <a:xfrm>
            <a:off x="2040431" y="468870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9B9E51-2895-4C0B-A456-87DEDE1A463B}"/>
              </a:ext>
            </a:extLst>
          </p:cNvPr>
          <p:cNvSpPr txBox="1"/>
          <p:nvPr/>
        </p:nvSpPr>
        <p:spPr>
          <a:xfrm>
            <a:off x="2768004" y="4955745"/>
            <a:ext cx="4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C8AF94-8C59-4F1F-B133-95393F1E212D}"/>
              </a:ext>
            </a:extLst>
          </p:cNvPr>
          <p:cNvSpPr txBox="1"/>
          <p:nvPr/>
        </p:nvSpPr>
        <p:spPr>
          <a:xfrm>
            <a:off x="6487387" y="2867453"/>
            <a:ext cx="47396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46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87089" y="216465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6E773-FD0C-43F6-9B10-472F94741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81" y="585797"/>
            <a:ext cx="4283203" cy="5500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5C0A3A-F95A-4CD9-87DD-491F87903973}"/>
              </a:ext>
            </a:extLst>
          </p:cNvPr>
          <p:cNvSpPr txBox="1"/>
          <p:nvPr/>
        </p:nvSpPr>
        <p:spPr>
          <a:xfrm rot="16200000">
            <a:off x="2875473" y="2835215"/>
            <a:ext cx="118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RT (ms)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FA4563-D3FA-4220-8FA4-6B891A073739}"/>
              </a:ext>
            </a:extLst>
          </p:cNvPr>
          <p:cNvSpPr/>
          <p:nvPr/>
        </p:nvSpPr>
        <p:spPr>
          <a:xfrm>
            <a:off x="4267200" y="585796"/>
            <a:ext cx="2449483" cy="1309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53054" y="183215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Switch cost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6E55E1-950E-4240-8887-40B5F4353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03"/>
          <a:stretch/>
        </p:blipFill>
        <p:spPr>
          <a:xfrm>
            <a:off x="4993294" y="1049016"/>
            <a:ext cx="6988117" cy="4989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BFA040-8E48-4234-BA4E-41A49C460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2" y="1049016"/>
            <a:ext cx="3280933" cy="421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37B7A2-AEB9-4F14-868B-68F81B69D006}"/>
              </a:ext>
            </a:extLst>
          </p:cNvPr>
          <p:cNvSpPr/>
          <p:nvPr/>
        </p:nvSpPr>
        <p:spPr>
          <a:xfrm>
            <a:off x="869430" y="5408874"/>
            <a:ext cx="3652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Concentric activation model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0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15653E-65F0-45D0-BB74-14CC951D788A}"/>
              </a:ext>
            </a:extLst>
          </p:cNvPr>
          <p:cNvSpPr txBox="1"/>
          <p:nvPr/>
        </p:nvSpPr>
        <p:spPr>
          <a:xfrm>
            <a:off x="298450" y="254000"/>
            <a:ext cx="777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Steady-state visual evoked potential  (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SSVEP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C50F4-43D5-4470-9AE1-94A1FEC49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2" y="1319197"/>
            <a:ext cx="10777616" cy="4219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F086EB-92D1-42C3-BFB0-B6BBD6E84064}"/>
              </a:ext>
            </a:extLst>
          </p:cNvPr>
          <p:cNvSpPr/>
          <p:nvPr/>
        </p:nvSpPr>
        <p:spPr>
          <a:xfrm>
            <a:off x="501650" y="5957669"/>
            <a:ext cx="1118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Di Russo, F.,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Pitzalis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S.,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Aprile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T.,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Spitoni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G., Patria, F., Stella, A., . . . Hillyard, S. A. (2007). Spatiotemporal analysis of the cortical sources of the steady-state visual evoked potential. </a:t>
            </a:r>
            <a:r>
              <a:rPr lang="en-US" altLang="zh-CN" i="1" dirty="0">
                <a:solidFill>
                  <a:srgbClr val="242021"/>
                </a:solidFill>
                <a:latin typeface="ITCGaramondStd-LtIta"/>
              </a:rPr>
              <a:t>Human Brain Mapping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</a:t>
            </a:r>
            <a:r>
              <a:rPr lang="en-US" altLang="zh-CN" i="1" dirty="0">
                <a:solidFill>
                  <a:srgbClr val="242021"/>
                </a:solidFill>
                <a:latin typeface="ITCGaramondStd-LtIta"/>
              </a:rPr>
              <a:t>28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323–334.</a:t>
            </a:r>
            <a:r>
              <a:rPr lang="en-US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8D8C61-2EFB-442A-9504-4204C773BA54}"/>
                  </a:ext>
                </a:extLst>
              </p14:cNvPr>
              <p14:cNvContentPartPr/>
              <p14:nvPr/>
            </p14:nvContentPartPr>
            <p14:xfrm>
              <a:off x="3651070" y="2989930"/>
              <a:ext cx="1661760" cy="39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8D8C61-2EFB-442A-9504-4204C773BA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2070" y="2980930"/>
                <a:ext cx="1679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79D62E11-C1B6-45C5-9718-9458ACDAE83B}"/>
              </a:ext>
            </a:extLst>
          </p:cNvPr>
          <p:cNvGrpSpPr/>
          <p:nvPr/>
        </p:nvGrpSpPr>
        <p:grpSpPr>
          <a:xfrm>
            <a:off x="5854270" y="2970490"/>
            <a:ext cx="2233440" cy="71280"/>
            <a:chOff x="5854270" y="2970490"/>
            <a:chExt cx="223344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2FD4A6E-9DA6-4ABC-95C1-A7C3CA80A89E}"/>
                    </a:ext>
                  </a:extLst>
                </p14:cNvPr>
                <p14:cNvContentPartPr/>
                <p14:nvPr/>
              </p14:nvContentPartPr>
              <p14:xfrm>
                <a:off x="5854270" y="2970490"/>
                <a:ext cx="1361520" cy="52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2FD4A6E-9DA6-4ABC-95C1-A7C3CA80A8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5270" y="2961490"/>
                  <a:ext cx="137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D3785C-42DA-4D31-8AB1-F857FC1CD935}"/>
                    </a:ext>
                  </a:extLst>
                </p14:cNvPr>
                <p14:cNvContentPartPr/>
                <p14:nvPr/>
              </p14:nvContentPartPr>
              <p14:xfrm>
                <a:off x="7226230" y="3003250"/>
                <a:ext cx="861480" cy="38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D3785C-42DA-4D31-8AB1-F857FC1CD9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7230" y="2994610"/>
                  <a:ext cx="8791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A6057E7-522F-4EDF-8CE7-B724699E9656}"/>
                  </a:ext>
                </a:extLst>
              </p14:cNvPr>
              <p14:cNvContentPartPr/>
              <p14:nvPr/>
            </p14:nvContentPartPr>
            <p14:xfrm>
              <a:off x="5237230" y="3326170"/>
              <a:ext cx="415800" cy="223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A6057E7-522F-4EDF-8CE7-B724699E9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8230" y="3317530"/>
                <a:ext cx="43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0A39DF7-1A18-46E5-8BEE-8E8DDBD605B2}"/>
                  </a:ext>
                </a:extLst>
              </p14:cNvPr>
              <p14:cNvContentPartPr/>
              <p14:nvPr/>
            </p14:nvContentPartPr>
            <p14:xfrm>
              <a:off x="8439070" y="3101890"/>
              <a:ext cx="954360" cy="4986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0A39DF7-1A18-46E5-8BEE-8E8DDBD605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30070" y="3093250"/>
                <a:ext cx="972000" cy="516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3681F9-0F68-406B-B8C6-ED394F35D74D}"/>
              </a:ext>
            </a:extLst>
          </p:cNvPr>
          <p:cNvCxnSpPr/>
          <p:nvPr/>
        </p:nvCxnSpPr>
        <p:spPr>
          <a:xfrm>
            <a:off x="2876550" y="5232400"/>
            <a:ext cx="79565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76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A7085-D994-44A9-B850-D79D6730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347041"/>
            <a:ext cx="10010848" cy="4095780"/>
          </a:xfrm>
          <a:prstGeom prst="rect">
            <a:avLst/>
          </a:prstGeom>
        </p:spPr>
      </p:pic>
      <p:grpSp>
        <p:nvGrpSpPr>
          <p:cNvPr id="7" name="f8955c2b-4af5-4a43-91e5-45a539b6aa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2D5F1C-F2B0-4285-A858-A69061A9F0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0264" y="5334685"/>
            <a:ext cx="2046185" cy="1523315"/>
            <a:chOff x="3332408" y="1371600"/>
            <a:chExt cx="5527185" cy="4114801"/>
          </a:xfrm>
        </p:grpSpPr>
        <p:sp>
          <p:nvSpPr>
            <p:cNvPr id="8" name="ísļiďé">
              <a:extLst>
                <a:ext uri="{FF2B5EF4-FFF2-40B4-BE49-F238E27FC236}">
                  <a16:creationId xmlns:a16="http://schemas.microsoft.com/office/drawing/2014/main" id="{0DEF3230-2DF0-4C4E-B0C1-63E0897D874D}"/>
                </a:ext>
              </a:extLst>
            </p:cNvPr>
            <p:cNvSpPr/>
            <p:nvPr/>
          </p:nvSpPr>
          <p:spPr bwMode="auto">
            <a:xfrm>
              <a:off x="3332408" y="4989007"/>
              <a:ext cx="5527185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ľïḓé">
              <a:extLst>
                <a:ext uri="{FF2B5EF4-FFF2-40B4-BE49-F238E27FC236}">
                  <a16:creationId xmlns:a16="http://schemas.microsoft.com/office/drawing/2014/main" id="{DFB4A601-3918-46E8-9EBB-C421A2E8BE33}"/>
                </a:ext>
              </a:extLst>
            </p:cNvPr>
            <p:cNvSpPr/>
            <p:nvPr/>
          </p:nvSpPr>
          <p:spPr bwMode="auto">
            <a:xfrm>
              <a:off x="4285968" y="5055503"/>
              <a:ext cx="115704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1ide">
              <a:extLst>
                <a:ext uri="{FF2B5EF4-FFF2-40B4-BE49-F238E27FC236}">
                  <a16:creationId xmlns:a16="http://schemas.microsoft.com/office/drawing/2014/main" id="{BF1E6764-46FE-4267-9B9D-CE07EB31BAFB}"/>
                </a:ext>
              </a:extLst>
            </p:cNvPr>
            <p:cNvSpPr/>
            <p:nvPr/>
          </p:nvSpPr>
          <p:spPr bwMode="auto">
            <a:xfrm>
              <a:off x="7886085" y="5127319"/>
              <a:ext cx="442867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ľiďè">
              <a:extLst>
                <a:ext uri="{FF2B5EF4-FFF2-40B4-BE49-F238E27FC236}">
                  <a16:creationId xmlns:a16="http://schemas.microsoft.com/office/drawing/2014/main" id="{A19A6BBE-9D35-4036-88AD-F16B3F9A11E0}"/>
                </a:ext>
              </a:extLst>
            </p:cNvPr>
            <p:cNvSpPr/>
            <p:nvPr/>
          </p:nvSpPr>
          <p:spPr bwMode="auto">
            <a:xfrm>
              <a:off x="7659997" y="5055503"/>
              <a:ext cx="34046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1ïḓé">
              <a:extLst>
                <a:ext uri="{FF2B5EF4-FFF2-40B4-BE49-F238E27FC236}">
                  <a16:creationId xmlns:a16="http://schemas.microsoft.com/office/drawing/2014/main" id="{99D69A91-E7BA-491A-867A-511A4A576DFA}"/>
                </a:ext>
              </a:extLst>
            </p:cNvPr>
            <p:cNvSpPr/>
            <p:nvPr/>
          </p:nvSpPr>
          <p:spPr bwMode="auto">
            <a:xfrm>
              <a:off x="6457741" y="5119340"/>
              <a:ext cx="553250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ďè">
              <a:extLst>
                <a:ext uri="{FF2B5EF4-FFF2-40B4-BE49-F238E27FC236}">
                  <a16:creationId xmlns:a16="http://schemas.microsoft.com/office/drawing/2014/main" id="{AF69F30E-46C7-4B26-BC92-53F93C57092C}"/>
                </a:ext>
              </a:extLst>
            </p:cNvPr>
            <p:cNvSpPr/>
            <p:nvPr/>
          </p:nvSpPr>
          <p:spPr bwMode="auto">
            <a:xfrm>
              <a:off x="4913694" y="5102051"/>
              <a:ext cx="579849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ḑé">
              <a:extLst>
                <a:ext uri="{FF2B5EF4-FFF2-40B4-BE49-F238E27FC236}">
                  <a16:creationId xmlns:a16="http://schemas.microsoft.com/office/drawing/2014/main" id="{033CEA70-05EF-495A-860A-9028790F7F44}"/>
                </a:ext>
              </a:extLst>
            </p:cNvPr>
            <p:cNvSpPr/>
            <p:nvPr/>
          </p:nvSpPr>
          <p:spPr bwMode="auto">
            <a:xfrm>
              <a:off x="7538974" y="5127319"/>
              <a:ext cx="14895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ļiďe">
              <a:extLst>
                <a:ext uri="{FF2B5EF4-FFF2-40B4-BE49-F238E27FC236}">
                  <a16:creationId xmlns:a16="http://schemas.microsoft.com/office/drawing/2014/main" id="{7C1264D0-D01C-4171-AADD-40663DFD7501}"/>
                </a:ext>
              </a:extLst>
            </p:cNvPr>
            <p:cNvSpPr/>
            <p:nvPr/>
          </p:nvSpPr>
          <p:spPr bwMode="auto">
            <a:xfrm>
              <a:off x="4050570" y="5099391"/>
              <a:ext cx="182201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ďe">
              <a:extLst>
                <a:ext uri="{FF2B5EF4-FFF2-40B4-BE49-F238E27FC236}">
                  <a16:creationId xmlns:a16="http://schemas.microsoft.com/office/drawing/2014/main" id="{D14B9C08-235C-4179-A5A0-0F8628259EE8}"/>
                </a:ext>
              </a:extLst>
            </p:cNvPr>
            <p:cNvSpPr/>
            <p:nvPr/>
          </p:nvSpPr>
          <p:spPr bwMode="auto">
            <a:xfrm>
              <a:off x="3755325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liḑè">
              <a:extLst>
                <a:ext uri="{FF2B5EF4-FFF2-40B4-BE49-F238E27FC236}">
                  <a16:creationId xmlns:a16="http://schemas.microsoft.com/office/drawing/2014/main" id="{EEC2B3CE-8EF3-4E79-A702-DC947F659E92}"/>
                </a:ext>
              </a:extLst>
            </p:cNvPr>
            <p:cNvSpPr/>
            <p:nvPr/>
          </p:nvSpPr>
          <p:spPr bwMode="auto">
            <a:xfrm>
              <a:off x="6145208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ľîďe">
              <a:extLst>
                <a:ext uri="{FF2B5EF4-FFF2-40B4-BE49-F238E27FC236}">
                  <a16:creationId xmlns:a16="http://schemas.microsoft.com/office/drawing/2014/main" id="{B4202DC6-3441-4592-A158-5939CCD668CE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1ïḑe">
              <a:extLst>
                <a:ext uri="{FF2B5EF4-FFF2-40B4-BE49-F238E27FC236}">
                  <a16:creationId xmlns:a16="http://schemas.microsoft.com/office/drawing/2014/main" id="{FE3BD12B-EF5B-4434-823B-79FD0A220FF1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îdê">
              <a:extLst>
                <a:ext uri="{FF2B5EF4-FFF2-40B4-BE49-F238E27FC236}">
                  <a16:creationId xmlns:a16="http://schemas.microsoft.com/office/drawing/2014/main" id="{1C363D32-FDDC-405F-91CA-0E4ED46A519B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ṡļïḋè">
              <a:extLst>
                <a:ext uri="{FF2B5EF4-FFF2-40B4-BE49-F238E27FC236}">
                  <a16:creationId xmlns:a16="http://schemas.microsoft.com/office/drawing/2014/main" id="{AFA28A38-39E1-4B7D-BAE9-EB0115D4B4CA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ḑé">
              <a:extLst>
                <a:ext uri="{FF2B5EF4-FFF2-40B4-BE49-F238E27FC236}">
                  <a16:creationId xmlns:a16="http://schemas.microsoft.com/office/drawing/2014/main" id="{59E92A77-8BC3-40A5-AA27-D5098A072253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ľíḓé">
              <a:extLst>
                <a:ext uri="{FF2B5EF4-FFF2-40B4-BE49-F238E27FC236}">
                  <a16:creationId xmlns:a16="http://schemas.microsoft.com/office/drawing/2014/main" id="{545AF559-1561-4ADA-8492-5AB80020C055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ḻíḑê">
              <a:extLst>
                <a:ext uri="{FF2B5EF4-FFF2-40B4-BE49-F238E27FC236}">
                  <a16:creationId xmlns:a16="http://schemas.microsoft.com/office/drawing/2014/main" id="{67D05AEC-CF9E-41FC-AB8E-488FB42A9D3F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ḻiḍê">
              <a:extLst>
                <a:ext uri="{FF2B5EF4-FFF2-40B4-BE49-F238E27FC236}">
                  <a16:creationId xmlns:a16="http://schemas.microsoft.com/office/drawing/2014/main" id="{0E8EA2DB-56F2-46C3-BBB7-74863F73DC56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1íḍè">
              <a:extLst>
                <a:ext uri="{FF2B5EF4-FFF2-40B4-BE49-F238E27FC236}">
                  <a16:creationId xmlns:a16="http://schemas.microsoft.com/office/drawing/2014/main" id="{5D7E0229-FE1F-4494-A9A0-85B94C3165BE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iḍê">
              <a:extLst>
                <a:ext uri="{FF2B5EF4-FFF2-40B4-BE49-F238E27FC236}">
                  <a16:creationId xmlns:a16="http://schemas.microsoft.com/office/drawing/2014/main" id="{50395FBA-7E42-4D6A-B075-30E166719D36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ľíḓe">
              <a:extLst>
                <a:ext uri="{FF2B5EF4-FFF2-40B4-BE49-F238E27FC236}">
                  <a16:creationId xmlns:a16="http://schemas.microsoft.com/office/drawing/2014/main" id="{CE79506C-0985-43FE-8962-AC3D2E95C7DB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îḑê">
              <a:extLst>
                <a:ext uri="{FF2B5EF4-FFF2-40B4-BE49-F238E27FC236}">
                  <a16:creationId xmlns:a16="http://schemas.microsoft.com/office/drawing/2014/main" id="{582EA3B3-5853-4592-AC66-7640B445AB81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ḷïďè">
              <a:extLst>
                <a:ext uri="{FF2B5EF4-FFF2-40B4-BE49-F238E27FC236}">
                  <a16:creationId xmlns:a16="http://schemas.microsoft.com/office/drawing/2014/main" id="{9BECFB4D-1DFD-40A1-B09D-F643EA31CF3B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ḷïḓè">
              <a:extLst>
                <a:ext uri="{FF2B5EF4-FFF2-40B4-BE49-F238E27FC236}">
                  <a16:creationId xmlns:a16="http://schemas.microsoft.com/office/drawing/2014/main" id="{53A6F75C-5912-4377-8D0C-181C66F86BB5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ḑe">
              <a:extLst>
                <a:ext uri="{FF2B5EF4-FFF2-40B4-BE49-F238E27FC236}">
                  <a16:creationId xmlns:a16="http://schemas.microsoft.com/office/drawing/2014/main" id="{03B409E5-E579-41F8-A33F-B2D72335EF1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ḷiďê">
              <a:extLst>
                <a:ext uri="{FF2B5EF4-FFF2-40B4-BE49-F238E27FC236}">
                  <a16:creationId xmlns:a16="http://schemas.microsoft.com/office/drawing/2014/main" id="{91FA1748-67F1-4329-96AB-BFEB524E6D8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1îḍè">
              <a:extLst>
                <a:ext uri="{FF2B5EF4-FFF2-40B4-BE49-F238E27FC236}">
                  <a16:creationId xmlns:a16="http://schemas.microsoft.com/office/drawing/2014/main" id="{8C0D7809-6C70-4E44-8B47-1A7AEA51F43D}"/>
                </a:ext>
              </a:extLst>
            </p:cNvPr>
            <p:cNvSpPr/>
            <p:nvPr/>
          </p:nvSpPr>
          <p:spPr bwMode="auto">
            <a:xfrm>
              <a:off x="4022642" y="1553801"/>
              <a:ext cx="1799394" cy="17289"/>
            </a:xfrm>
            <a:custGeom>
              <a:avLst/>
              <a:gdLst>
                <a:gd name="T0" fmla="*/ 3 w 651"/>
                <a:gd name="T1" fmla="*/ 0 h 6"/>
                <a:gd name="T2" fmla="*/ 648 w 651"/>
                <a:gd name="T3" fmla="*/ 0 h 6"/>
                <a:gd name="T4" fmla="*/ 651 w 651"/>
                <a:gd name="T5" fmla="*/ 3 h 6"/>
                <a:gd name="T6" fmla="*/ 648 w 651"/>
                <a:gd name="T7" fmla="*/ 6 h 6"/>
                <a:gd name="T8" fmla="*/ 3 w 651"/>
                <a:gd name="T9" fmla="*/ 6 h 6"/>
                <a:gd name="T10" fmla="*/ 0 w 651"/>
                <a:gd name="T11" fmla="*/ 3 h 6"/>
                <a:gd name="T12" fmla="*/ 3 w 6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6">
                  <a:moveTo>
                    <a:pt x="3" y="0"/>
                  </a:moveTo>
                  <a:cubicBezTo>
                    <a:pt x="648" y="0"/>
                    <a:pt x="648" y="0"/>
                    <a:pt x="648" y="0"/>
                  </a:cubicBezTo>
                  <a:cubicBezTo>
                    <a:pt x="649" y="0"/>
                    <a:pt x="651" y="1"/>
                    <a:pt x="651" y="3"/>
                  </a:cubicBezTo>
                  <a:cubicBezTo>
                    <a:pt x="651" y="5"/>
                    <a:pt x="649" y="6"/>
                    <a:pt x="6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ļiḍe">
              <a:extLst>
                <a:ext uri="{FF2B5EF4-FFF2-40B4-BE49-F238E27FC236}">
                  <a16:creationId xmlns:a16="http://schemas.microsoft.com/office/drawing/2014/main" id="{912B347D-CE21-4137-B154-FE0BDE997D48}"/>
                </a:ext>
              </a:extLst>
            </p:cNvPr>
            <p:cNvSpPr/>
            <p:nvPr/>
          </p:nvSpPr>
          <p:spPr bwMode="auto">
            <a:xfrm>
              <a:off x="3978754" y="1517892"/>
              <a:ext cx="86446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iḓe">
              <a:extLst>
                <a:ext uri="{FF2B5EF4-FFF2-40B4-BE49-F238E27FC236}">
                  <a16:creationId xmlns:a16="http://schemas.microsoft.com/office/drawing/2014/main" id="{DEC5DA43-6D0B-4942-A3E2-C956E0FA4D1E}"/>
                </a:ext>
              </a:extLst>
            </p:cNvPr>
            <p:cNvSpPr/>
            <p:nvPr/>
          </p:nvSpPr>
          <p:spPr bwMode="auto">
            <a:xfrm>
              <a:off x="5728940" y="1561780"/>
              <a:ext cx="23939" cy="47877"/>
            </a:xfrm>
            <a:custGeom>
              <a:avLst/>
              <a:gdLst>
                <a:gd name="T0" fmla="*/ 5 w 9"/>
                <a:gd name="T1" fmla="*/ 17 h 17"/>
                <a:gd name="T2" fmla="*/ 5 w 9"/>
                <a:gd name="T3" fmla="*/ 17 h 17"/>
                <a:gd name="T4" fmla="*/ 9 w 9"/>
                <a:gd name="T5" fmla="*/ 13 h 17"/>
                <a:gd name="T6" fmla="*/ 9 w 9"/>
                <a:gd name="T7" fmla="*/ 4 h 17"/>
                <a:gd name="T8" fmla="*/ 5 w 9"/>
                <a:gd name="T9" fmla="*/ 0 h 17"/>
                <a:gd name="T10" fmla="*/ 0 w 9"/>
                <a:gd name="T11" fmla="*/ 4 h 17"/>
                <a:gd name="T12" fmla="*/ 0 w 9"/>
                <a:gd name="T13" fmla="*/ 13 h 17"/>
                <a:gd name="T14" fmla="*/ 5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ḻiďe">
              <a:extLst>
                <a:ext uri="{FF2B5EF4-FFF2-40B4-BE49-F238E27FC236}">
                  <a16:creationId xmlns:a16="http://schemas.microsoft.com/office/drawing/2014/main" id="{0AFDF743-EA8E-4AE0-8BDE-F1373BAC835A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17 h 17"/>
                <a:gd name="T2" fmla="*/ 9 w 9"/>
                <a:gd name="T3" fmla="*/ 13 h 17"/>
                <a:gd name="T4" fmla="*/ 9 w 9"/>
                <a:gd name="T5" fmla="*/ 4 h 17"/>
                <a:gd name="T6" fmla="*/ 5 w 9"/>
                <a:gd name="T7" fmla="*/ 0 h 17"/>
                <a:gd name="T8" fmla="*/ 0 w 9"/>
                <a:gd name="T9" fmla="*/ 4 h 17"/>
                <a:gd name="T10" fmla="*/ 0 w 9"/>
                <a:gd name="T11" fmla="*/ 13 h 17"/>
                <a:gd name="T12" fmla="*/ 5 w 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ṣļiḓé">
              <a:extLst>
                <a:ext uri="{FF2B5EF4-FFF2-40B4-BE49-F238E27FC236}">
                  <a16:creationId xmlns:a16="http://schemas.microsoft.com/office/drawing/2014/main" id="{91F048C4-A852-48F7-8144-5E2B7F544BC0}"/>
                </a:ext>
              </a:extLst>
            </p:cNvPr>
            <p:cNvSpPr/>
            <p:nvPr/>
          </p:nvSpPr>
          <p:spPr bwMode="auto">
            <a:xfrm>
              <a:off x="4034611" y="1571089"/>
              <a:ext cx="1663742" cy="1106501"/>
            </a:xfrm>
            <a:custGeom>
              <a:avLst/>
              <a:gdLst>
                <a:gd name="T0" fmla="*/ 602 w 602"/>
                <a:gd name="T1" fmla="*/ 0 h 401"/>
                <a:gd name="T2" fmla="*/ 50 w 602"/>
                <a:gd name="T3" fmla="*/ 0 h 401"/>
                <a:gd name="T4" fmla="*/ 50 w 602"/>
                <a:gd name="T5" fmla="*/ 1 h 401"/>
                <a:gd name="T6" fmla="*/ 50 w 602"/>
                <a:gd name="T7" fmla="*/ 10 h 401"/>
                <a:gd name="T8" fmla="*/ 46 w 602"/>
                <a:gd name="T9" fmla="*/ 14 h 401"/>
                <a:gd name="T10" fmla="*/ 41 w 602"/>
                <a:gd name="T11" fmla="*/ 10 h 401"/>
                <a:gd name="T12" fmla="*/ 41 w 602"/>
                <a:gd name="T13" fmla="*/ 1 h 401"/>
                <a:gd name="T14" fmla="*/ 42 w 602"/>
                <a:gd name="T15" fmla="*/ 0 h 401"/>
                <a:gd name="T16" fmla="*/ 11 w 602"/>
                <a:gd name="T17" fmla="*/ 0 h 401"/>
                <a:gd name="T18" fmla="*/ 0 w 602"/>
                <a:gd name="T19" fmla="*/ 12 h 401"/>
                <a:gd name="T20" fmla="*/ 0 w 602"/>
                <a:gd name="T21" fmla="*/ 401 h 401"/>
                <a:gd name="T22" fmla="*/ 9 w 602"/>
                <a:gd name="T23" fmla="*/ 401 h 401"/>
                <a:gd name="T24" fmla="*/ 9 w 602"/>
                <a:gd name="T25" fmla="*/ 25 h 401"/>
                <a:gd name="T26" fmla="*/ 602 w 602"/>
                <a:gd name="T27" fmla="*/ 25 h 401"/>
                <a:gd name="T28" fmla="*/ 602 w 602"/>
                <a:gd name="T2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2"/>
                    <a:pt x="48" y="14"/>
                    <a:pt x="46" y="14"/>
                  </a:cubicBezTo>
                  <a:cubicBezTo>
                    <a:pt x="43" y="14"/>
                    <a:pt x="41" y="12"/>
                    <a:pt x="41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6"/>
                    <a:pt x="5" y="10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02" y="25"/>
                    <a:pt x="602" y="25"/>
                    <a:pt x="602" y="25"/>
                  </a:cubicBezTo>
                  <a:cubicBezTo>
                    <a:pt x="602" y="0"/>
                    <a:pt x="602" y="0"/>
                    <a:pt x="602" y="0"/>
                  </a:cubicBezTo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ïḍe">
              <a:extLst>
                <a:ext uri="{FF2B5EF4-FFF2-40B4-BE49-F238E27FC236}">
                  <a16:creationId xmlns:a16="http://schemas.microsoft.com/office/drawing/2014/main" id="{C2BCE04E-8E05-47FD-A122-52333F239D89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ṧḷíḍè">
              <a:extLst>
                <a:ext uri="{FF2B5EF4-FFF2-40B4-BE49-F238E27FC236}">
                  <a16:creationId xmlns:a16="http://schemas.microsoft.com/office/drawing/2014/main" id="{EB86222F-4D5A-4BD9-B93C-0DB1846918CC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1îḑé">
              <a:extLst>
                <a:ext uri="{FF2B5EF4-FFF2-40B4-BE49-F238E27FC236}">
                  <a16:creationId xmlns:a16="http://schemas.microsoft.com/office/drawing/2014/main" id="{F791AE49-868D-4FBE-ACD4-0707917F4525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close/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close/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îďè">
              <a:extLst>
                <a:ext uri="{FF2B5EF4-FFF2-40B4-BE49-F238E27FC236}">
                  <a16:creationId xmlns:a16="http://schemas.microsoft.com/office/drawing/2014/main" id="{C3A6C5AB-7A31-4A7B-8FA0-D2EFFE2409F0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ḷïdê">
              <a:extLst>
                <a:ext uri="{FF2B5EF4-FFF2-40B4-BE49-F238E27FC236}">
                  <a16:creationId xmlns:a16="http://schemas.microsoft.com/office/drawing/2014/main" id="{763C8114-806F-4E37-8F54-2A2AA5DF41D9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ļiďé">
              <a:extLst>
                <a:ext uri="{FF2B5EF4-FFF2-40B4-BE49-F238E27FC236}">
                  <a16:creationId xmlns:a16="http://schemas.microsoft.com/office/drawing/2014/main" id="{10FEB1AB-CA1E-43A9-A5B4-B8C78C33D214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ḓe">
              <a:extLst>
                <a:ext uri="{FF2B5EF4-FFF2-40B4-BE49-F238E27FC236}">
                  <a16:creationId xmlns:a16="http://schemas.microsoft.com/office/drawing/2014/main" id="{33B88AED-94FE-4F9F-8FDC-E07A4FAAD32C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ḋé">
              <a:extLst>
                <a:ext uri="{FF2B5EF4-FFF2-40B4-BE49-F238E27FC236}">
                  <a16:creationId xmlns:a16="http://schemas.microsoft.com/office/drawing/2014/main" id="{18D03D82-2773-4950-AB4E-603C42CB261F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1iḓe">
              <a:extLst>
                <a:ext uri="{FF2B5EF4-FFF2-40B4-BE49-F238E27FC236}">
                  <a16:creationId xmlns:a16="http://schemas.microsoft.com/office/drawing/2014/main" id="{A537DA2C-E1B2-4477-A505-6FB9604C5C59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ḻïďê">
              <a:extLst>
                <a:ext uri="{FF2B5EF4-FFF2-40B4-BE49-F238E27FC236}">
                  <a16:creationId xmlns:a16="http://schemas.microsoft.com/office/drawing/2014/main" id="{1E962D80-7683-43AF-90D4-797CE61EBB13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ïḓê">
              <a:extLst>
                <a:ext uri="{FF2B5EF4-FFF2-40B4-BE49-F238E27FC236}">
                  <a16:creationId xmlns:a16="http://schemas.microsoft.com/office/drawing/2014/main" id="{E2CC7B19-8033-4BE5-AA0B-B44922A82D97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ľíḓê">
              <a:extLst>
                <a:ext uri="{FF2B5EF4-FFF2-40B4-BE49-F238E27FC236}">
                  <a16:creationId xmlns:a16="http://schemas.microsoft.com/office/drawing/2014/main" id="{3DF2EF52-FF68-44A3-B104-92E4F3E0E68F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ḻiḋe">
              <a:extLst>
                <a:ext uri="{FF2B5EF4-FFF2-40B4-BE49-F238E27FC236}">
                  <a16:creationId xmlns:a16="http://schemas.microsoft.com/office/drawing/2014/main" id="{DE605945-81DF-457E-8EEA-59CFEA28CBEA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liḑe">
              <a:extLst>
                <a:ext uri="{FF2B5EF4-FFF2-40B4-BE49-F238E27FC236}">
                  <a16:creationId xmlns:a16="http://schemas.microsoft.com/office/drawing/2014/main" id="{1A4AAF89-910B-4FB7-8A44-293105BBBAD1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ļíḓè">
              <a:extLst>
                <a:ext uri="{FF2B5EF4-FFF2-40B4-BE49-F238E27FC236}">
                  <a16:creationId xmlns:a16="http://schemas.microsoft.com/office/drawing/2014/main" id="{97950E15-FA1B-41F1-B35D-1FAE24C6FC6D}"/>
                </a:ext>
              </a:extLst>
            </p:cNvPr>
            <p:cNvSpPr/>
            <p:nvPr/>
          </p:nvSpPr>
          <p:spPr bwMode="auto">
            <a:xfrm>
              <a:off x="4065199" y="1561780"/>
              <a:ext cx="1633153" cy="9310"/>
            </a:xfrm>
            <a:custGeom>
              <a:avLst/>
              <a:gdLst>
                <a:gd name="T0" fmla="*/ 591 w 591"/>
                <a:gd name="T1" fmla="*/ 0 h 3"/>
                <a:gd name="T2" fmla="*/ 0 w 591"/>
                <a:gd name="T3" fmla="*/ 0 h 3"/>
                <a:gd name="T4" fmla="*/ 0 w 591"/>
                <a:gd name="T5" fmla="*/ 0 h 3"/>
                <a:gd name="T6" fmla="*/ 0 w 591"/>
                <a:gd name="T7" fmla="*/ 3 h 3"/>
                <a:gd name="T8" fmla="*/ 31 w 591"/>
                <a:gd name="T9" fmla="*/ 3 h 3"/>
                <a:gd name="T10" fmla="*/ 35 w 591"/>
                <a:gd name="T11" fmla="*/ 0 h 3"/>
                <a:gd name="T12" fmla="*/ 39 w 591"/>
                <a:gd name="T13" fmla="*/ 3 h 3"/>
                <a:gd name="T14" fmla="*/ 591 w 591"/>
                <a:gd name="T15" fmla="*/ 3 h 3"/>
                <a:gd name="T16" fmla="*/ 591 w 59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3" y="0"/>
                    <a:pt x="35" y="0"/>
                  </a:cubicBezTo>
                  <a:cubicBezTo>
                    <a:pt x="37" y="0"/>
                    <a:pt x="38" y="1"/>
                    <a:pt x="39" y="3"/>
                  </a:cubicBezTo>
                  <a:cubicBezTo>
                    <a:pt x="591" y="3"/>
                    <a:pt x="591" y="3"/>
                    <a:pt x="591" y="3"/>
                  </a:cubicBezTo>
                  <a:cubicBezTo>
                    <a:pt x="591" y="0"/>
                    <a:pt x="591" y="0"/>
                    <a:pt x="59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šḷîde">
              <a:extLst>
                <a:ext uri="{FF2B5EF4-FFF2-40B4-BE49-F238E27FC236}">
                  <a16:creationId xmlns:a16="http://schemas.microsoft.com/office/drawing/2014/main" id="{DBB28A50-3693-4CD1-A92B-4AF084BDD59B}"/>
                </a:ext>
              </a:extLst>
            </p:cNvPr>
            <p:cNvSpPr/>
            <p:nvPr/>
          </p:nvSpPr>
          <p:spPr bwMode="auto">
            <a:xfrm>
              <a:off x="4034611" y="1561780"/>
              <a:ext cx="30589" cy="42558"/>
            </a:xfrm>
            <a:custGeom>
              <a:avLst/>
              <a:gdLst>
                <a:gd name="T0" fmla="*/ 11 w 11"/>
                <a:gd name="T1" fmla="*/ 0 h 15"/>
                <a:gd name="T2" fmla="*/ 0 w 11"/>
                <a:gd name="T3" fmla="*/ 0 h 15"/>
                <a:gd name="T4" fmla="*/ 0 w 11"/>
                <a:gd name="T5" fmla="*/ 15 h 15"/>
                <a:gd name="T6" fmla="*/ 11 w 11"/>
                <a:gd name="T7" fmla="*/ 3 h 15"/>
                <a:gd name="T8" fmla="*/ 11 w 11"/>
                <a:gd name="T9" fmla="*/ 0 h 15"/>
                <a:gd name="T10" fmla="*/ 11 w 1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3"/>
                    <a:pt x="10" y="9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1íḑè">
              <a:extLst>
                <a:ext uri="{FF2B5EF4-FFF2-40B4-BE49-F238E27FC236}">
                  <a16:creationId xmlns:a16="http://schemas.microsoft.com/office/drawing/2014/main" id="{5F74C810-701B-4D65-B8CD-BCABA19D54C3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0 h 17"/>
                <a:gd name="T2" fmla="*/ 1 w 9"/>
                <a:gd name="T3" fmla="*/ 3 h 17"/>
                <a:gd name="T4" fmla="*/ 0 w 9"/>
                <a:gd name="T5" fmla="*/ 4 h 17"/>
                <a:gd name="T6" fmla="*/ 0 w 9"/>
                <a:gd name="T7" fmla="*/ 13 h 17"/>
                <a:gd name="T8" fmla="*/ 5 w 9"/>
                <a:gd name="T9" fmla="*/ 17 h 17"/>
                <a:gd name="T10" fmla="*/ 9 w 9"/>
                <a:gd name="T11" fmla="*/ 13 h 17"/>
                <a:gd name="T12" fmla="*/ 9 w 9"/>
                <a:gd name="T13" fmla="*/ 4 h 17"/>
                <a:gd name="T14" fmla="*/ 9 w 9"/>
                <a:gd name="T15" fmla="*/ 3 h 17"/>
                <a:gd name="T16" fmla="*/ 5 w 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liḋe">
              <a:extLst>
                <a:ext uri="{FF2B5EF4-FFF2-40B4-BE49-F238E27FC236}">
                  <a16:creationId xmlns:a16="http://schemas.microsoft.com/office/drawing/2014/main" id="{15EEFB0C-DAA3-4EA4-9161-4D2BFEF0000A}"/>
                </a:ext>
              </a:extLst>
            </p:cNvPr>
            <p:cNvSpPr/>
            <p:nvPr/>
          </p:nvSpPr>
          <p:spPr bwMode="auto">
            <a:xfrm>
              <a:off x="5560040" y="1517892"/>
              <a:ext cx="85115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ľïďe">
              <a:extLst>
                <a:ext uri="{FF2B5EF4-FFF2-40B4-BE49-F238E27FC236}">
                  <a16:creationId xmlns:a16="http://schemas.microsoft.com/office/drawing/2014/main" id="{0EE33541-EF84-465C-A85D-FCDBB8F1672F}"/>
                </a:ext>
              </a:extLst>
            </p:cNvPr>
            <p:cNvSpPr/>
            <p:nvPr/>
          </p:nvSpPr>
          <p:spPr bwMode="auto">
            <a:xfrm>
              <a:off x="6695799" y="2628383"/>
              <a:ext cx="269976" cy="446856"/>
            </a:xfrm>
            <a:custGeom>
              <a:avLst/>
              <a:gdLst>
                <a:gd name="T0" fmla="*/ 46 w 98"/>
                <a:gd name="T1" fmla="*/ 162 h 162"/>
                <a:gd name="T2" fmla="*/ 25 w 98"/>
                <a:gd name="T3" fmla="*/ 0 h 162"/>
                <a:gd name="T4" fmla="*/ 7 w 98"/>
                <a:gd name="T5" fmla="*/ 29 h 162"/>
                <a:gd name="T6" fmla="*/ 23 w 98"/>
                <a:gd name="T7" fmla="*/ 63 h 162"/>
                <a:gd name="T8" fmla="*/ 12 w 98"/>
                <a:gd name="T9" fmla="*/ 102 h 162"/>
                <a:gd name="T10" fmla="*/ 11 w 98"/>
                <a:gd name="T11" fmla="*/ 138 h 162"/>
                <a:gd name="T12" fmla="*/ 46 w 98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62">
                  <a:moveTo>
                    <a:pt x="46" y="162"/>
                  </a:moveTo>
                  <a:cubicBezTo>
                    <a:pt x="46" y="162"/>
                    <a:pt x="98" y="71"/>
                    <a:pt x="25" y="0"/>
                  </a:cubicBezTo>
                  <a:cubicBezTo>
                    <a:pt x="25" y="0"/>
                    <a:pt x="7" y="12"/>
                    <a:pt x="7" y="29"/>
                  </a:cubicBezTo>
                  <a:cubicBezTo>
                    <a:pt x="7" y="45"/>
                    <a:pt x="27" y="49"/>
                    <a:pt x="23" y="63"/>
                  </a:cubicBezTo>
                  <a:cubicBezTo>
                    <a:pt x="18" y="77"/>
                    <a:pt x="0" y="91"/>
                    <a:pt x="12" y="102"/>
                  </a:cubicBezTo>
                  <a:cubicBezTo>
                    <a:pt x="24" y="114"/>
                    <a:pt x="10" y="124"/>
                    <a:pt x="11" y="138"/>
                  </a:cubicBezTo>
                  <a:cubicBezTo>
                    <a:pt x="12" y="152"/>
                    <a:pt x="46" y="162"/>
                    <a:pt x="46" y="16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1íďe">
              <a:extLst>
                <a:ext uri="{FF2B5EF4-FFF2-40B4-BE49-F238E27FC236}">
                  <a16:creationId xmlns:a16="http://schemas.microsoft.com/office/drawing/2014/main" id="{4029D6A0-9C80-400C-857C-5653028B8AA1}"/>
                </a:ext>
              </a:extLst>
            </p:cNvPr>
            <p:cNvSpPr/>
            <p:nvPr/>
          </p:nvSpPr>
          <p:spPr bwMode="auto">
            <a:xfrm>
              <a:off x="6739686" y="2708179"/>
              <a:ext cx="292584" cy="410948"/>
            </a:xfrm>
            <a:custGeom>
              <a:avLst/>
              <a:gdLst>
                <a:gd name="T0" fmla="*/ 21 w 106"/>
                <a:gd name="T1" fmla="*/ 147 h 149"/>
                <a:gd name="T2" fmla="*/ 92 w 106"/>
                <a:gd name="T3" fmla="*/ 0 h 149"/>
                <a:gd name="T4" fmla="*/ 100 w 106"/>
                <a:gd name="T5" fmla="*/ 33 h 149"/>
                <a:gd name="T6" fmla="*/ 74 w 106"/>
                <a:gd name="T7" fmla="*/ 61 h 149"/>
                <a:gd name="T8" fmla="*/ 72 w 106"/>
                <a:gd name="T9" fmla="*/ 102 h 149"/>
                <a:gd name="T10" fmla="*/ 62 w 106"/>
                <a:gd name="T11" fmla="*/ 136 h 149"/>
                <a:gd name="T12" fmla="*/ 21 w 106"/>
                <a:gd name="T1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9">
                  <a:moveTo>
                    <a:pt x="21" y="147"/>
                  </a:moveTo>
                  <a:cubicBezTo>
                    <a:pt x="21" y="147"/>
                    <a:pt x="0" y="45"/>
                    <a:pt x="92" y="0"/>
                  </a:cubicBezTo>
                  <a:cubicBezTo>
                    <a:pt x="92" y="0"/>
                    <a:pt x="106" y="18"/>
                    <a:pt x="100" y="33"/>
                  </a:cubicBezTo>
                  <a:cubicBezTo>
                    <a:pt x="95" y="49"/>
                    <a:pt x="75" y="47"/>
                    <a:pt x="74" y="61"/>
                  </a:cubicBezTo>
                  <a:cubicBezTo>
                    <a:pt x="74" y="76"/>
                    <a:pt x="88" y="95"/>
                    <a:pt x="72" y="102"/>
                  </a:cubicBezTo>
                  <a:cubicBezTo>
                    <a:pt x="57" y="109"/>
                    <a:pt x="67" y="123"/>
                    <a:pt x="62" y="136"/>
                  </a:cubicBezTo>
                  <a:cubicBezTo>
                    <a:pt x="57" y="149"/>
                    <a:pt x="21" y="147"/>
                    <a:pt x="21" y="14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ḻiḓê">
              <a:extLst>
                <a:ext uri="{FF2B5EF4-FFF2-40B4-BE49-F238E27FC236}">
                  <a16:creationId xmlns:a16="http://schemas.microsoft.com/office/drawing/2014/main" id="{10C464D6-DE21-48F0-BEAD-A90CD7BE54F3}"/>
                </a:ext>
              </a:extLst>
            </p:cNvPr>
            <p:cNvSpPr/>
            <p:nvPr/>
          </p:nvSpPr>
          <p:spPr bwMode="auto">
            <a:xfrm>
              <a:off x="6703778" y="2962195"/>
              <a:ext cx="279285" cy="339132"/>
            </a:xfrm>
            <a:custGeom>
              <a:avLst/>
              <a:gdLst>
                <a:gd name="T0" fmla="*/ 101 w 101"/>
                <a:gd name="T1" fmla="*/ 0 h 123"/>
                <a:gd name="T2" fmla="*/ 51 w 101"/>
                <a:gd name="T3" fmla="*/ 123 h 123"/>
                <a:gd name="T4" fmla="*/ 0 w 101"/>
                <a:gd name="T5" fmla="*/ 0 h 123"/>
                <a:gd name="T6" fmla="*/ 101 w 10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3">
                  <a:moveTo>
                    <a:pt x="101" y="0"/>
                  </a:moveTo>
                  <a:cubicBezTo>
                    <a:pt x="101" y="0"/>
                    <a:pt x="100" y="123"/>
                    <a:pt x="51" y="123"/>
                  </a:cubicBezTo>
                  <a:cubicBezTo>
                    <a:pt x="1" y="123"/>
                    <a:pt x="0" y="0"/>
                    <a:pt x="0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ïďé">
              <a:extLst>
                <a:ext uri="{FF2B5EF4-FFF2-40B4-BE49-F238E27FC236}">
                  <a16:creationId xmlns:a16="http://schemas.microsoft.com/office/drawing/2014/main" id="{DB8761E7-1DBD-4906-BEA9-C8065AA45D08}"/>
                </a:ext>
              </a:extLst>
            </p:cNvPr>
            <p:cNvSpPr/>
            <p:nvPr/>
          </p:nvSpPr>
          <p:spPr bwMode="auto">
            <a:xfrm>
              <a:off x="7203832" y="3174984"/>
              <a:ext cx="599798" cy="126344"/>
            </a:xfrm>
            <a:custGeom>
              <a:avLst/>
              <a:gdLst>
                <a:gd name="T0" fmla="*/ 217 w 217"/>
                <a:gd name="T1" fmla="*/ 0 h 46"/>
                <a:gd name="T2" fmla="*/ 109 w 217"/>
                <a:gd name="T3" fmla="*/ 46 h 46"/>
                <a:gd name="T4" fmla="*/ 0 w 217"/>
                <a:gd name="T5" fmla="*/ 0 h 46"/>
                <a:gd name="T6" fmla="*/ 217 w 21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46">
                  <a:moveTo>
                    <a:pt x="217" y="0"/>
                  </a:moveTo>
                  <a:cubicBezTo>
                    <a:pt x="217" y="0"/>
                    <a:pt x="214" y="46"/>
                    <a:pt x="109" y="46"/>
                  </a:cubicBezTo>
                  <a:cubicBezTo>
                    <a:pt x="3" y="46"/>
                    <a:pt x="0" y="0"/>
                    <a:pt x="0" y="0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1îḓe">
              <a:extLst>
                <a:ext uri="{FF2B5EF4-FFF2-40B4-BE49-F238E27FC236}">
                  <a16:creationId xmlns:a16="http://schemas.microsoft.com/office/drawing/2014/main" id="{4177D573-EC1E-4EC8-B86F-CB37CE4607F0}"/>
                </a:ext>
              </a:extLst>
            </p:cNvPr>
            <p:cNvSpPr/>
            <p:nvPr/>
          </p:nvSpPr>
          <p:spPr bwMode="auto">
            <a:xfrm>
              <a:off x="4794000" y="4280155"/>
              <a:ext cx="224758" cy="321843"/>
            </a:xfrm>
            <a:custGeom>
              <a:avLst/>
              <a:gdLst>
                <a:gd name="T0" fmla="*/ 13 w 81"/>
                <a:gd name="T1" fmla="*/ 117 h 117"/>
                <a:gd name="T2" fmla="*/ 68 w 81"/>
                <a:gd name="T3" fmla="*/ 117 h 117"/>
                <a:gd name="T4" fmla="*/ 81 w 81"/>
                <a:gd name="T5" fmla="*/ 104 h 117"/>
                <a:gd name="T6" fmla="*/ 81 w 81"/>
                <a:gd name="T7" fmla="*/ 12 h 117"/>
                <a:gd name="T8" fmla="*/ 68 w 81"/>
                <a:gd name="T9" fmla="*/ 0 h 117"/>
                <a:gd name="T10" fmla="*/ 13 w 81"/>
                <a:gd name="T11" fmla="*/ 0 h 117"/>
                <a:gd name="T12" fmla="*/ 0 w 81"/>
                <a:gd name="T13" fmla="*/ 12 h 117"/>
                <a:gd name="T14" fmla="*/ 0 w 81"/>
                <a:gd name="T15" fmla="*/ 104 h 117"/>
                <a:gd name="T16" fmla="*/ 13 w 81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7">
                  <a:moveTo>
                    <a:pt x="13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1"/>
                    <a:pt x="81" y="10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5"/>
                    <a:pt x="75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6" y="117"/>
                    <a:pt x="13" y="117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íḋê">
              <a:extLst>
                <a:ext uri="{FF2B5EF4-FFF2-40B4-BE49-F238E27FC236}">
                  <a16:creationId xmlns:a16="http://schemas.microsoft.com/office/drawing/2014/main" id="{BC0A7A4A-7B7F-4F48-92D0-F287C77EE72E}"/>
                </a:ext>
              </a:extLst>
            </p:cNvPr>
            <p:cNvSpPr/>
            <p:nvPr/>
          </p:nvSpPr>
          <p:spPr bwMode="auto">
            <a:xfrm>
              <a:off x="4399011" y="4383889"/>
              <a:ext cx="148952" cy="218108"/>
            </a:xfrm>
            <a:custGeom>
              <a:avLst/>
              <a:gdLst>
                <a:gd name="T0" fmla="*/ 8 w 54"/>
                <a:gd name="T1" fmla="*/ 79 h 79"/>
                <a:gd name="T2" fmla="*/ 45 w 54"/>
                <a:gd name="T3" fmla="*/ 79 h 79"/>
                <a:gd name="T4" fmla="*/ 54 w 54"/>
                <a:gd name="T5" fmla="*/ 70 h 79"/>
                <a:gd name="T6" fmla="*/ 54 w 54"/>
                <a:gd name="T7" fmla="*/ 8 h 79"/>
                <a:gd name="T8" fmla="*/ 45 w 54"/>
                <a:gd name="T9" fmla="*/ 0 h 79"/>
                <a:gd name="T10" fmla="*/ 8 w 54"/>
                <a:gd name="T11" fmla="*/ 0 h 79"/>
                <a:gd name="T12" fmla="*/ 0 w 54"/>
                <a:gd name="T13" fmla="*/ 8 h 79"/>
                <a:gd name="T14" fmla="*/ 0 w 54"/>
                <a:gd name="T15" fmla="*/ 70 h 79"/>
                <a:gd name="T16" fmla="*/ 8 w 5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9">
                  <a:moveTo>
                    <a:pt x="8" y="79"/>
                  </a:moveTo>
                  <a:cubicBezTo>
                    <a:pt x="45" y="79"/>
                    <a:pt x="45" y="79"/>
                    <a:pt x="45" y="79"/>
                  </a:cubicBezTo>
                  <a:cubicBezTo>
                    <a:pt x="50" y="79"/>
                    <a:pt x="54" y="75"/>
                    <a:pt x="54" y="7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3" y="79"/>
                    <a:pt x="8" y="79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ḻîḓê">
              <a:extLst>
                <a:ext uri="{FF2B5EF4-FFF2-40B4-BE49-F238E27FC236}">
                  <a16:creationId xmlns:a16="http://schemas.microsoft.com/office/drawing/2014/main" id="{8299E20A-A561-499F-8217-E769DB333513}"/>
                </a:ext>
              </a:extLst>
            </p:cNvPr>
            <p:cNvSpPr/>
            <p:nvPr/>
          </p:nvSpPr>
          <p:spPr bwMode="auto">
            <a:xfrm>
              <a:off x="4399011" y="4362611"/>
              <a:ext cx="148952" cy="23939"/>
            </a:xfrm>
            <a:custGeom>
              <a:avLst/>
              <a:gdLst>
                <a:gd name="T0" fmla="*/ 2 w 54"/>
                <a:gd name="T1" fmla="*/ 9 h 9"/>
                <a:gd name="T2" fmla="*/ 51 w 54"/>
                <a:gd name="T3" fmla="*/ 9 h 9"/>
                <a:gd name="T4" fmla="*/ 54 w 54"/>
                <a:gd name="T5" fmla="*/ 6 h 9"/>
                <a:gd name="T6" fmla="*/ 54 w 54"/>
                <a:gd name="T7" fmla="*/ 3 h 9"/>
                <a:gd name="T8" fmla="*/ 51 w 54"/>
                <a:gd name="T9" fmla="*/ 0 h 9"/>
                <a:gd name="T10" fmla="*/ 2 w 54"/>
                <a:gd name="T11" fmla="*/ 0 h 9"/>
                <a:gd name="T12" fmla="*/ 0 w 54"/>
                <a:gd name="T13" fmla="*/ 3 h 9"/>
                <a:gd name="T14" fmla="*/ 0 w 54"/>
                <a:gd name="T15" fmla="*/ 6 h 9"/>
                <a:gd name="T16" fmla="*/ 2 w 5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">
                  <a:moveTo>
                    <a:pt x="2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4" y="8"/>
                    <a:pt x="54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ļïḓè">
              <a:extLst>
                <a:ext uri="{FF2B5EF4-FFF2-40B4-BE49-F238E27FC236}">
                  <a16:creationId xmlns:a16="http://schemas.microsoft.com/office/drawing/2014/main" id="{32438BFE-2FA6-48EA-A90D-5B6713F9D126}"/>
                </a:ext>
              </a:extLst>
            </p:cNvPr>
            <p:cNvSpPr/>
            <p:nvPr/>
          </p:nvSpPr>
          <p:spPr bwMode="auto">
            <a:xfrm>
              <a:off x="4940293" y="4422457"/>
              <a:ext cx="434887" cy="179541"/>
            </a:xfrm>
            <a:custGeom>
              <a:avLst/>
              <a:gdLst>
                <a:gd name="T0" fmla="*/ 157 w 157"/>
                <a:gd name="T1" fmla="*/ 0 h 65"/>
                <a:gd name="T2" fmla="*/ 78 w 157"/>
                <a:gd name="T3" fmla="*/ 65 h 65"/>
                <a:gd name="T4" fmla="*/ 0 w 157"/>
                <a:gd name="T5" fmla="*/ 0 h 65"/>
                <a:gd name="T6" fmla="*/ 157 w 15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5">
                  <a:moveTo>
                    <a:pt x="157" y="0"/>
                  </a:moveTo>
                  <a:cubicBezTo>
                    <a:pt x="157" y="0"/>
                    <a:pt x="155" y="65"/>
                    <a:pt x="78" y="65"/>
                  </a:cubicBezTo>
                  <a:cubicBezTo>
                    <a:pt x="2" y="65"/>
                    <a:pt x="0" y="0"/>
                    <a:pt x="0" y="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ḻíďê">
              <a:extLst>
                <a:ext uri="{FF2B5EF4-FFF2-40B4-BE49-F238E27FC236}">
                  <a16:creationId xmlns:a16="http://schemas.microsoft.com/office/drawing/2014/main" id="{DCF6EF64-D124-4BD6-BFFE-E02B8C2CAB69}"/>
                </a:ext>
              </a:extLst>
            </p:cNvPr>
            <p:cNvSpPr/>
            <p:nvPr/>
          </p:nvSpPr>
          <p:spPr bwMode="auto">
            <a:xfrm>
              <a:off x="5578659" y="4601998"/>
              <a:ext cx="320513" cy="6383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1ïďe">
              <a:extLst>
                <a:ext uri="{FF2B5EF4-FFF2-40B4-BE49-F238E27FC236}">
                  <a16:creationId xmlns:a16="http://schemas.microsoft.com/office/drawing/2014/main" id="{FFC35081-A505-44E7-842F-AF5B9DCAF349}"/>
                </a:ext>
              </a:extLst>
            </p:cNvPr>
            <p:cNvSpPr/>
            <p:nvPr/>
          </p:nvSpPr>
          <p:spPr bwMode="auto">
            <a:xfrm>
              <a:off x="3993383" y="4601998"/>
              <a:ext cx="1585275" cy="6383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ḋè">
              <a:extLst>
                <a:ext uri="{FF2B5EF4-FFF2-40B4-BE49-F238E27FC236}">
                  <a16:creationId xmlns:a16="http://schemas.microsoft.com/office/drawing/2014/main" id="{0E8C7CE9-37F2-47BD-8939-A454C80E91A7}"/>
                </a:ext>
              </a:extLst>
            </p:cNvPr>
            <p:cNvSpPr/>
            <p:nvPr/>
          </p:nvSpPr>
          <p:spPr bwMode="auto">
            <a:xfrm>
              <a:off x="5578659" y="4770898"/>
              <a:ext cx="320513" cy="6117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1idê">
              <a:extLst>
                <a:ext uri="{FF2B5EF4-FFF2-40B4-BE49-F238E27FC236}">
                  <a16:creationId xmlns:a16="http://schemas.microsoft.com/office/drawing/2014/main" id="{76F0F4B0-845D-4188-8753-82E756B85294}"/>
                </a:ext>
              </a:extLst>
            </p:cNvPr>
            <p:cNvSpPr/>
            <p:nvPr/>
          </p:nvSpPr>
          <p:spPr bwMode="auto">
            <a:xfrm>
              <a:off x="3993383" y="4770898"/>
              <a:ext cx="1585275" cy="6117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ïďê">
              <a:extLst>
                <a:ext uri="{FF2B5EF4-FFF2-40B4-BE49-F238E27FC236}">
                  <a16:creationId xmlns:a16="http://schemas.microsoft.com/office/drawing/2014/main" id="{B62B7BFD-511E-49BA-AEF3-B6287941E8E0}"/>
                </a:ext>
              </a:extLst>
            </p:cNvPr>
            <p:cNvSpPr/>
            <p:nvPr/>
          </p:nvSpPr>
          <p:spPr bwMode="auto">
            <a:xfrm>
              <a:off x="5783468" y="4665834"/>
              <a:ext cx="5851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1ïdé">
              <a:extLst>
                <a:ext uri="{FF2B5EF4-FFF2-40B4-BE49-F238E27FC236}">
                  <a16:creationId xmlns:a16="http://schemas.microsoft.com/office/drawing/2014/main" id="{FD50058D-5068-49F6-9F37-C04F45907A2A}"/>
                </a:ext>
              </a:extLst>
            </p:cNvPr>
            <p:cNvSpPr/>
            <p:nvPr/>
          </p:nvSpPr>
          <p:spPr bwMode="auto">
            <a:xfrm>
              <a:off x="5521471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ḷídê">
              <a:extLst>
                <a:ext uri="{FF2B5EF4-FFF2-40B4-BE49-F238E27FC236}">
                  <a16:creationId xmlns:a16="http://schemas.microsoft.com/office/drawing/2014/main" id="{778C24FE-FD16-4DFF-B9D3-DFDC91E438B7}"/>
                </a:ext>
              </a:extLst>
            </p:cNvPr>
            <p:cNvSpPr/>
            <p:nvPr/>
          </p:nvSpPr>
          <p:spPr bwMode="auto">
            <a:xfrm>
              <a:off x="4194202" y="4665834"/>
              <a:ext cx="6117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ḋé">
              <a:extLst>
                <a:ext uri="{FF2B5EF4-FFF2-40B4-BE49-F238E27FC236}">
                  <a16:creationId xmlns:a16="http://schemas.microsoft.com/office/drawing/2014/main" id="{AD0B276E-71CE-4343-920B-743FC5B77C71}"/>
                </a:ext>
              </a:extLst>
            </p:cNvPr>
            <p:cNvSpPr/>
            <p:nvPr/>
          </p:nvSpPr>
          <p:spPr bwMode="auto">
            <a:xfrm>
              <a:off x="3993383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ídê">
              <a:extLst>
                <a:ext uri="{FF2B5EF4-FFF2-40B4-BE49-F238E27FC236}">
                  <a16:creationId xmlns:a16="http://schemas.microsoft.com/office/drawing/2014/main" id="{677ECA35-03AD-472F-AE62-4A79329D5EE2}"/>
                </a:ext>
              </a:extLst>
            </p:cNvPr>
            <p:cNvSpPr/>
            <p:nvPr/>
          </p:nvSpPr>
          <p:spPr bwMode="auto">
            <a:xfrm>
              <a:off x="7803629" y="3382453"/>
              <a:ext cx="301894" cy="1524099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liḑè">
              <a:extLst>
                <a:ext uri="{FF2B5EF4-FFF2-40B4-BE49-F238E27FC236}">
                  <a16:creationId xmlns:a16="http://schemas.microsoft.com/office/drawing/2014/main" id="{DAADD0AF-27CD-4317-BFA8-7BC40647F36A}"/>
                </a:ext>
              </a:extLst>
            </p:cNvPr>
            <p:cNvSpPr/>
            <p:nvPr/>
          </p:nvSpPr>
          <p:spPr bwMode="auto">
            <a:xfrm>
              <a:off x="6557486" y="4906551"/>
              <a:ext cx="1489521" cy="8245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ļíďê">
              <a:extLst>
                <a:ext uri="{FF2B5EF4-FFF2-40B4-BE49-F238E27FC236}">
                  <a16:creationId xmlns:a16="http://schemas.microsoft.com/office/drawing/2014/main" id="{A714C3B0-9F5B-4C3F-967A-985E799DA0E2}"/>
                </a:ext>
              </a:extLst>
            </p:cNvPr>
            <p:cNvSpPr/>
            <p:nvPr/>
          </p:nvSpPr>
          <p:spPr bwMode="auto">
            <a:xfrm>
              <a:off x="6498969" y="3382453"/>
              <a:ext cx="1304661" cy="1524099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1ïďé">
              <a:extLst>
                <a:ext uri="{FF2B5EF4-FFF2-40B4-BE49-F238E27FC236}">
                  <a16:creationId xmlns:a16="http://schemas.microsoft.com/office/drawing/2014/main" id="{C5AC3E0D-FF96-4D0D-866E-3A084E191D72}"/>
                </a:ext>
              </a:extLst>
            </p:cNvPr>
            <p:cNvSpPr/>
            <p:nvPr/>
          </p:nvSpPr>
          <p:spPr bwMode="auto">
            <a:xfrm>
              <a:off x="6618663" y="3967621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ḻíḍe">
              <a:extLst>
                <a:ext uri="{FF2B5EF4-FFF2-40B4-BE49-F238E27FC236}">
                  <a16:creationId xmlns:a16="http://schemas.microsoft.com/office/drawing/2014/main" id="{1586BF66-0406-4099-8D1B-BEC8021DC8A8}"/>
                </a:ext>
              </a:extLst>
            </p:cNvPr>
            <p:cNvSpPr/>
            <p:nvPr/>
          </p:nvSpPr>
          <p:spPr bwMode="auto">
            <a:xfrm>
              <a:off x="6618663" y="4398518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ḍê">
              <a:extLst>
                <a:ext uri="{FF2B5EF4-FFF2-40B4-BE49-F238E27FC236}">
                  <a16:creationId xmlns:a16="http://schemas.microsoft.com/office/drawing/2014/main" id="{E7D1EB9A-6983-4B9C-A84E-FA293DF44325}"/>
                </a:ext>
              </a:extLst>
            </p:cNvPr>
            <p:cNvSpPr/>
            <p:nvPr/>
          </p:nvSpPr>
          <p:spPr bwMode="auto">
            <a:xfrm>
              <a:off x="7003012" y="3956982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1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1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7"/>
                    <a:pt x="108" y="11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1iḑé">
              <a:extLst>
                <a:ext uri="{FF2B5EF4-FFF2-40B4-BE49-F238E27FC236}">
                  <a16:creationId xmlns:a16="http://schemas.microsoft.com/office/drawing/2014/main" id="{FEB28F77-50BA-49BF-B466-0B6DD93825E2}"/>
                </a:ext>
              </a:extLst>
            </p:cNvPr>
            <p:cNvSpPr/>
            <p:nvPr/>
          </p:nvSpPr>
          <p:spPr bwMode="auto">
            <a:xfrm>
              <a:off x="6618663" y="3539384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líḓè">
              <a:extLst>
                <a:ext uri="{FF2B5EF4-FFF2-40B4-BE49-F238E27FC236}">
                  <a16:creationId xmlns:a16="http://schemas.microsoft.com/office/drawing/2014/main" id="{EF78378D-3BAA-4423-B1EF-A762CF82F739}"/>
                </a:ext>
              </a:extLst>
            </p:cNvPr>
            <p:cNvSpPr/>
            <p:nvPr/>
          </p:nvSpPr>
          <p:spPr bwMode="auto">
            <a:xfrm>
              <a:off x="7003012" y="3528745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líďê">
              <a:extLst>
                <a:ext uri="{FF2B5EF4-FFF2-40B4-BE49-F238E27FC236}">
                  <a16:creationId xmlns:a16="http://schemas.microsoft.com/office/drawing/2014/main" id="{E4861F2A-BC6E-43B1-8C30-01B36E6B52BF}"/>
                </a:ext>
              </a:extLst>
            </p:cNvPr>
            <p:cNvSpPr/>
            <p:nvPr/>
          </p:nvSpPr>
          <p:spPr bwMode="auto">
            <a:xfrm>
              <a:off x="7003012" y="4386549"/>
              <a:ext cx="297904" cy="5851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1iďè">
              <a:extLst>
                <a:ext uri="{FF2B5EF4-FFF2-40B4-BE49-F238E27FC236}">
                  <a16:creationId xmlns:a16="http://schemas.microsoft.com/office/drawing/2014/main" id="{4A0FCCA6-B322-460A-BDAB-D5C69BF9E098}"/>
                </a:ext>
              </a:extLst>
            </p:cNvPr>
            <p:cNvSpPr/>
            <p:nvPr/>
          </p:nvSpPr>
          <p:spPr bwMode="auto">
            <a:xfrm>
              <a:off x="6460401" y="3301327"/>
              <a:ext cx="1343228" cy="8112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1iḋé">
              <a:extLst>
                <a:ext uri="{FF2B5EF4-FFF2-40B4-BE49-F238E27FC236}">
                  <a16:creationId xmlns:a16="http://schemas.microsoft.com/office/drawing/2014/main" id="{6DCAF052-3DA6-4410-9CEE-3242B659DFBB}"/>
                </a:ext>
              </a:extLst>
            </p:cNvPr>
            <p:cNvSpPr/>
            <p:nvPr/>
          </p:nvSpPr>
          <p:spPr bwMode="auto">
            <a:xfrm>
              <a:off x="7803629" y="3301327"/>
              <a:ext cx="345782" cy="81126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lîḋè">
              <a:extLst>
                <a:ext uri="{FF2B5EF4-FFF2-40B4-BE49-F238E27FC236}">
                  <a16:creationId xmlns:a16="http://schemas.microsoft.com/office/drawing/2014/main" id="{242D0523-AC0F-4E34-ADFD-84CCB6708D9E}"/>
                </a:ext>
              </a:extLst>
            </p:cNvPr>
            <p:cNvSpPr/>
            <p:nvPr/>
          </p:nvSpPr>
          <p:spPr bwMode="auto">
            <a:xfrm>
              <a:off x="7326185" y="1868993"/>
              <a:ext cx="613098" cy="6982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ḻíḑê">
              <a:extLst>
                <a:ext uri="{FF2B5EF4-FFF2-40B4-BE49-F238E27FC236}">
                  <a16:creationId xmlns:a16="http://schemas.microsoft.com/office/drawing/2014/main" id="{44FBE1AC-E1BD-4623-BD65-956B07F552AE}"/>
                </a:ext>
              </a:extLst>
            </p:cNvPr>
            <p:cNvSpPr/>
            <p:nvPr/>
          </p:nvSpPr>
          <p:spPr bwMode="auto">
            <a:xfrm>
              <a:off x="7257029" y="1868993"/>
              <a:ext cx="654325" cy="6982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ḷîďe">
              <a:extLst>
                <a:ext uri="{FF2B5EF4-FFF2-40B4-BE49-F238E27FC236}">
                  <a16:creationId xmlns:a16="http://schemas.microsoft.com/office/drawing/2014/main" id="{52DC7AE9-4BD9-46E3-B1EF-E2BDD97A30F7}"/>
                </a:ext>
              </a:extLst>
            </p:cNvPr>
            <p:cNvSpPr/>
            <p:nvPr/>
          </p:nvSpPr>
          <p:spPr bwMode="auto">
            <a:xfrm>
              <a:off x="7311556" y="1923521"/>
              <a:ext cx="545271" cy="5891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ḻîdê">
              <a:extLst>
                <a:ext uri="{FF2B5EF4-FFF2-40B4-BE49-F238E27FC236}">
                  <a16:creationId xmlns:a16="http://schemas.microsoft.com/office/drawing/2014/main" id="{C006220F-067A-4EB5-8305-C153628FFC82}"/>
                </a:ext>
              </a:extLst>
            </p:cNvPr>
            <p:cNvSpPr/>
            <p:nvPr/>
          </p:nvSpPr>
          <p:spPr bwMode="auto">
            <a:xfrm>
              <a:off x="7444549" y="2067153"/>
              <a:ext cx="279285" cy="304554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ḷîḍê">
              <a:extLst>
                <a:ext uri="{FF2B5EF4-FFF2-40B4-BE49-F238E27FC236}">
                  <a16:creationId xmlns:a16="http://schemas.microsoft.com/office/drawing/2014/main" id="{196A7C08-A4C4-46DD-828D-305878B253BF}"/>
                </a:ext>
              </a:extLst>
            </p:cNvPr>
            <p:cNvSpPr/>
            <p:nvPr/>
          </p:nvSpPr>
          <p:spPr bwMode="auto">
            <a:xfrm>
              <a:off x="6654571" y="1664184"/>
              <a:ext cx="461486" cy="516012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ḷîḑê">
              <a:extLst>
                <a:ext uri="{FF2B5EF4-FFF2-40B4-BE49-F238E27FC236}">
                  <a16:creationId xmlns:a16="http://schemas.microsoft.com/office/drawing/2014/main" id="{DDD712CD-FCF9-4AD5-8E83-151AE0D5A3B7}"/>
                </a:ext>
              </a:extLst>
            </p:cNvPr>
            <p:cNvSpPr/>
            <p:nvPr/>
          </p:nvSpPr>
          <p:spPr bwMode="auto">
            <a:xfrm>
              <a:off x="6601374" y="1664184"/>
              <a:ext cx="489414" cy="516012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1ïḑe">
              <a:extLst>
                <a:ext uri="{FF2B5EF4-FFF2-40B4-BE49-F238E27FC236}">
                  <a16:creationId xmlns:a16="http://schemas.microsoft.com/office/drawing/2014/main" id="{47AF15BB-94F1-486A-94ED-040AC965CBA2}"/>
                </a:ext>
              </a:extLst>
            </p:cNvPr>
            <p:cNvSpPr/>
            <p:nvPr/>
          </p:nvSpPr>
          <p:spPr bwMode="auto">
            <a:xfrm>
              <a:off x="6642602" y="1705413"/>
              <a:ext cx="406958" cy="433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ḻiḑê">
              <a:extLst>
                <a:ext uri="{FF2B5EF4-FFF2-40B4-BE49-F238E27FC236}">
                  <a16:creationId xmlns:a16="http://schemas.microsoft.com/office/drawing/2014/main" id="{08B6F969-820C-4A32-82C7-67A19BB27151}"/>
                </a:ext>
              </a:extLst>
            </p:cNvPr>
            <p:cNvSpPr/>
            <p:nvPr/>
          </p:nvSpPr>
          <p:spPr bwMode="auto">
            <a:xfrm>
              <a:off x="6734366" y="1813136"/>
              <a:ext cx="223428" cy="191510"/>
            </a:xfrm>
            <a:custGeom>
              <a:avLst/>
              <a:gdLst>
                <a:gd name="T0" fmla="*/ 85 w 168"/>
                <a:gd name="T1" fmla="*/ 0 h 144"/>
                <a:gd name="T2" fmla="*/ 168 w 168"/>
                <a:gd name="T3" fmla="*/ 144 h 144"/>
                <a:gd name="T4" fmla="*/ 0 w 168"/>
                <a:gd name="T5" fmla="*/ 144 h 144"/>
                <a:gd name="T6" fmla="*/ 85 w 16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44">
                  <a:moveTo>
                    <a:pt x="85" y="0"/>
                  </a:moveTo>
                  <a:lnTo>
                    <a:pt x="168" y="144"/>
                  </a:lnTo>
                  <a:lnTo>
                    <a:pt x="0" y="1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ḍê">
              <a:extLst>
                <a:ext uri="{FF2B5EF4-FFF2-40B4-BE49-F238E27FC236}">
                  <a16:creationId xmlns:a16="http://schemas.microsoft.com/office/drawing/2014/main" id="{C41C1E67-282A-4A28-9272-BACFF98836E2}"/>
                </a:ext>
              </a:extLst>
            </p:cNvPr>
            <p:cNvSpPr/>
            <p:nvPr/>
          </p:nvSpPr>
          <p:spPr bwMode="auto">
            <a:xfrm>
              <a:off x="3950825" y="5237704"/>
              <a:ext cx="4289022" cy="248697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ḷíďe">
              <a:extLst>
                <a:ext uri="{FF2B5EF4-FFF2-40B4-BE49-F238E27FC236}">
                  <a16:creationId xmlns:a16="http://schemas.microsoft.com/office/drawing/2014/main" id="{066AFA27-0C86-4202-BE55-DF105234ABFF}"/>
                </a:ext>
              </a:extLst>
            </p:cNvPr>
            <p:cNvSpPr/>
            <p:nvPr/>
          </p:nvSpPr>
          <p:spPr bwMode="auto">
            <a:xfrm>
              <a:off x="6360657" y="4201689"/>
              <a:ext cx="973508" cy="1107831"/>
            </a:xfrm>
            <a:custGeom>
              <a:avLst/>
              <a:gdLst>
                <a:gd name="T0" fmla="*/ 96 w 352"/>
                <a:gd name="T1" fmla="*/ 0 h 401"/>
                <a:gd name="T2" fmla="*/ 96 w 352"/>
                <a:gd name="T3" fmla="*/ 0 h 401"/>
                <a:gd name="T4" fmla="*/ 89 w 352"/>
                <a:gd name="T5" fmla="*/ 0 h 401"/>
                <a:gd name="T6" fmla="*/ 0 w 352"/>
                <a:gd name="T7" fmla="*/ 94 h 401"/>
                <a:gd name="T8" fmla="*/ 4 w 352"/>
                <a:gd name="T9" fmla="*/ 126 h 401"/>
                <a:gd name="T10" fmla="*/ 19 w 352"/>
                <a:gd name="T11" fmla="*/ 256 h 401"/>
                <a:gd name="T12" fmla="*/ 19 w 352"/>
                <a:gd name="T13" fmla="*/ 384 h 401"/>
                <a:gd name="T14" fmla="*/ 35 w 352"/>
                <a:gd name="T15" fmla="*/ 401 h 401"/>
                <a:gd name="T16" fmla="*/ 96 w 352"/>
                <a:gd name="T17" fmla="*/ 401 h 401"/>
                <a:gd name="T18" fmla="*/ 86 w 352"/>
                <a:gd name="T19" fmla="*/ 401 h 401"/>
                <a:gd name="T20" fmla="*/ 352 w 352"/>
                <a:gd name="T21" fmla="*/ 401 h 401"/>
                <a:gd name="T22" fmla="*/ 352 w 352"/>
                <a:gd name="T23" fmla="*/ 0 h 401"/>
                <a:gd name="T24" fmla="*/ 96 w 352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01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2" y="0"/>
                    <a:pt x="89" y="0"/>
                  </a:cubicBezTo>
                  <a:cubicBezTo>
                    <a:pt x="42" y="4"/>
                    <a:pt x="4" y="44"/>
                    <a:pt x="0" y="94"/>
                  </a:cubicBezTo>
                  <a:cubicBezTo>
                    <a:pt x="0" y="105"/>
                    <a:pt x="1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6" y="401"/>
                    <a:pt x="35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86" y="401"/>
                    <a:pt x="86" y="401"/>
                    <a:pt x="86" y="401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ľiďè">
              <a:extLst>
                <a:ext uri="{FF2B5EF4-FFF2-40B4-BE49-F238E27FC236}">
                  <a16:creationId xmlns:a16="http://schemas.microsoft.com/office/drawing/2014/main" id="{D02CAD16-0C7B-421F-B14A-899E9E7B1748}"/>
                </a:ext>
              </a:extLst>
            </p:cNvPr>
            <p:cNvSpPr/>
            <p:nvPr/>
          </p:nvSpPr>
          <p:spPr bwMode="auto">
            <a:xfrm>
              <a:off x="7068179" y="4193709"/>
              <a:ext cx="530642" cy="1115811"/>
            </a:xfrm>
            <a:custGeom>
              <a:avLst/>
              <a:gdLst>
                <a:gd name="T0" fmla="*/ 192 w 192"/>
                <a:gd name="T1" fmla="*/ 103 h 404"/>
                <a:gd name="T2" fmla="*/ 89 w 192"/>
                <a:gd name="T3" fmla="*/ 3 h 404"/>
                <a:gd name="T4" fmla="*/ 0 w 192"/>
                <a:gd name="T5" fmla="*/ 97 h 404"/>
                <a:gd name="T6" fmla="*/ 3 w 192"/>
                <a:gd name="T7" fmla="*/ 129 h 404"/>
                <a:gd name="T8" fmla="*/ 19 w 192"/>
                <a:gd name="T9" fmla="*/ 259 h 404"/>
                <a:gd name="T10" fmla="*/ 19 w 192"/>
                <a:gd name="T11" fmla="*/ 387 h 404"/>
                <a:gd name="T12" fmla="*/ 35 w 192"/>
                <a:gd name="T13" fmla="*/ 404 h 404"/>
                <a:gd name="T14" fmla="*/ 158 w 192"/>
                <a:gd name="T15" fmla="*/ 404 h 404"/>
                <a:gd name="T16" fmla="*/ 174 w 192"/>
                <a:gd name="T17" fmla="*/ 387 h 404"/>
                <a:gd name="T18" fmla="*/ 174 w 192"/>
                <a:gd name="T19" fmla="*/ 252 h 404"/>
                <a:gd name="T20" fmla="*/ 189 w 192"/>
                <a:gd name="T21" fmla="*/ 130 h 404"/>
                <a:gd name="T22" fmla="*/ 192 w 192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404">
                  <a:moveTo>
                    <a:pt x="192" y="103"/>
                  </a:moveTo>
                  <a:cubicBezTo>
                    <a:pt x="192" y="46"/>
                    <a:pt x="145" y="0"/>
                    <a:pt x="89" y="3"/>
                  </a:cubicBezTo>
                  <a:cubicBezTo>
                    <a:pt x="42" y="7"/>
                    <a:pt x="3" y="47"/>
                    <a:pt x="0" y="97"/>
                  </a:cubicBezTo>
                  <a:cubicBezTo>
                    <a:pt x="0" y="108"/>
                    <a:pt x="1" y="119"/>
                    <a:pt x="3" y="129"/>
                  </a:cubicBezTo>
                  <a:cubicBezTo>
                    <a:pt x="14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8" y="170"/>
                    <a:pt x="189" y="130"/>
                  </a:cubicBezTo>
                  <a:cubicBezTo>
                    <a:pt x="191" y="121"/>
                    <a:pt x="192" y="112"/>
                    <a:pt x="192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šľïḑè">
              <a:extLst>
                <a:ext uri="{FF2B5EF4-FFF2-40B4-BE49-F238E27FC236}">
                  <a16:creationId xmlns:a16="http://schemas.microsoft.com/office/drawing/2014/main" id="{F566C0AA-2EEF-4799-A673-2DFCC20F7336}"/>
                </a:ext>
              </a:extLst>
            </p:cNvPr>
            <p:cNvSpPr/>
            <p:nvPr/>
          </p:nvSpPr>
          <p:spPr bwMode="auto">
            <a:xfrm>
              <a:off x="5849964" y="4637905"/>
              <a:ext cx="1119800" cy="671615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ḻïḑê">
              <a:extLst>
                <a:ext uri="{FF2B5EF4-FFF2-40B4-BE49-F238E27FC236}">
                  <a16:creationId xmlns:a16="http://schemas.microsoft.com/office/drawing/2014/main" id="{E35B73EA-AC40-42C9-BE6E-E25710D8B7F5}"/>
                </a:ext>
              </a:extLst>
            </p:cNvPr>
            <p:cNvSpPr/>
            <p:nvPr/>
          </p:nvSpPr>
          <p:spPr bwMode="auto">
            <a:xfrm>
              <a:off x="5050676" y="3831969"/>
              <a:ext cx="1645123" cy="958879"/>
            </a:xfrm>
            <a:custGeom>
              <a:avLst/>
              <a:gdLst>
                <a:gd name="T0" fmla="*/ 521 w 595"/>
                <a:gd name="T1" fmla="*/ 0 h 347"/>
                <a:gd name="T2" fmla="*/ 74 w 595"/>
                <a:gd name="T3" fmla="*/ 0 h 347"/>
                <a:gd name="T4" fmla="*/ 0 w 595"/>
                <a:gd name="T5" fmla="*/ 74 h 347"/>
                <a:gd name="T6" fmla="*/ 0 w 595"/>
                <a:gd name="T7" fmla="*/ 347 h 347"/>
                <a:gd name="T8" fmla="*/ 595 w 595"/>
                <a:gd name="T9" fmla="*/ 347 h 347"/>
                <a:gd name="T10" fmla="*/ 595 w 595"/>
                <a:gd name="T11" fmla="*/ 74 h 347"/>
                <a:gd name="T12" fmla="*/ 521 w 595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47">
                  <a:moveTo>
                    <a:pt x="52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74"/>
                    <a:pt x="595" y="74"/>
                    <a:pt x="595" y="74"/>
                  </a:cubicBezTo>
                  <a:cubicBezTo>
                    <a:pt x="595" y="33"/>
                    <a:pt x="562" y="0"/>
                    <a:pt x="521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ľïde">
              <a:extLst>
                <a:ext uri="{FF2B5EF4-FFF2-40B4-BE49-F238E27FC236}">
                  <a16:creationId xmlns:a16="http://schemas.microsoft.com/office/drawing/2014/main" id="{B20AB1C9-8668-4FBF-9032-99FBDB579D30}"/>
                </a:ext>
              </a:extLst>
            </p:cNvPr>
            <p:cNvSpPr/>
            <p:nvPr/>
          </p:nvSpPr>
          <p:spPr bwMode="auto">
            <a:xfrm>
              <a:off x="5306023" y="3831969"/>
              <a:ext cx="1444303" cy="958879"/>
            </a:xfrm>
            <a:custGeom>
              <a:avLst/>
              <a:gdLst>
                <a:gd name="T0" fmla="*/ 452 w 523"/>
                <a:gd name="T1" fmla="*/ 0 h 347"/>
                <a:gd name="T2" fmla="*/ 70 w 523"/>
                <a:gd name="T3" fmla="*/ 0 h 347"/>
                <a:gd name="T4" fmla="*/ 0 w 523"/>
                <a:gd name="T5" fmla="*/ 71 h 347"/>
                <a:gd name="T6" fmla="*/ 0 w 523"/>
                <a:gd name="T7" fmla="*/ 347 h 347"/>
                <a:gd name="T8" fmla="*/ 523 w 523"/>
                <a:gd name="T9" fmla="*/ 347 h 347"/>
                <a:gd name="T10" fmla="*/ 523 w 523"/>
                <a:gd name="T11" fmla="*/ 71 h 347"/>
                <a:gd name="T12" fmla="*/ 452 w 523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47">
                  <a:moveTo>
                    <a:pt x="45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23" y="347"/>
                    <a:pt x="523" y="347"/>
                    <a:pt x="523" y="347"/>
                  </a:cubicBezTo>
                  <a:cubicBezTo>
                    <a:pt x="523" y="71"/>
                    <a:pt x="523" y="71"/>
                    <a:pt x="523" y="71"/>
                  </a:cubicBezTo>
                  <a:cubicBezTo>
                    <a:pt x="523" y="32"/>
                    <a:pt x="491" y="0"/>
                    <a:pt x="4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ṥḻïďe">
              <a:extLst>
                <a:ext uri="{FF2B5EF4-FFF2-40B4-BE49-F238E27FC236}">
                  <a16:creationId xmlns:a16="http://schemas.microsoft.com/office/drawing/2014/main" id="{10C2F54C-69A0-4FDD-92F6-6244EB4F4B6C}"/>
                </a:ext>
              </a:extLst>
            </p:cNvPr>
            <p:cNvSpPr/>
            <p:nvPr/>
          </p:nvSpPr>
          <p:spPr bwMode="auto">
            <a:xfrm>
              <a:off x="5896511" y="4566089"/>
              <a:ext cx="1119800" cy="284605"/>
            </a:xfrm>
            <a:custGeom>
              <a:avLst/>
              <a:gdLst>
                <a:gd name="T0" fmla="*/ 383 w 405"/>
                <a:gd name="T1" fmla="*/ 0 h 103"/>
                <a:gd name="T2" fmla="*/ 6 w 405"/>
                <a:gd name="T3" fmla="*/ 0 h 103"/>
                <a:gd name="T4" fmla="*/ 0 w 405"/>
                <a:gd name="T5" fmla="*/ 7 h 103"/>
                <a:gd name="T6" fmla="*/ 0 w 405"/>
                <a:gd name="T7" fmla="*/ 96 h 103"/>
                <a:gd name="T8" fmla="*/ 6 w 405"/>
                <a:gd name="T9" fmla="*/ 103 h 103"/>
                <a:gd name="T10" fmla="*/ 383 w 405"/>
                <a:gd name="T11" fmla="*/ 103 h 103"/>
                <a:gd name="T12" fmla="*/ 405 w 405"/>
                <a:gd name="T13" fmla="*/ 81 h 103"/>
                <a:gd name="T14" fmla="*/ 405 w 405"/>
                <a:gd name="T15" fmla="*/ 22 h 103"/>
                <a:gd name="T16" fmla="*/ 383 w 405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03">
                  <a:moveTo>
                    <a:pt x="3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6" y="103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95" y="103"/>
                    <a:pt x="405" y="93"/>
                    <a:pt x="405" y="81"/>
                  </a:cubicBezTo>
                  <a:cubicBezTo>
                    <a:pt x="405" y="22"/>
                    <a:pt x="405" y="22"/>
                    <a:pt x="405" y="22"/>
                  </a:cubicBezTo>
                  <a:cubicBezTo>
                    <a:pt x="405" y="10"/>
                    <a:pt x="395" y="0"/>
                    <a:pt x="383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ḷiḍé">
              <a:extLst>
                <a:ext uri="{FF2B5EF4-FFF2-40B4-BE49-F238E27FC236}">
                  <a16:creationId xmlns:a16="http://schemas.microsoft.com/office/drawing/2014/main" id="{58306962-F0C9-411E-BB64-4FAAB5F3414A}"/>
                </a:ext>
              </a:extLst>
            </p:cNvPr>
            <p:cNvSpPr/>
            <p:nvPr/>
          </p:nvSpPr>
          <p:spPr bwMode="auto">
            <a:xfrm>
              <a:off x="4942952" y="5309520"/>
              <a:ext cx="2404512" cy="33249"/>
            </a:xfrm>
            <a:custGeom>
              <a:avLst/>
              <a:gdLst>
                <a:gd name="T0" fmla="*/ 858 w 870"/>
                <a:gd name="T1" fmla="*/ 12 h 12"/>
                <a:gd name="T2" fmla="*/ 12 w 870"/>
                <a:gd name="T3" fmla="*/ 12 h 12"/>
                <a:gd name="T4" fmla="*/ 0 w 870"/>
                <a:gd name="T5" fmla="*/ 0 h 12"/>
                <a:gd name="T6" fmla="*/ 0 w 870"/>
                <a:gd name="T7" fmla="*/ 0 h 12"/>
                <a:gd name="T8" fmla="*/ 870 w 870"/>
                <a:gd name="T9" fmla="*/ 0 h 12"/>
                <a:gd name="T10" fmla="*/ 870 w 870"/>
                <a:gd name="T11" fmla="*/ 0 h 12"/>
                <a:gd name="T12" fmla="*/ 858 w 87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2">
                  <a:moveTo>
                    <a:pt x="85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7"/>
                    <a:pt x="865" y="12"/>
                    <a:pt x="858" y="12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líďé">
              <a:extLst>
                <a:ext uri="{FF2B5EF4-FFF2-40B4-BE49-F238E27FC236}">
                  <a16:creationId xmlns:a16="http://schemas.microsoft.com/office/drawing/2014/main" id="{498FDBF2-5F4C-4A21-954A-B46807E7FFB4}"/>
                </a:ext>
              </a:extLst>
            </p:cNvPr>
            <p:cNvSpPr/>
            <p:nvPr/>
          </p:nvSpPr>
          <p:spPr bwMode="auto">
            <a:xfrm>
              <a:off x="6270222" y="3721585"/>
              <a:ext cx="500053" cy="441536"/>
            </a:xfrm>
            <a:custGeom>
              <a:avLst/>
              <a:gdLst>
                <a:gd name="T0" fmla="*/ 40 w 181"/>
                <a:gd name="T1" fmla="*/ 0 h 160"/>
                <a:gd name="T2" fmla="*/ 41 w 181"/>
                <a:gd name="T3" fmla="*/ 7 h 160"/>
                <a:gd name="T4" fmla="*/ 43 w 181"/>
                <a:gd name="T5" fmla="*/ 14 h 160"/>
                <a:gd name="T6" fmla="*/ 47 w 181"/>
                <a:gd name="T7" fmla="*/ 28 h 160"/>
                <a:gd name="T8" fmla="*/ 57 w 181"/>
                <a:gd name="T9" fmla="*/ 56 h 160"/>
                <a:gd name="T10" fmla="*/ 67 w 181"/>
                <a:gd name="T11" fmla="*/ 85 h 160"/>
                <a:gd name="T12" fmla="*/ 72 w 181"/>
                <a:gd name="T13" fmla="*/ 99 h 160"/>
                <a:gd name="T14" fmla="*/ 74 w 181"/>
                <a:gd name="T15" fmla="*/ 104 h 160"/>
                <a:gd name="T16" fmla="*/ 76 w 181"/>
                <a:gd name="T17" fmla="*/ 107 h 160"/>
                <a:gd name="T18" fmla="*/ 95 w 181"/>
                <a:gd name="T19" fmla="*/ 119 h 160"/>
                <a:gd name="T20" fmla="*/ 122 w 181"/>
                <a:gd name="T21" fmla="*/ 128 h 160"/>
                <a:gd name="T22" fmla="*/ 151 w 181"/>
                <a:gd name="T23" fmla="*/ 133 h 160"/>
                <a:gd name="T24" fmla="*/ 181 w 181"/>
                <a:gd name="T25" fmla="*/ 137 h 160"/>
                <a:gd name="T26" fmla="*/ 181 w 181"/>
                <a:gd name="T27" fmla="*/ 157 h 160"/>
                <a:gd name="T28" fmla="*/ 117 w 181"/>
                <a:gd name="T29" fmla="*/ 157 h 160"/>
                <a:gd name="T30" fmla="*/ 84 w 181"/>
                <a:gd name="T31" fmla="*/ 151 h 160"/>
                <a:gd name="T32" fmla="*/ 67 w 181"/>
                <a:gd name="T33" fmla="*/ 144 h 160"/>
                <a:gd name="T34" fmla="*/ 50 w 181"/>
                <a:gd name="T35" fmla="*/ 132 h 160"/>
                <a:gd name="T36" fmla="*/ 42 w 181"/>
                <a:gd name="T37" fmla="*/ 122 h 160"/>
                <a:gd name="T38" fmla="*/ 41 w 181"/>
                <a:gd name="T39" fmla="*/ 119 h 160"/>
                <a:gd name="T40" fmla="*/ 40 w 181"/>
                <a:gd name="T41" fmla="*/ 117 h 160"/>
                <a:gd name="T42" fmla="*/ 38 w 181"/>
                <a:gd name="T43" fmla="*/ 114 h 160"/>
                <a:gd name="T44" fmla="*/ 31 w 181"/>
                <a:gd name="T45" fmla="*/ 99 h 160"/>
                <a:gd name="T46" fmla="*/ 19 w 181"/>
                <a:gd name="T47" fmla="*/ 70 h 160"/>
                <a:gd name="T48" fmla="*/ 8 w 181"/>
                <a:gd name="T49" fmla="*/ 40 h 160"/>
                <a:gd name="T50" fmla="*/ 4 w 181"/>
                <a:gd name="T51" fmla="*/ 24 h 160"/>
                <a:gd name="T52" fmla="*/ 2 w 181"/>
                <a:gd name="T53" fmla="*/ 16 h 160"/>
                <a:gd name="T54" fmla="*/ 0 w 181"/>
                <a:gd name="T55" fmla="*/ 8 h 160"/>
                <a:gd name="T56" fmla="*/ 40 w 181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60">
                  <a:moveTo>
                    <a:pt x="40" y="0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8"/>
                    <a:pt x="46" y="23"/>
                    <a:pt x="47" y="28"/>
                  </a:cubicBezTo>
                  <a:cubicBezTo>
                    <a:pt x="50" y="37"/>
                    <a:pt x="53" y="47"/>
                    <a:pt x="57" y="56"/>
                  </a:cubicBezTo>
                  <a:cubicBezTo>
                    <a:pt x="60" y="66"/>
                    <a:pt x="63" y="75"/>
                    <a:pt x="67" y="85"/>
                  </a:cubicBezTo>
                  <a:cubicBezTo>
                    <a:pt x="68" y="89"/>
                    <a:pt x="70" y="94"/>
                    <a:pt x="72" y="9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5"/>
                    <a:pt x="75" y="106"/>
                    <a:pt x="76" y="107"/>
                  </a:cubicBezTo>
                  <a:cubicBezTo>
                    <a:pt x="79" y="111"/>
                    <a:pt x="87" y="116"/>
                    <a:pt x="95" y="119"/>
                  </a:cubicBezTo>
                  <a:cubicBezTo>
                    <a:pt x="103" y="123"/>
                    <a:pt x="113" y="125"/>
                    <a:pt x="122" y="128"/>
                  </a:cubicBezTo>
                  <a:cubicBezTo>
                    <a:pt x="132" y="130"/>
                    <a:pt x="141" y="132"/>
                    <a:pt x="151" y="133"/>
                  </a:cubicBezTo>
                  <a:cubicBezTo>
                    <a:pt x="161" y="135"/>
                    <a:pt x="171" y="136"/>
                    <a:pt x="181" y="13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60" y="159"/>
                    <a:pt x="139" y="160"/>
                    <a:pt x="117" y="157"/>
                  </a:cubicBezTo>
                  <a:cubicBezTo>
                    <a:pt x="106" y="156"/>
                    <a:pt x="95" y="154"/>
                    <a:pt x="84" y="151"/>
                  </a:cubicBezTo>
                  <a:cubicBezTo>
                    <a:pt x="78" y="149"/>
                    <a:pt x="73" y="147"/>
                    <a:pt x="67" y="144"/>
                  </a:cubicBezTo>
                  <a:cubicBezTo>
                    <a:pt x="61" y="141"/>
                    <a:pt x="55" y="137"/>
                    <a:pt x="50" y="132"/>
                  </a:cubicBezTo>
                  <a:cubicBezTo>
                    <a:pt x="47" y="129"/>
                    <a:pt x="44" y="126"/>
                    <a:pt x="42" y="122"/>
                  </a:cubicBezTo>
                  <a:cubicBezTo>
                    <a:pt x="42" y="121"/>
                    <a:pt x="41" y="120"/>
                    <a:pt x="41" y="119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6" y="109"/>
                    <a:pt x="33" y="104"/>
                    <a:pt x="31" y="99"/>
                  </a:cubicBezTo>
                  <a:cubicBezTo>
                    <a:pt x="27" y="90"/>
                    <a:pt x="23" y="80"/>
                    <a:pt x="19" y="70"/>
                  </a:cubicBezTo>
                  <a:cubicBezTo>
                    <a:pt x="15" y="60"/>
                    <a:pt x="11" y="50"/>
                    <a:pt x="8" y="40"/>
                  </a:cubicBezTo>
                  <a:cubicBezTo>
                    <a:pt x="7" y="35"/>
                    <a:pt x="5" y="29"/>
                    <a:pt x="4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3"/>
                    <a:pt x="0" y="11"/>
                    <a:pt x="0" y="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ḷîďé">
              <a:extLst>
                <a:ext uri="{FF2B5EF4-FFF2-40B4-BE49-F238E27FC236}">
                  <a16:creationId xmlns:a16="http://schemas.microsoft.com/office/drawing/2014/main" id="{1F417CDA-D744-4E07-A863-001862A07ACA}"/>
                </a:ext>
              </a:extLst>
            </p:cNvPr>
            <p:cNvSpPr/>
            <p:nvPr/>
          </p:nvSpPr>
          <p:spPr bwMode="auto">
            <a:xfrm>
              <a:off x="6181116" y="3585932"/>
              <a:ext cx="238058" cy="296575"/>
            </a:xfrm>
            <a:custGeom>
              <a:avLst/>
              <a:gdLst>
                <a:gd name="T0" fmla="*/ 59 w 86"/>
                <a:gd name="T1" fmla="*/ 6 h 107"/>
                <a:gd name="T2" fmla="*/ 86 w 86"/>
                <a:gd name="T3" fmla="*/ 77 h 107"/>
                <a:gd name="T4" fmla="*/ 42 w 86"/>
                <a:gd name="T5" fmla="*/ 107 h 107"/>
                <a:gd name="T6" fmla="*/ 12 w 86"/>
                <a:gd name="T7" fmla="*/ 22 h 107"/>
                <a:gd name="T8" fmla="*/ 59 w 86"/>
                <a:gd name="T9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7">
                  <a:moveTo>
                    <a:pt x="59" y="6"/>
                  </a:moveTo>
                  <a:cubicBezTo>
                    <a:pt x="75" y="11"/>
                    <a:pt x="86" y="77"/>
                    <a:pt x="86" y="7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0" y="40"/>
                    <a:pt x="12" y="22"/>
                  </a:cubicBezTo>
                  <a:cubicBezTo>
                    <a:pt x="25" y="4"/>
                    <a:pt x="36" y="0"/>
                    <a:pt x="59" y="6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idè">
              <a:extLst>
                <a:ext uri="{FF2B5EF4-FFF2-40B4-BE49-F238E27FC236}">
                  <a16:creationId xmlns:a16="http://schemas.microsoft.com/office/drawing/2014/main" id="{3328A84F-32FF-4FF6-9050-1A626C878CF6}"/>
                </a:ext>
              </a:extLst>
            </p:cNvPr>
            <p:cNvSpPr/>
            <p:nvPr/>
          </p:nvSpPr>
          <p:spPr bwMode="auto">
            <a:xfrm>
              <a:off x="6244953" y="3672377"/>
              <a:ext cx="127673" cy="210129"/>
            </a:xfrm>
            <a:custGeom>
              <a:avLst/>
              <a:gdLst>
                <a:gd name="T0" fmla="*/ 38 w 46"/>
                <a:gd name="T1" fmla="*/ 0 h 76"/>
                <a:gd name="T2" fmla="*/ 3 w 46"/>
                <a:gd name="T3" fmla="*/ 8 h 76"/>
                <a:gd name="T4" fmla="*/ 0 w 46"/>
                <a:gd name="T5" fmla="*/ 41 h 76"/>
                <a:gd name="T6" fmla="*/ 19 w 46"/>
                <a:gd name="T7" fmla="*/ 76 h 76"/>
                <a:gd name="T8" fmla="*/ 46 w 46"/>
                <a:gd name="T9" fmla="*/ 58 h 76"/>
                <a:gd name="T10" fmla="*/ 38 w 4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6">
                  <a:moveTo>
                    <a:pt x="38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" y="60"/>
                    <a:pt x="19" y="76"/>
                    <a:pt x="19" y="7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42"/>
                    <a:pt x="42" y="10"/>
                    <a:pt x="38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ḻídè">
              <a:extLst>
                <a:ext uri="{FF2B5EF4-FFF2-40B4-BE49-F238E27FC236}">
                  <a16:creationId xmlns:a16="http://schemas.microsoft.com/office/drawing/2014/main" id="{8B9397E8-AC52-4A6A-BB27-16F654369E78}"/>
                </a:ext>
              </a:extLst>
            </p:cNvPr>
            <p:cNvSpPr/>
            <p:nvPr/>
          </p:nvSpPr>
          <p:spPr bwMode="auto">
            <a:xfrm>
              <a:off x="6745006" y="4022149"/>
              <a:ext cx="97085" cy="146292"/>
            </a:xfrm>
            <a:custGeom>
              <a:avLst/>
              <a:gdLst>
                <a:gd name="T0" fmla="*/ 3 w 35"/>
                <a:gd name="T1" fmla="*/ 28 h 53"/>
                <a:gd name="T2" fmla="*/ 31 w 35"/>
                <a:gd name="T3" fmla="*/ 0 h 53"/>
                <a:gd name="T4" fmla="*/ 35 w 35"/>
                <a:gd name="T5" fmla="*/ 39 h 53"/>
                <a:gd name="T6" fmla="*/ 0 w 35"/>
                <a:gd name="T7" fmla="*/ 46 h 53"/>
                <a:gd name="T8" fmla="*/ 3 w 35"/>
                <a:gd name="T9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" y="2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14" y="53"/>
                    <a:pt x="0" y="4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ś1íḓê">
              <a:extLst>
                <a:ext uri="{FF2B5EF4-FFF2-40B4-BE49-F238E27FC236}">
                  <a16:creationId xmlns:a16="http://schemas.microsoft.com/office/drawing/2014/main" id="{AA92A690-C568-4180-A542-8D65CB9737E5}"/>
                </a:ext>
              </a:extLst>
            </p:cNvPr>
            <p:cNvSpPr/>
            <p:nvPr/>
          </p:nvSpPr>
          <p:spPr bwMode="auto">
            <a:xfrm>
              <a:off x="6831452" y="4008850"/>
              <a:ext cx="93095" cy="121024"/>
            </a:xfrm>
            <a:custGeom>
              <a:avLst/>
              <a:gdLst>
                <a:gd name="T0" fmla="*/ 68 w 70"/>
                <a:gd name="T1" fmla="*/ 0 h 91"/>
                <a:gd name="T2" fmla="*/ 70 w 70"/>
                <a:gd name="T3" fmla="*/ 71 h 91"/>
                <a:gd name="T4" fmla="*/ 8 w 70"/>
                <a:gd name="T5" fmla="*/ 91 h 91"/>
                <a:gd name="T6" fmla="*/ 0 w 70"/>
                <a:gd name="T7" fmla="*/ 10 h 91"/>
                <a:gd name="T8" fmla="*/ 68 w 7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1">
                  <a:moveTo>
                    <a:pt x="68" y="0"/>
                  </a:moveTo>
                  <a:lnTo>
                    <a:pt x="70" y="71"/>
                  </a:lnTo>
                  <a:lnTo>
                    <a:pt x="8" y="91"/>
                  </a:lnTo>
                  <a:lnTo>
                    <a:pt x="0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şľíďé">
              <a:extLst>
                <a:ext uri="{FF2B5EF4-FFF2-40B4-BE49-F238E27FC236}">
                  <a16:creationId xmlns:a16="http://schemas.microsoft.com/office/drawing/2014/main" id="{4FB90B55-E082-4C72-BE44-3869C1CDF2B1}"/>
                </a:ext>
              </a:extLst>
            </p:cNvPr>
            <p:cNvSpPr/>
            <p:nvPr/>
          </p:nvSpPr>
          <p:spPr bwMode="auto">
            <a:xfrm>
              <a:off x="5778148" y="3569973"/>
              <a:ext cx="618417" cy="684914"/>
            </a:xfrm>
            <a:custGeom>
              <a:avLst/>
              <a:gdLst>
                <a:gd name="T0" fmla="*/ 205 w 224"/>
                <a:gd name="T1" fmla="*/ 12 h 248"/>
                <a:gd name="T2" fmla="*/ 186 w 224"/>
                <a:gd name="T3" fmla="*/ 248 h 248"/>
                <a:gd name="T4" fmla="*/ 28 w 224"/>
                <a:gd name="T5" fmla="*/ 248 h 248"/>
                <a:gd name="T6" fmla="*/ 0 w 224"/>
                <a:gd name="T7" fmla="*/ 11 h 248"/>
                <a:gd name="T8" fmla="*/ 67 w 224"/>
                <a:gd name="T9" fmla="*/ 2 h 248"/>
                <a:gd name="T10" fmla="*/ 139 w 224"/>
                <a:gd name="T11" fmla="*/ 2 h 248"/>
                <a:gd name="T12" fmla="*/ 205 w 224"/>
                <a:gd name="T13" fmla="*/ 1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48">
                  <a:moveTo>
                    <a:pt x="205" y="12"/>
                  </a:moveTo>
                  <a:cubicBezTo>
                    <a:pt x="205" y="12"/>
                    <a:pt x="224" y="19"/>
                    <a:pt x="186" y="248"/>
                  </a:cubicBezTo>
                  <a:cubicBezTo>
                    <a:pt x="123" y="248"/>
                    <a:pt x="58" y="248"/>
                    <a:pt x="28" y="248"/>
                  </a:cubicBezTo>
                  <a:cubicBezTo>
                    <a:pt x="30" y="184"/>
                    <a:pt x="31" y="144"/>
                    <a:pt x="0" y="11"/>
                  </a:cubicBezTo>
                  <a:cubicBezTo>
                    <a:pt x="0" y="11"/>
                    <a:pt x="33" y="4"/>
                    <a:pt x="67" y="2"/>
                  </a:cubicBezTo>
                  <a:cubicBezTo>
                    <a:pt x="94" y="1"/>
                    <a:pt x="116" y="0"/>
                    <a:pt x="139" y="2"/>
                  </a:cubicBezTo>
                  <a:cubicBezTo>
                    <a:pt x="170" y="5"/>
                    <a:pt x="205" y="12"/>
                    <a:pt x="205" y="12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ļîḋè">
              <a:extLst>
                <a:ext uri="{FF2B5EF4-FFF2-40B4-BE49-F238E27FC236}">
                  <a16:creationId xmlns:a16="http://schemas.microsoft.com/office/drawing/2014/main" id="{A1D1665F-A6D7-4F9E-B644-3EE2D0087A52}"/>
                </a:ext>
              </a:extLst>
            </p:cNvPr>
            <p:cNvSpPr/>
            <p:nvPr/>
          </p:nvSpPr>
          <p:spPr bwMode="auto">
            <a:xfrm>
              <a:off x="5919120" y="3569973"/>
              <a:ext cx="325833" cy="243377"/>
            </a:xfrm>
            <a:custGeom>
              <a:avLst/>
              <a:gdLst>
                <a:gd name="T0" fmla="*/ 106 w 118"/>
                <a:gd name="T1" fmla="*/ 5 h 88"/>
                <a:gd name="T2" fmla="*/ 88 w 118"/>
                <a:gd name="T3" fmla="*/ 2 h 88"/>
                <a:gd name="T4" fmla="*/ 16 w 118"/>
                <a:gd name="T5" fmla="*/ 2 h 88"/>
                <a:gd name="T6" fmla="*/ 0 w 118"/>
                <a:gd name="T7" fmla="*/ 4 h 88"/>
                <a:gd name="T8" fmla="*/ 1 w 118"/>
                <a:gd name="T9" fmla="*/ 7 h 88"/>
                <a:gd name="T10" fmla="*/ 75 w 118"/>
                <a:gd name="T11" fmla="*/ 83 h 88"/>
                <a:gd name="T12" fmla="*/ 86 w 118"/>
                <a:gd name="T13" fmla="*/ 88 h 88"/>
                <a:gd name="T14" fmla="*/ 93 w 118"/>
                <a:gd name="T15" fmla="*/ 79 h 88"/>
                <a:gd name="T16" fmla="*/ 106 w 118"/>
                <a:gd name="T17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8">
                  <a:moveTo>
                    <a:pt x="106" y="5"/>
                  </a:moveTo>
                  <a:cubicBezTo>
                    <a:pt x="100" y="4"/>
                    <a:pt x="94" y="3"/>
                    <a:pt x="88" y="2"/>
                  </a:cubicBezTo>
                  <a:cubicBezTo>
                    <a:pt x="65" y="0"/>
                    <a:pt x="43" y="1"/>
                    <a:pt x="16" y="2"/>
                  </a:cubicBezTo>
                  <a:cubicBezTo>
                    <a:pt x="10" y="3"/>
                    <a:pt x="5" y="3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7" y="58"/>
                    <a:pt x="75" y="83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18" y="50"/>
                    <a:pt x="112" y="20"/>
                    <a:pt x="106" y="5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íďê">
              <a:extLst>
                <a:ext uri="{FF2B5EF4-FFF2-40B4-BE49-F238E27FC236}">
                  <a16:creationId xmlns:a16="http://schemas.microsoft.com/office/drawing/2014/main" id="{2C7C7D07-E80D-4E27-B62C-2D999777DCF8}"/>
                </a:ext>
              </a:extLst>
            </p:cNvPr>
            <p:cNvSpPr/>
            <p:nvPr/>
          </p:nvSpPr>
          <p:spPr bwMode="auto">
            <a:xfrm>
              <a:off x="5824695" y="3770792"/>
              <a:ext cx="61177" cy="212789"/>
            </a:xfrm>
            <a:custGeom>
              <a:avLst/>
              <a:gdLst>
                <a:gd name="T0" fmla="*/ 20 w 22"/>
                <a:gd name="T1" fmla="*/ 0 h 77"/>
                <a:gd name="T2" fmla="*/ 0 w 22"/>
                <a:gd name="T3" fmla="*/ 17 h 77"/>
                <a:gd name="T4" fmla="*/ 9 w 22"/>
                <a:gd name="T5" fmla="*/ 77 h 77"/>
                <a:gd name="T6" fmla="*/ 20 w 2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7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4" y="40"/>
                    <a:pt x="7" y="60"/>
                    <a:pt x="9" y="77"/>
                  </a:cubicBezTo>
                  <a:cubicBezTo>
                    <a:pt x="13" y="60"/>
                    <a:pt x="22" y="13"/>
                    <a:pt x="20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ļíḍé">
              <a:extLst>
                <a:ext uri="{FF2B5EF4-FFF2-40B4-BE49-F238E27FC236}">
                  <a16:creationId xmlns:a16="http://schemas.microsoft.com/office/drawing/2014/main" id="{E3BD72CC-EB43-4DC8-82A3-DBE2602E0964}"/>
                </a:ext>
              </a:extLst>
            </p:cNvPr>
            <p:cNvSpPr/>
            <p:nvPr/>
          </p:nvSpPr>
          <p:spPr bwMode="auto">
            <a:xfrm>
              <a:off x="5791447" y="2926287"/>
              <a:ext cx="569210" cy="687574"/>
            </a:xfrm>
            <a:custGeom>
              <a:avLst/>
              <a:gdLst>
                <a:gd name="T0" fmla="*/ 91 w 206"/>
                <a:gd name="T1" fmla="*/ 37 h 249"/>
                <a:gd name="T2" fmla="*/ 29 w 206"/>
                <a:gd name="T3" fmla="*/ 126 h 249"/>
                <a:gd name="T4" fmla="*/ 0 w 206"/>
                <a:gd name="T5" fmla="*/ 183 h 249"/>
                <a:gd name="T6" fmla="*/ 195 w 206"/>
                <a:gd name="T7" fmla="*/ 201 h 249"/>
                <a:gd name="T8" fmla="*/ 186 w 206"/>
                <a:gd name="T9" fmla="*/ 142 h 249"/>
                <a:gd name="T10" fmla="*/ 91 w 206"/>
                <a:gd name="T1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49">
                  <a:moveTo>
                    <a:pt x="91" y="37"/>
                  </a:moveTo>
                  <a:cubicBezTo>
                    <a:pt x="49" y="24"/>
                    <a:pt x="25" y="69"/>
                    <a:pt x="29" y="126"/>
                  </a:cubicBezTo>
                  <a:cubicBezTo>
                    <a:pt x="32" y="166"/>
                    <a:pt x="24" y="184"/>
                    <a:pt x="0" y="183"/>
                  </a:cubicBezTo>
                  <a:cubicBezTo>
                    <a:pt x="11" y="209"/>
                    <a:pt x="154" y="249"/>
                    <a:pt x="195" y="201"/>
                  </a:cubicBezTo>
                  <a:cubicBezTo>
                    <a:pt x="184" y="195"/>
                    <a:pt x="178" y="167"/>
                    <a:pt x="186" y="142"/>
                  </a:cubicBezTo>
                  <a:cubicBezTo>
                    <a:pt x="206" y="86"/>
                    <a:pt x="188" y="0"/>
                    <a:pt x="91" y="3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ḻïdé">
              <a:extLst>
                <a:ext uri="{FF2B5EF4-FFF2-40B4-BE49-F238E27FC236}">
                  <a16:creationId xmlns:a16="http://schemas.microsoft.com/office/drawing/2014/main" id="{B55F1F9E-72B8-4190-B8D1-16C1B5E32228}"/>
                </a:ext>
              </a:extLst>
            </p:cNvPr>
            <p:cNvSpPr/>
            <p:nvPr/>
          </p:nvSpPr>
          <p:spPr bwMode="auto">
            <a:xfrm>
              <a:off x="5963008" y="3351865"/>
              <a:ext cx="254017" cy="408289"/>
            </a:xfrm>
            <a:custGeom>
              <a:avLst/>
              <a:gdLst>
                <a:gd name="T0" fmla="*/ 7 w 92"/>
                <a:gd name="T1" fmla="*/ 0 h 148"/>
                <a:gd name="T2" fmla="*/ 0 w 92"/>
                <a:gd name="T3" fmla="*/ 81 h 148"/>
                <a:gd name="T4" fmla="*/ 65 w 92"/>
                <a:gd name="T5" fmla="*/ 148 h 148"/>
                <a:gd name="T6" fmla="*/ 72 w 92"/>
                <a:gd name="T7" fmla="*/ 81 h 148"/>
                <a:gd name="T8" fmla="*/ 51 w 92"/>
                <a:gd name="T9" fmla="*/ 38 h 148"/>
                <a:gd name="T10" fmla="*/ 7 w 92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7" y="0"/>
                  </a:moveTo>
                  <a:cubicBezTo>
                    <a:pt x="12" y="24"/>
                    <a:pt x="16" y="66"/>
                    <a:pt x="0" y="81"/>
                  </a:cubicBezTo>
                  <a:cubicBezTo>
                    <a:pt x="0" y="81"/>
                    <a:pt x="14" y="125"/>
                    <a:pt x="65" y="148"/>
                  </a:cubicBezTo>
                  <a:cubicBezTo>
                    <a:pt x="92" y="116"/>
                    <a:pt x="72" y="81"/>
                    <a:pt x="72" y="81"/>
                  </a:cubicBezTo>
                  <a:cubicBezTo>
                    <a:pt x="46" y="75"/>
                    <a:pt x="47" y="56"/>
                    <a:pt x="5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1ïdê">
              <a:extLst>
                <a:ext uri="{FF2B5EF4-FFF2-40B4-BE49-F238E27FC236}">
                  <a16:creationId xmlns:a16="http://schemas.microsoft.com/office/drawing/2014/main" id="{96430D01-A283-472D-ABAE-E93A5489DB49}"/>
                </a:ext>
              </a:extLst>
            </p:cNvPr>
            <p:cNvSpPr/>
            <p:nvPr/>
          </p:nvSpPr>
          <p:spPr bwMode="auto">
            <a:xfrm>
              <a:off x="6029504" y="3395752"/>
              <a:ext cx="74476" cy="97085"/>
            </a:xfrm>
            <a:custGeom>
              <a:avLst/>
              <a:gdLst>
                <a:gd name="T0" fmla="*/ 1 w 27"/>
                <a:gd name="T1" fmla="*/ 0 h 35"/>
                <a:gd name="T2" fmla="*/ 27 w 27"/>
                <a:gd name="T3" fmla="*/ 22 h 35"/>
                <a:gd name="T4" fmla="*/ 25 w 27"/>
                <a:gd name="T5" fmla="*/ 35 h 35"/>
                <a:gd name="T6" fmla="*/ 1 w 27"/>
                <a:gd name="T7" fmla="*/ 12 h 35"/>
                <a:gd name="T8" fmla="*/ 1 w 2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" y="0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6" y="26"/>
                    <a:pt x="25" y="31"/>
                    <a:pt x="25" y="35"/>
                  </a:cubicBezTo>
                  <a:cubicBezTo>
                    <a:pt x="15" y="33"/>
                    <a:pt x="2" y="23"/>
                    <a:pt x="1" y="12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ḻíḍè">
              <a:extLst>
                <a:ext uri="{FF2B5EF4-FFF2-40B4-BE49-F238E27FC236}">
                  <a16:creationId xmlns:a16="http://schemas.microsoft.com/office/drawing/2014/main" id="{4A0CB3DC-5E26-4A13-A3CE-D28EA206F506}"/>
                </a:ext>
              </a:extLst>
            </p:cNvPr>
            <p:cNvSpPr/>
            <p:nvPr/>
          </p:nvSpPr>
          <p:spPr bwMode="auto">
            <a:xfrm>
              <a:off x="5952368" y="3023372"/>
              <a:ext cx="359081" cy="477445"/>
            </a:xfrm>
            <a:custGeom>
              <a:avLst/>
              <a:gdLst>
                <a:gd name="T0" fmla="*/ 13 w 130"/>
                <a:gd name="T1" fmla="*/ 54 h 173"/>
                <a:gd name="T2" fmla="*/ 12 w 130"/>
                <a:gd name="T3" fmla="*/ 133 h 173"/>
                <a:gd name="T4" fmla="*/ 100 w 130"/>
                <a:gd name="T5" fmla="*/ 139 h 173"/>
                <a:gd name="T6" fmla="*/ 99 w 130"/>
                <a:gd name="T7" fmla="*/ 25 h 173"/>
                <a:gd name="T8" fmla="*/ 13 w 130"/>
                <a:gd name="T9" fmla="*/ 5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3">
                  <a:moveTo>
                    <a:pt x="13" y="54"/>
                  </a:moveTo>
                  <a:cubicBezTo>
                    <a:pt x="4" y="92"/>
                    <a:pt x="0" y="108"/>
                    <a:pt x="12" y="133"/>
                  </a:cubicBezTo>
                  <a:cubicBezTo>
                    <a:pt x="32" y="170"/>
                    <a:pt x="80" y="173"/>
                    <a:pt x="100" y="139"/>
                  </a:cubicBezTo>
                  <a:cubicBezTo>
                    <a:pt x="118" y="108"/>
                    <a:pt x="130" y="51"/>
                    <a:pt x="99" y="25"/>
                  </a:cubicBezTo>
                  <a:cubicBezTo>
                    <a:pt x="67" y="0"/>
                    <a:pt x="22" y="17"/>
                    <a:pt x="13" y="54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ľîḓé">
              <a:extLst>
                <a:ext uri="{FF2B5EF4-FFF2-40B4-BE49-F238E27FC236}">
                  <a16:creationId xmlns:a16="http://schemas.microsoft.com/office/drawing/2014/main" id="{38F79A85-1B3D-406B-84A7-E45FB6C19A37}"/>
                </a:ext>
              </a:extLst>
            </p:cNvPr>
            <p:cNvSpPr/>
            <p:nvPr/>
          </p:nvSpPr>
          <p:spPr bwMode="auto">
            <a:xfrm>
              <a:off x="5970987" y="3053961"/>
              <a:ext cx="216779" cy="182201"/>
            </a:xfrm>
            <a:custGeom>
              <a:avLst/>
              <a:gdLst>
                <a:gd name="T0" fmla="*/ 0 w 78"/>
                <a:gd name="T1" fmla="*/ 66 h 66"/>
                <a:gd name="T2" fmla="*/ 42 w 78"/>
                <a:gd name="T3" fmla="*/ 0 h 66"/>
                <a:gd name="T4" fmla="*/ 0 w 78"/>
                <a:gd name="T5" fmla="*/ 23 h 66"/>
                <a:gd name="T6" fmla="*/ 0 w 78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0" y="66"/>
                    <a:pt x="78" y="41"/>
                    <a:pt x="42" y="0"/>
                  </a:cubicBezTo>
                  <a:cubicBezTo>
                    <a:pt x="0" y="11"/>
                    <a:pt x="0" y="23"/>
                    <a:pt x="0" y="23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lidé">
              <a:extLst>
                <a:ext uri="{FF2B5EF4-FFF2-40B4-BE49-F238E27FC236}">
                  <a16:creationId xmlns:a16="http://schemas.microsoft.com/office/drawing/2014/main" id="{8B1C8AAD-B5AE-4008-8C96-1BB68D8DA8F6}"/>
                </a:ext>
              </a:extLst>
            </p:cNvPr>
            <p:cNvSpPr/>
            <p:nvPr/>
          </p:nvSpPr>
          <p:spPr bwMode="auto">
            <a:xfrm>
              <a:off x="6062753" y="3026032"/>
              <a:ext cx="240718" cy="192840"/>
            </a:xfrm>
            <a:custGeom>
              <a:avLst/>
              <a:gdLst>
                <a:gd name="T0" fmla="*/ 14 w 87"/>
                <a:gd name="T1" fmla="*/ 34 h 70"/>
                <a:gd name="T2" fmla="*/ 82 w 87"/>
                <a:gd name="T3" fmla="*/ 70 h 70"/>
                <a:gd name="T4" fmla="*/ 47 w 87"/>
                <a:gd name="T5" fmla="*/ 5 h 70"/>
                <a:gd name="T6" fmla="*/ 0 w 87"/>
                <a:gd name="T7" fmla="*/ 10 h 70"/>
                <a:gd name="T8" fmla="*/ 14 w 87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0">
                  <a:moveTo>
                    <a:pt x="14" y="34"/>
                  </a:moveTo>
                  <a:cubicBezTo>
                    <a:pt x="43" y="37"/>
                    <a:pt x="73" y="54"/>
                    <a:pt x="82" y="70"/>
                  </a:cubicBezTo>
                  <a:cubicBezTo>
                    <a:pt x="87" y="43"/>
                    <a:pt x="68" y="10"/>
                    <a:pt x="47" y="5"/>
                  </a:cubicBezTo>
                  <a:cubicBezTo>
                    <a:pt x="26" y="0"/>
                    <a:pt x="0" y="10"/>
                    <a:pt x="0" y="10"/>
                  </a:cubicBezTo>
                  <a:lnTo>
                    <a:pt x="14" y="34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ļîḓè">
              <a:extLst>
                <a:ext uri="{FF2B5EF4-FFF2-40B4-BE49-F238E27FC236}">
                  <a16:creationId xmlns:a16="http://schemas.microsoft.com/office/drawing/2014/main" id="{B7F7BAB6-F2FD-4C75-BB51-7E0980BF8BBB}"/>
                </a:ext>
              </a:extLst>
            </p:cNvPr>
            <p:cNvSpPr/>
            <p:nvPr/>
          </p:nvSpPr>
          <p:spPr bwMode="auto">
            <a:xfrm>
              <a:off x="5935080" y="3200253"/>
              <a:ext cx="75806" cy="118364"/>
            </a:xfrm>
            <a:custGeom>
              <a:avLst/>
              <a:gdLst>
                <a:gd name="T0" fmla="*/ 0 w 27"/>
                <a:gd name="T1" fmla="*/ 15 h 43"/>
                <a:gd name="T2" fmla="*/ 8 w 27"/>
                <a:gd name="T3" fmla="*/ 36 h 43"/>
                <a:gd name="T4" fmla="*/ 25 w 27"/>
                <a:gd name="T5" fmla="*/ 29 h 43"/>
                <a:gd name="T6" fmla="*/ 17 w 27"/>
                <a:gd name="T7" fmla="*/ 4 h 43"/>
                <a:gd name="T8" fmla="*/ 0 w 27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3">
                  <a:moveTo>
                    <a:pt x="0" y="15"/>
                  </a:moveTo>
                  <a:cubicBezTo>
                    <a:pt x="0" y="23"/>
                    <a:pt x="3" y="31"/>
                    <a:pt x="8" y="36"/>
                  </a:cubicBezTo>
                  <a:cubicBezTo>
                    <a:pt x="14" y="43"/>
                    <a:pt x="22" y="38"/>
                    <a:pt x="25" y="29"/>
                  </a:cubicBezTo>
                  <a:cubicBezTo>
                    <a:pt x="27" y="21"/>
                    <a:pt x="25" y="8"/>
                    <a:pt x="17" y="4"/>
                  </a:cubicBezTo>
                  <a:cubicBezTo>
                    <a:pt x="8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ṣļïde">
              <a:extLst>
                <a:ext uri="{FF2B5EF4-FFF2-40B4-BE49-F238E27FC236}">
                  <a16:creationId xmlns:a16="http://schemas.microsoft.com/office/drawing/2014/main" id="{DB6A2294-4D08-49C2-B3BB-B577C38EF763}"/>
                </a:ext>
              </a:extLst>
            </p:cNvPr>
            <p:cNvSpPr/>
            <p:nvPr/>
          </p:nvSpPr>
          <p:spPr bwMode="auto">
            <a:xfrm>
              <a:off x="5921780" y="4229618"/>
              <a:ext cx="1097192" cy="394989"/>
            </a:xfrm>
            <a:custGeom>
              <a:avLst/>
              <a:gdLst>
                <a:gd name="T0" fmla="*/ 335 w 397"/>
                <a:gd name="T1" fmla="*/ 40 h 143"/>
                <a:gd name="T2" fmla="*/ 188 w 397"/>
                <a:gd name="T3" fmla="*/ 100 h 143"/>
                <a:gd name="T4" fmla="*/ 202 w 397"/>
                <a:gd name="T5" fmla="*/ 143 h 143"/>
                <a:gd name="T6" fmla="*/ 351 w 397"/>
                <a:gd name="T7" fmla="*/ 120 h 143"/>
                <a:gd name="T8" fmla="*/ 393 w 397"/>
                <a:gd name="T9" fmla="*/ 39 h 143"/>
                <a:gd name="T10" fmla="*/ 342 w 397"/>
                <a:gd name="T11" fmla="*/ 8 h 143"/>
                <a:gd name="T12" fmla="*/ 231 w 397"/>
                <a:gd name="T13" fmla="*/ 0 h 143"/>
                <a:gd name="T14" fmla="*/ 118 w 397"/>
                <a:gd name="T15" fmla="*/ 9 h 143"/>
                <a:gd name="T16" fmla="*/ 24 w 397"/>
                <a:gd name="T17" fmla="*/ 8 h 143"/>
                <a:gd name="T18" fmla="*/ 51 w 397"/>
                <a:gd name="T19" fmla="*/ 68 h 143"/>
                <a:gd name="T20" fmla="*/ 188 w 397"/>
                <a:gd name="T21" fmla="*/ 103 h 143"/>
                <a:gd name="T22" fmla="*/ 188 w 397"/>
                <a:gd name="T23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143">
                  <a:moveTo>
                    <a:pt x="335" y="40"/>
                  </a:moveTo>
                  <a:cubicBezTo>
                    <a:pt x="246" y="39"/>
                    <a:pt x="188" y="100"/>
                    <a:pt x="188" y="100"/>
                  </a:cubicBezTo>
                  <a:cubicBezTo>
                    <a:pt x="197" y="124"/>
                    <a:pt x="202" y="143"/>
                    <a:pt x="202" y="143"/>
                  </a:cubicBezTo>
                  <a:cubicBezTo>
                    <a:pt x="250" y="134"/>
                    <a:pt x="306" y="130"/>
                    <a:pt x="351" y="120"/>
                  </a:cubicBezTo>
                  <a:cubicBezTo>
                    <a:pt x="392" y="110"/>
                    <a:pt x="397" y="60"/>
                    <a:pt x="393" y="39"/>
                  </a:cubicBezTo>
                  <a:cubicBezTo>
                    <a:pt x="388" y="19"/>
                    <a:pt x="365" y="14"/>
                    <a:pt x="342" y="8"/>
                  </a:cubicBezTo>
                  <a:cubicBezTo>
                    <a:pt x="316" y="0"/>
                    <a:pt x="266" y="0"/>
                    <a:pt x="231" y="0"/>
                  </a:cubicBezTo>
                  <a:cubicBezTo>
                    <a:pt x="193" y="0"/>
                    <a:pt x="144" y="4"/>
                    <a:pt x="118" y="9"/>
                  </a:cubicBezTo>
                  <a:cubicBezTo>
                    <a:pt x="118" y="9"/>
                    <a:pt x="64" y="8"/>
                    <a:pt x="24" y="8"/>
                  </a:cubicBezTo>
                  <a:cubicBezTo>
                    <a:pt x="0" y="5"/>
                    <a:pt x="14" y="39"/>
                    <a:pt x="51" y="68"/>
                  </a:cubicBezTo>
                  <a:cubicBezTo>
                    <a:pt x="90" y="98"/>
                    <a:pt x="139" y="110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ľîḋè">
              <a:extLst>
                <a:ext uri="{FF2B5EF4-FFF2-40B4-BE49-F238E27FC236}">
                  <a16:creationId xmlns:a16="http://schemas.microsoft.com/office/drawing/2014/main" id="{79A7D34C-2A4B-4ED9-9851-54AB1FCDE973}"/>
                </a:ext>
              </a:extLst>
            </p:cNvPr>
            <p:cNvSpPr/>
            <p:nvPr/>
          </p:nvSpPr>
          <p:spPr bwMode="auto">
            <a:xfrm>
              <a:off x="6311449" y="4483634"/>
              <a:ext cx="154272" cy="328493"/>
            </a:xfrm>
            <a:custGeom>
              <a:avLst/>
              <a:gdLst>
                <a:gd name="T0" fmla="*/ 55 w 56"/>
                <a:gd name="T1" fmla="*/ 45 h 119"/>
                <a:gd name="T2" fmla="*/ 44 w 56"/>
                <a:gd name="T3" fmla="*/ 3 h 119"/>
                <a:gd name="T4" fmla="*/ 41 w 56"/>
                <a:gd name="T5" fmla="*/ 0 h 119"/>
                <a:gd name="T6" fmla="*/ 6 w 56"/>
                <a:gd name="T7" fmla="*/ 4 h 119"/>
                <a:gd name="T8" fmla="*/ 1 w 56"/>
                <a:gd name="T9" fmla="*/ 12 h 119"/>
                <a:gd name="T10" fmla="*/ 13 w 56"/>
                <a:gd name="T11" fmla="*/ 52 h 119"/>
                <a:gd name="T12" fmla="*/ 25 w 56"/>
                <a:gd name="T13" fmla="*/ 104 h 119"/>
                <a:gd name="T14" fmla="*/ 45 w 56"/>
                <a:gd name="T15" fmla="*/ 109 h 119"/>
                <a:gd name="T16" fmla="*/ 55 w 56"/>
                <a:gd name="T17" fmla="*/ 52 h 119"/>
                <a:gd name="T18" fmla="*/ 55 w 56"/>
                <a:gd name="T19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9">
                  <a:moveTo>
                    <a:pt x="55" y="45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9"/>
                    <a:pt x="1" y="12"/>
                  </a:cubicBezTo>
                  <a:cubicBezTo>
                    <a:pt x="5" y="27"/>
                    <a:pt x="8" y="34"/>
                    <a:pt x="13" y="52"/>
                  </a:cubicBezTo>
                  <a:cubicBezTo>
                    <a:pt x="16" y="64"/>
                    <a:pt x="21" y="88"/>
                    <a:pt x="25" y="104"/>
                  </a:cubicBezTo>
                  <a:cubicBezTo>
                    <a:pt x="29" y="119"/>
                    <a:pt x="45" y="116"/>
                    <a:pt x="45" y="109"/>
                  </a:cubicBezTo>
                  <a:cubicBezTo>
                    <a:pt x="43" y="78"/>
                    <a:pt x="49" y="64"/>
                    <a:pt x="55" y="52"/>
                  </a:cubicBezTo>
                  <a:cubicBezTo>
                    <a:pt x="56" y="50"/>
                    <a:pt x="56" y="47"/>
                    <a:pt x="55" y="4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ḷiďè">
              <a:extLst>
                <a:ext uri="{FF2B5EF4-FFF2-40B4-BE49-F238E27FC236}">
                  <a16:creationId xmlns:a16="http://schemas.microsoft.com/office/drawing/2014/main" id="{143CDD5E-008B-49F8-869C-D829BCA48FA4}"/>
                </a:ext>
              </a:extLst>
            </p:cNvPr>
            <p:cNvSpPr/>
            <p:nvPr/>
          </p:nvSpPr>
          <p:spPr bwMode="auto">
            <a:xfrm>
              <a:off x="6452421" y="4616627"/>
              <a:ext cx="38568" cy="61177"/>
            </a:xfrm>
            <a:custGeom>
              <a:avLst/>
              <a:gdLst>
                <a:gd name="T0" fmla="*/ 9 w 14"/>
                <a:gd name="T1" fmla="*/ 22 h 22"/>
                <a:gd name="T2" fmla="*/ 6 w 14"/>
                <a:gd name="T3" fmla="*/ 21 h 22"/>
                <a:gd name="T4" fmla="*/ 0 w 14"/>
                <a:gd name="T5" fmla="*/ 1 h 22"/>
                <a:gd name="T6" fmla="*/ 0 w 14"/>
                <a:gd name="T7" fmla="*/ 0 h 22"/>
                <a:gd name="T8" fmla="*/ 1 w 14"/>
                <a:gd name="T9" fmla="*/ 0 h 22"/>
                <a:gd name="T10" fmla="*/ 13 w 14"/>
                <a:gd name="T11" fmla="*/ 20 h 22"/>
                <a:gd name="T12" fmla="*/ 11 w 14"/>
                <a:gd name="T13" fmla="*/ 22 h 22"/>
                <a:gd name="T14" fmla="*/ 9 w 14"/>
                <a:gd name="T15" fmla="*/ 22 h 22"/>
                <a:gd name="T16" fmla="*/ 1 w 14"/>
                <a:gd name="T17" fmla="*/ 2 h 22"/>
                <a:gd name="T18" fmla="*/ 7 w 14"/>
                <a:gd name="T19" fmla="*/ 20 h 22"/>
                <a:gd name="T20" fmla="*/ 11 w 14"/>
                <a:gd name="T21" fmla="*/ 20 h 22"/>
                <a:gd name="T22" fmla="*/ 12 w 14"/>
                <a:gd name="T23" fmla="*/ 19 h 22"/>
                <a:gd name="T24" fmla="*/ 1 w 14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2">
                  <a:moveTo>
                    <a:pt x="9" y="22"/>
                  </a:moveTo>
                  <a:cubicBezTo>
                    <a:pt x="8" y="22"/>
                    <a:pt x="7" y="22"/>
                    <a:pt x="6" y="21"/>
                  </a:cubicBezTo>
                  <a:cubicBezTo>
                    <a:pt x="2" y="18"/>
                    <a:pt x="0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14" y="14"/>
                    <a:pt x="13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" y="2"/>
                  </a:moveTo>
                  <a:cubicBezTo>
                    <a:pt x="2" y="12"/>
                    <a:pt x="4" y="18"/>
                    <a:pt x="7" y="20"/>
                  </a:cubicBezTo>
                  <a:cubicBezTo>
                    <a:pt x="8" y="21"/>
                    <a:pt x="9" y="21"/>
                    <a:pt x="11" y="20"/>
                  </a:cubicBezTo>
                  <a:cubicBezTo>
                    <a:pt x="11" y="20"/>
                    <a:pt x="11" y="20"/>
                    <a:pt x="12" y="19"/>
                  </a:cubicBezTo>
                  <a:cubicBezTo>
                    <a:pt x="12" y="16"/>
                    <a:pt x="5" y="7"/>
                    <a:pt x="1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ḷídê">
              <a:extLst>
                <a:ext uri="{FF2B5EF4-FFF2-40B4-BE49-F238E27FC236}">
                  <a16:creationId xmlns:a16="http://schemas.microsoft.com/office/drawing/2014/main" id="{4B18C3A1-31D5-4321-8798-4A98E2B977CE}"/>
                </a:ext>
              </a:extLst>
            </p:cNvPr>
            <p:cNvSpPr/>
            <p:nvPr/>
          </p:nvSpPr>
          <p:spPr bwMode="auto">
            <a:xfrm>
              <a:off x="6424493" y="4455706"/>
              <a:ext cx="127673" cy="174221"/>
            </a:xfrm>
            <a:custGeom>
              <a:avLst/>
              <a:gdLst>
                <a:gd name="T0" fmla="*/ 29 w 96"/>
                <a:gd name="T1" fmla="*/ 131 h 131"/>
                <a:gd name="T2" fmla="*/ 0 w 96"/>
                <a:gd name="T3" fmla="*/ 17 h 131"/>
                <a:gd name="T4" fmla="*/ 40 w 96"/>
                <a:gd name="T5" fmla="*/ 0 h 131"/>
                <a:gd name="T6" fmla="*/ 96 w 96"/>
                <a:gd name="T7" fmla="*/ 123 h 131"/>
                <a:gd name="T8" fmla="*/ 29 w 9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1">
                  <a:moveTo>
                    <a:pt x="29" y="131"/>
                  </a:moveTo>
                  <a:lnTo>
                    <a:pt x="0" y="17"/>
                  </a:lnTo>
                  <a:lnTo>
                    <a:pt x="40" y="0"/>
                  </a:lnTo>
                  <a:lnTo>
                    <a:pt x="96" y="123"/>
                  </a:lnTo>
                  <a:lnTo>
                    <a:pt x="29" y="131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1îḓe">
              <a:extLst>
                <a:ext uri="{FF2B5EF4-FFF2-40B4-BE49-F238E27FC236}">
                  <a16:creationId xmlns:a16="http://schemas.microsoft.com/office/drawing/2014/main" id="{E971E200-D9D2-49AF-85F2-2C2B546AA21F}"/>
                </a:ext>
              </a:extLst>
            </p:cNvPr>
            <p:cNvSpPr/>
            <p:nvPr/>
          </p:nvSpPr>
          <p:spPr bwMode="auto">
            <a:xfrm>
              <a:off x="6452421" y="4611307"/>
              <a:ext cx="55857" cy="33249"/>
            </a:xfrm>
            <a:custGeom>
              <a:avLst/>
              <a:gdLst>
                <a:gd name="T0" fmla="*/ 16 w 20"/>
                <a:gd name="T1" fmla="*/ 12 h 12"/>
                <a:gd name="T2" fmla="*/ 0 w 20"/>
                <a:gd name="T3" fmla="*/ 3 h 12"/>
                <a:gd name="T4" fmla="*/ 0 w 20"/>
                <a:gd name="T5" fmla="*/ 2 h 12"/>
                <a:gd name="T6" fmla="*/ 1 w 20"/>
                <a:gd name="T7" fmla="*/ 2 h 12"/>
                <a:gd name="T8" fmla="*/ 16 w 20"/>
                <a:gd name="T9" fmla="*/ 4 h 12"/>
                <a:gd name="T10" fmla="*/ 19 w 20"/>
                <a:gd name="T11" fmla="*/ 8 h 12"/>
                <a:gd name="T12" fmla="*/ 18 w 20"/>
                <a:gd name="T13" fmla="*/ 12 h 12"/>
                <a:gd name="T14" fmla="*/ 16 w 20"/>
                <a:gd name="T15" fmla="*/ 12 h 12"/>
                <a:gd name="T16" fmla="*/ 2 w 20"/>
                <a:gd name="T17" fmla="*/ 3 h 12"/>
                <a:gd name="T18" fmla="*/ 17 w 20"/>
                <a:gd name="T19" fmla="*/ 11 h 12"/>
                <a:gd name="T20" fmla="*/ 18 w 20"/>
                <a:gd name="T21" fmla="*/ 8 h 12"/>
                <a:gd name="T22" fmla="*/ 16 w 20"/>
                <a:gd name="T23" fmla="*/ 5 h 12"/>
                <a:gd name="T24" fmla="*/ 2 w 20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12"/>
                  </a:moveTo>
                  <a:cubicBezTo>
                    <a:pt x="11" y="12"/>
                    <a:pt x="3" y="6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6" y="4"/>
                  </a:cubicBezTo>
                  <a:cubicBezTo>
                    <a:pt x="18" y="5"/>
                    <a:pt x="19" y="6"/>
                    <a:pt x="19" y="8"/>
                  </a:cubicBezTo>
                  <a:cubicBezTo>
                    <a:pt x="20" y="10"/>
                    <a:pt x="19" y="11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2" y="3"/>
                  </a:moveTo>
                  <a:cubicBezTo>
                    <a:pt x="6" y="7"/>
                    <a:pt x="14" y="12"/>
                    <a:pt x="17" y="11"/>
                  </a:cubicBezTo>
                  <a:cubicBezTo>
                    <a:pt x="17" y="10"/>
                    <a:pt x="18" y="10"/>
                    <a:pt x="18" y="8"/>
                  </a:cubicBezTo>
                  <a:cubicBezTo>
                    <a:pt x="18" y="7"/>
                    <a:pt x="17" y="6"/>
                    <a:pt x="16" y="5"/>
                  </a:cubicBezTo>
                  <a:cubicBezTo>
                    <a:pt x="12" y="2"/>
                    <a:pt x="5" y="3"/>
                    <a:pt x="2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ḻíḓê">
              <a:extLst>
                <a:ext uri="{FF2B5EF4-FFF2-40B4-BE49-F238E27FC236}">
                  <a16:creationId xmlns:a16="http://schemas.microsoft.com/office/drawing/2014/main" id="{51CD23B4-5034-4A5A-AEE8-1D9D126DF7CC}"/>
                </a:ext>
              </a:extLst>
            </p:cNvPr>
            <p:cNvSpPr/>
            <p:nvPr/>
          </p:nvSpPr>
          <p:spPr bwMode="auto">
            <a:xfrm>
              <a:off x="5578659" y="4237597"/>
              <a:ext cx="730131" cy="445527"/>
            </a:xfrm>
            <a:custGeom>
              <a:avLst/>
              <a:gdLst>
                <a:gd name="T0" fmla="*/ 130 w 264"/>
                <a:gd name="T1" fmla="*/ 8 h 161"/>
                <a:gd name="T2" fmla="*/ 4 w 264"/>
                <a:gd name="T3" fmla="*/ 51 h 161"/>
                <a:gd name="T4" fmla="*/ 131 w 264"/>
                <a:gd name="T5" fmla="*/ 158 h 161"/>
                <a:gd name="T6" fmla="*/ 252 w 264"/>
                <a:gd name="T7" fmla="*/ 116 h 161"/>
                <a:gd name="T8" fmla="*/ 241 w 264"/>
                <a:gd name="T9" fmla="*/ 71 h 161"/>
                <a:gd name="T10" fmla="*/ 130 w 264"/>
                <a:gd name="T11" fmla="*/ 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1">
                  <a:moveTo>
                    <a:pt x="130" y="8"/>
                  </a:moveTo>
                  <a:cubicBezTo>
                    <a:pt x="81" y="2"/>
                    <a:pt x="8" y="0"/>
                    <a:pt x="4" y="51"/>
                  </a:cubicBezTo>
                  <a:cubicBezTo>
                    <a:pt x="0" y="102"/>
                    <a:pt x="35" y="155"/>
                    <a:pt x="131" y="158"/>
                  </a:cubicBezTo>
                  <a:cubicBezTo>
                    <a:pt x="228" y="161"/>
                    <a:pt x="249" y="136"/>
                    <a:pt x="252" y="116"/>
                  </a:cubicBezTo>
                  <a:cubicBezTo>
                    <a:pt x="256" y="90"/>
                    <a:pt x="264" y="83"/>
                    <a:pt x="241" y="71"/>
                  </a:cubicBezTo>
                  <a:cubicBezTo>
                    <a:pt x="218" y="59"/>
                    <a:pt x="214" y="19"/>
                    <a:pt x="130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íḍè">
              <a:extLst>
                <a:ext uri="{FF2B5EF4-FFF2-40B4-BE49-F238E27FC236}">
                  <a16:creationId xmlns:a16="http://schemas.microsoft.com/office/drawing/2014/main" id="{1E379B20-C19D-4323-A821-D0004D614E01}"/>
                </a:ext>
              </a:extLst>
            </p:cNvPr>
            <p:cNvSpPr/>
            <p:nvPr/>
          </p:nvSpPr>
          <p:spPr bwMode="auto">
            <a:xfrm>
              <a:off x="6195746" y="4462355"/>
              <a:ext cx="195500" cy="328493"/>
            </a:xfrm>
            <a:custGeom>
              <a:avLst/>
              <a:gdLst>
                <a:gd name="T0" fmla="*/ 11 w 71"/>
                <a:gd name="T1" fmla="*/ 62 h 119"/>
                <a:gd name="T2" fmla="*/ 0 w 71"/>
                <a:gd name="T3" fmla="*/ 19 h 119"/>
                <a:gd name="T4" fmla="*/ 2 w 71"/>
                <a:gd name="T5" fmla="*/ 16 h 119"/>
                <a:gd name="T6" fmla="*/ 34 w 71"/>
                <a:gd name="T7" fmla="*/ 2 h 119"/>
                <a:gd name="T8" fmla="*/ 42 w 71"/>
                <a:gd name="T9" fmla="*/ 6 h 119"/>
                <a:gd name="T10" fmla="*/ 52 w 71"/>
                <a:gd name="T11" fmla="*/ 47 h 119"/>
                <a:gd name="T12" fmla="*/ 67 w 71"/>
                <a:gd name="T13" fmla="*/ 98 h 119"/>
                <a:gd name="T14" fmla="*/ 52 w 71"/>
                <a:gd name="T15" fmla="*/ 112 h 119"/>
                <a:gd name="T16" fmla="*/ 15 w 71"/>
                <a:gd name="T17" fmla="*/ 67 h 119"/>
                <a:gd name="T18" fmla="*/ 11 w 71"/>
                <a:gd name="T19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9">
                  <a:moveTo>
                    <a:pt x="11" y="62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0"/>
                    <a:pt x="42" y="3"/>
                    <a:pt x="42" y="6"/>
                  </a:cubicBezTo>
                  <a:cubicBezTo>
                    <a:pt x="46" y="21"/>
                    <a:pt x="47" y="28"/>
                    <a:pt x="52" y="47"/>
                  </a:cubicBezTo>
                  <a:cubicBezTo>
                    <a:pt x="55" y="58"/>
                    <a:pt x="63" y="82"/>
                    <a:pt x="67" y="98"/>
                  </a:cubicBezTo>
                  <a:cubicBezTo>
                    <a:pt x="71" y="113"/>
                    <a:pt x="56" y="119"/>
                    <a:pt x="52" y="112"/>
                  </a:cubicBezTo>
                  <a:cubicBezTo>
                    <a:pt x="38" y="84"/>
                    <a:pt x="26" y="75"/>
                    <a:pt x="15" y="67"/>
                  </a:cubicBezTo>
                  <a:cubicBezTo>
                    <a:pt x="13" y="66"/>
                    <a:pt x="12" y="64"/>
                    <a:pt x="11" y="62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ḻïde">
              <a:extLst>
                <a:ext uri="{FF2B5EF4-FFF2-40B4-BE49-F238E27FC236}">
                  <a16:creationId xmlns:a16="http://schemas.microsoft.com/office/drawing/2014/main" id="{26AAE97D-8A7C-451D-944C-6BDEAAD0EC26}"/>
                </a:ext>
              </a:extLst>
            </p:cNvPr>
            <p:cNvSpPr/>
            <p:nvPr/>
          </p:nvSpPr>
          <p:spPr bwMode="auto">
            <a:xfrm>
              <a:off x="6228993" y="4632586"/>
              <a:ext cx="33249" cy="66496"/>
            </a:xfrm>
            <a:custGeom>
              <a:avLst/>
              <a:gdLst>
                <a:gd name="T0" fmla="*/ 5 w 12"/>
                <a:gd name="T1" fmla="*/ 24 h 24"/>
                <a:gd name="T2" fmla="*/ 3 w 12"/>
                <a:gd name="T3" fmla="*/ 24 h 24"/>
                <a:gd name="T4" fmla="*/ 4 w 12"/>
                <a:gd name="T5" fmla="*/ 1 h 24"/>
                <a:gd name="T6" fmla="*/ 4 w 12"/>
                <a:gd name="T7" fmla="*/ 0 h 24"/>
                <a:gd name="T8" fmla="*/ 5 w 12"/>
                <a:gd name="T9" fmla="*/ 1 h 24"/>
                <a:gd name="T10" fmla="*/ 10 w 12"/>
                <a:gd name="T11" fmla="*/ 22 h 24"/>
                <a:gd name="T12" fmla="*/ 6 w 12"/>
                <a:gd name="T13" fmla="*/ 24 h 24"/>
                <a:gd name="T14" fmla="*/ 5 w 12"/>
                <a:gd name="T15" fmla="*/ 24 h 24"/>
                <a:gd name="T16" fmla="*/ 5 w 12"/>
                <a:gd name="T17" fmla="*/ 3 h 24"/>
                <a:gd name="T18" fmla="*/ 4 w 12"/>
                <a:gd name="T19" fmla="*/ 23 h 24"/>
                <a:gd name="T20" fmla="*/ 6 w 12"/>
                <a:gd name="T21" fmla="*/ 23 h 24"/>
                <a:gd name="T22" fmla="*/ 8 w 12"/>
                <a:gd name="T23" fmla="*/ 21 h 24"/>
                <a:gd name="T24" fmla="*/ 5 w 12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4" y="24"/>
                    <a:pt x="3" y="24"/>
                  </a:cubicBezTo>
                  <a:cubicBezTo>
                    <a:pt x="0" y="20"/>
                    <a:pt x="3" y="3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6"/>
                    <a:pt x="12" y="17"/>
                    <a:pt x="10" y="22"/>
                  </a:cubicBezTo>
                  <a:cubicBezTo>
                    <a:pt x="9" y="23"/>
                    <a:pt x="8" y="24"/>
                    <a:pt x="6" y="24"/>
                  </a:cubicBezTo>
                  <a:lnTo>
                    <a:pt x="5" y="24"/>
                  </a:lnTo>
                  <a:close/>
                  <a:moveTo>
                    <a:pt x="5" y="3"/>
                  </a:moveTo>
                  <a:cubicBezTo>
                    <a:pt x="3" y="9"/>
                    <a:pt x="2" y="20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11" y="17"/>
                    <a:pt x="7" y="8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liḍé">
              <a:extLst>
                <a:ext uri="{FF2B5EF4-FFF2-40B4-BE49-F238E27FC236}">
                  <a16:creationId xmlns:a16="http://schemas.microsoft.com/office/drawing/2014/main" id="{4CAFEF52-1223-4467-890D-4F7C3A9A2416}"/>
                </a:ext>
              </a:extLst>
            </p:cNvPr>
            <p:cNvSpPr/>
            <p:nvPr/>
          </p:nvSpPr>
          <p:spPr bwMode="auto">
            <a:xfrm>
              <a:off x="6201065" y="4632586"/>
              <a:ext cx="41228" cy="47877"/>
            </a:xfrm>
            <a:custGeom>
              <a:avLst/>
              <a:gdLst>
                <a:gd name="T0" fmla="*/ 4 w 15"/>
                <a:gd name="T1" fmla="*/ 17 h 17"/>
                <a:gd name="T2" fmla="*/ 1 w 15"/>
                <a:gd name="T3" fmla="*/ 15 h 17"/>
                <a:gd name="T4" fmla="*/ 1 w 15"/>
                <a:gd name="T5" fmla="*/ 10 h 17"/>
                <a:gd name="T6" fmla="*/ 14 w 15"/>
                <a:gd name="T7" fmla="*/ 0 h 17"/>
                <a:gd name="T8" fmla="*/ 15 w 15"/>
                <a:gd name="T9" fmla="*/ 1 h 17"/>
                <a:gd name="T10" fmla="*/ 15 w 15"/>
                <a:gd name="T11" fmla="*/ 1 h 17"/>
                <a:gd name="T12" fmla="*/ 4 w 15"/>
                <a:gd name="T13" fmla="*/ 17 h 17"/>
                <a:gd name="T14" fmla="*/ 13 w 15"/>
                <a:gd name="T15" fmla="*/ 2 h 17"/>
                <a:gd name="T16" fmla="*/ 2 w 15"/>
                <a:gd name="T17" fmla="*/ 10 h 17"/>
                <a:gd name="T18" fmla="*/ 2 w 15"/>
                <a:gd name="T19" fmla="*/ 15 h 17"/>
                <a:gd name="T20" fmla="*/ 4 w 15"/>
                <a:gd name="T21" fmla="*/ 16 h 17"/>
                <a:gd name="T22" fmla="*/ 13 w 15"/>
                <a:gd name="T2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3" y="17"/>
                    <a:pt x="2" y="17"/>
                    <a:pt x="1" y="15"/>
                  </a:cubicBezTo>
                  <a:cubicBezTo>
                    <a:pt x="0" y="13"/>
                    <a:pt x="0" y="12"/>
                    <a:pt x="1" y="10"/>
                  </a:cubicBezTo>
                  <a:cubicBezTo>
                    <a:pt x="4" y="4"/>
                    <a:pt x="14" y="1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6"/>
                    <a:pt x="9" y="17"/>
                    <a:pt x="4" y="17"/>
                  </a:cubicBezTo>
                  <a:close/>
                  <a:moveTo>
                    <a:pt x="13" y="2"/>
                  </a:moveTo>
                  <a:cubicBezTo>
                    <a:pt x="11" y="3"/>
                    <a:pt x="4" y="6"/>
                    <a:pt x="2" y="10"/>
                  </a:cubicBezTo>
                  <a:cubicBezTo>
                    <a:pt x="2" y="12"/>
                    <a:pt x="2" y="13"/>
                    <a:pt x="2" y="15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7" y="16"/>
                    <a:pt x="12" y="8"/>
                    <a:pt x="1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ṡļïḍè">
              <a:extLst>
                <a:ext uri="{FF2B5EF4-FFF2-40B4-BE49-F238E27FC236}">
                  <a16:creationId xmlns:a16="http://schemas.microsoft.com/office/drawing/2014/main" id="{15810D94-DD27-440E-90B6-1471C0CE9638}"/>
                </a:ext>
              </a:extLst>
            </p:cNvPr>
            <p:cNvSpPr/>
            <p:nvPr/>
          </p:nvSpPr>
          <p:spPr bwMode="auto">
            <a:xfrm>
              <a:off x="6142548" y="4486294"/>
              <a:ext cx="89106" cy="179541"/>
            </a:xfrm>
            <a:custGeom>
              <a:avLst/>
              <a:gdLst>
                <a:gd name="T0" fmla="*/ 67 w 67"/>
                <a:gd name="T1" fmla="*/ 108 h 135"/>
                <a:gd name="T2" fmla="*/ 48 w 67"/>
                <a:gd name="T3" fmla="*/ 2 h 135"/>
                <a:gd name="T4" fmla="*/ 0 w 67"/>
                <a:gd name="T5" fmla="*/ 0 h 135"/>
                <a:gd name="T6" fmla="*/ 4 w 67"/>
                <a:gd name="T7" fmla="*/ 135 h 135"/>
                <a:gd name="T8" fmla="*/ 67 w 67"/>
                <a:gd name="T9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5">
                  <a:moveTo>
                    <a:pt x="67" y="108"/>
                  </a:moveTo>
                  <a:lnTo>
                    <a:pt x="48" y="2"/>
                  </a:lnTo>
                  <a:lnTo>
                    <a:pt x="0" y="0"/>
                  </a:lnTo>
                  <a:lnTo>
                    <a:pt x="4" y="135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ḷíḋê">
              <a:extLst>
                <a:ext uri="{FF2B5EF4-FFF2-40B4-BE49-F238E27FC236}">
                  <a16:creationId xmlns:a16="http://schemas.microsoft.com/office/drawing/2014/main" id="{E2696BC6-8F68-46DF-970B-3EBED9CF067E}"/>
                </a:ext>
              </a:extLst>
            </p:cNvPr>
            <p:cNvSpPr/>
            <p:nvPr/>
          </p:nvSpPr>
          <p:spPr bwMode="auto">
            <a:xfrm>
              <a:off x="6131909" y="3236160"/>
              <a:ext cx="25269" cy="33249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2 h 12"/>
                <a:gd name="T4" fmla="*/ 8 w 9"/>
                <a:gd name="T5" fmla="*/ 7 h 12"/>
                <a:gd name="T6" fmla="*/ 7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8"/>
                    <a:pt x="1" y="11"/>
                    <a:pt x="3" y="12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ṥlïḋe">
              <a:extLst>
                <a:ext uri="{FF2B5EF4-FFF2-40B4-BE49-F238E27FC236}">
                  <a16:creationId xmlns:a16="http://schemas.microsoft.com/office/drawing/2014/main" id="{5D7E3C9E-3EBE-4919-8AED-16B0570F2B05}"/>
                </a:ext>
              </a:extLst>
            </p:cNvPr>
            <p:cNvSpPr/>
            <p:nvPr/>
          </p:nvSpPr>
          <p:spPr bwMode="auto">
            <a:xfrm>
              <a:off x="6226334" y="3265419"/>
              <a:ext cx="23939" cy="33249"/>
            </a:xfrm>
            <a:custGeom>
              <a:avLst/>
              <a:gdLst>
                <a:gd name="T0" fmla="*/ 1 w 9"/>
                <a:gd name="T1" fmla="*/ 4 h 12"/>
                <a:gd name="T2" fmla="*/ 3 w 9"/>
                <a:gd name="T3" fmla="*/ 11 h 12"/>
                <a:gd name="T4" fmla="*/ 8 w 9"/>
                <a:gd name="T5" fmla="*/ 7 h 12"/>
                <a:gd name="T6" fmla="*/ 7 w 9"/>
                <a:gd name="T7" fmla="*/ 0 h 12"/>
                <a:gd name="T8" fmla="*/ 1 w 9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4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0"/>
                  </a:cubicBezTo>
                  <a:cubicBezTo>
                    <a:pt x="5" y="0"/>
                    <a:pt x="2" y="1"/>
                    <a:pt x="1" y="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ļíďê">
              <a:extLst>
                <a:ext uri="{FF2B5EF4-FFF2-40B4-BE49-F238E27FC236}">
                  <a16:creationId xmlns:a16="http://schemas.microsoft.com/office/drawing/2014/main" id="{368CB572-B979-4614-90C1-597332803436}"/>
                </a:ext>
              </a:extLst>
            </p:cNvPr>
            <p:cNvSpPr/>
            <p:nvPr/>
          </p:nvSpPr>
          <p:spPr bwMode="auto">
            <a:xfrm>
              <a:off x="6242293" y="3265419"/>
              <a:ext cx="22609" cy="1463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ṥļïḑé">
              <a:extLst>
                <a:ext uri="{FF2B5EF4-FFF2-40B4-BE49-F238E27FC236}">
                  <a16:creationId xmlns:a16="http://schemas.microsoft.com/office/drawing/2014/main" id="{E493EEDC-A26E-44A5-BE41-20DFAC9CBA5E}"/>
                </a:ext>
              </a:extLst>
            </p:cNvPr>
            <p:cNvSpPr/>
            <p:nvPr/>
          </p:nvSpPr>
          <p:spPr bwMode="auto">
            <a:xfrm>
              <a:off x="6181116" y="3285368"/>
              <a:ext cx="33249" cy="69156"/>
            </a:xfrm>
            <a:custGeom>
              <a:avLst/>
              <a:gdLst>
                <a:gd name="T0" fmla="*/ 7 w 12"/>
                <a:gd name="T1" fmla="*/ 0 h 25"/>
                <a:gd name="T2" fmla="*/ 12 w 12"/>
                <a:gd name="T3" fmla="*/ 22 h 25"/>
                <a:gd name="T4" fmla="*/ 0 w 12"/>
                <a:gd name="T5" fmla="*/ 21 h 25"/>
                <a:gd name="T6" fmla="*/ 7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7" y="0"/>
                  </a:moveTo>
                  <a:cubicBezTo>
                    <a:pt x="7" y="0"/>
                    <a:pt x="8" y="14"/>
                    <a:pt x="12" y="22"/>
                  </a:cubicBezTo>
                  <a:cubicBezTo>
                    <a:pt x="6" y="25"/>
                    <a:pt x="0" y="21"/>
                    <a:pt x="0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ḓè">
              <a:extLst>
                <a:ext uri="{FF2B5EF4-FFF2-40B4-BE49-F238E27FC236}">
                  <a16:creationId xmlns:a16="http://schemas.microsoft.com/office/drawing/2014/main" id="{F8ABC315-7691-4447-BB21-91A00FD35363}"/>
                </a:ext>
              </a:extLst>
            </p:cNvPr>
            <p:cNvSpPr/>
            <p:nvPr/>
          </p:nvSpPr>
          <p:spPr bwMode="auto">
            <a:xfrm>
              <a:off x="6098660" y="3318616"/>
              <a:ext cx="38568" cy="43888"/>
            </a:xfrm>
            <a:custGeom>
              <a:avLst/>
              <a:gdLst>
                <a:gd name="T0" fmla="*/ 13 w 14"/>
                <a:gd name="T1" fmla="*/ 16 h 16"/>
                <a:gd name="T2" fmla="*/ 13 w 14"/>
                <a:gd name="T3" fmla="*/ 16 h 16"/>
                <a:gd name="T4" fmla="*/ 0 w 14"/>
                <a:gd name="T5" fmla="*/ 0 h 16"/>
                <a:gd name="T6" fmla="*/ 1 w 14"/>
                <a:gd name="T7" fmla="*/ 0 h 16"/>
                <a:gd name="T8" fmla="*/ 2 w 14"/>
                <a:gd name="T9" fmla="*/ 0 h 16"/>
                <a:gd name="T10" fmla="*/ 14 w 14"/>
                <a:gd name="T11" fmla="*/ 15 h 16"/>
                <a:gd name="T12" fmla="*/ 14 w 14"/>
                <a:gd name="T13" fmla="*/ 15 h 16"/>
                <a:gd name="T14" fmla="*/ 13 w 14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6"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4" y="1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10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líḍé">
              <a:extLst>
                <a:ext uri="{FF2B5EF4-FFF2-40B4-BE49-F238E27FC236}">
                  <a16:creationId xmlns:a16="http://schemas.microsoft.com/office/drawing/2014/main" id="{AF922039-DC25-49C7-9CA2-258067B1E4EA}"/>
                </a:ext>
              </a:extLst>
            </p:cNvPr>
            <p:cNvSpPr/>
            <p:nvPr/>
          </p:nvSpPr>
          <p:spPr bwMode="auto">
            <a:xfrm>
              <a:off x="6126589" y="3172324"/>
              <a:ext cx="49208" cy="22609"/>
            </a:xfrm>
            <a:custGeom>
              <a:avLst/>
              <a:gdLst>
                <a:gd name="T0" fmla="*/ 2 w 18"/>
                <a:gd name="T1" fmla="*/ 8 h 8"/>
                <a:gd name="T2" fmla="*/ 1 w 18"/>
                <a:gd name="T3" fmla="*/ 7 h 8"/>
                <a:gd name="T4" fmla="*/ 1 w 18"/>
                <a:gd name="T5" fmla="*/ 6 h 8"/>
                <a:gd name="T6" fmla="*/ 17 w 18"/>
                <a:gd name="T7" fmla="*/ 3 h 8"/>
                <a:gd name="T8" fmla="*/ 18 w 18"/>
                <a:gd name="T9" fmla="*/ 5 h 8"/>
                <a:gd name="T10" fmla="*/ 16 w 18"/>
                <a:gd name="T11" fmla="*/ 6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9" y="3"/>
                    <a:pt x="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1ïḍè">
              <a:extLst>
                <a:ext uri="{FF2B5EF4-FFF2-40B4-BE49-F238E27FC236}">
                  <a16:creationId xmlns:a16="http://schemas.microsoft.com/office/drawing/2014/main" id="{B06EF677-13C1-4418-9338-8F3B54AF302F}"/>
                </a:ext>
              </a:extLst>
            </p:cNvPr>
            <p:cNvSpPr/>
            <p:nvPr/>
          </p:nvSpPr>
          <p:spPr bwMode="auto">
            <a:xfrm>
              <a:off x="6250272" y="3218872"/>
              <a:ext cx="41228" cy="30589"/>
            </a:xfrm>
            <a:custGeom>
              <a:avLst/>
              <a:gdLst>
                <a:gd name="T0" fmla="*/ 14 w 15"/>
                <a:gd name="T1" fmla="*/ 11 h 11"/>
                <a:gd name="T2" fmla="*/ 13 w 15"/>
                <a:gd name="T3" fmla="*/ 11 h 11"/>
                <a:gd name="T4" fmla="*/ 2 w 15"/>
                <a:gd name="T5" fmla="*/ 2 h 11"/>
                <a:gd name="T6" fmla="*/ 0 w 15"/>
                <a:gd name="T7" fmla="*/ 1 h 11"/>
                <a:gd name="T8" fmla="*/ 2 w 15"/>
                <a:gd name="T9" fmla="*/ 0 h 11"/>
                <a:gd name="T10" fmla="*/ 15 w 15"/>
                <a:gd name="T11" fmla="*/ 10 h 11"/>
                <a:gd name="T12" fmla="*/ 14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9" y="3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0" y="1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ḷiḑé">
              <a:extLst>
                <a:ext uri="{FF2B5EF4-FFF2-40B4-BE49-F238E27FC236}">
                  <a16:creationId xmlns:a16="http://schemas.microsoft.com/office/drawing/2014/main" id="{2E348695-49D9-48ED-B023-F176CACEDF70}"/>
                </a:ext>
              </a:extLst>
            </p:cNvPr>
            <p:cNvSpPr/>
            <p:nvPr/>
          </p:nvSpPr>
          <p:spPr bwMode="auto">
            <a:xfrm>
              <a:off x="6147868" y="3238820"/>
              <a:ext cx="19949" cy="1063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ṡľïḓê">
              <a:extLst>
                <a:ext uri="{FF2B5EF4-FFF2-40B4-BE49-F238E27FC236}">
                  <a16:creationId xmlns:a16="http://schemas.microsoft.com/office/drawing/2014/main" id="{4D40581F-1AB0-42C1-B483-BF24A34223D1}"/>
                </a:ext>
              </a:extLst>
            </p:cNvPr>
            <p:cNvSpPr/>
            <p:nvPr/>
          </p:nvSpPr>
          <p:spPr bwMode="auto">
            <a:xfrm>
              <a:off x="5844644" y="4226958"/>
              <a:ext cx="461486" cy="46548"/>
            </a:xfrm>
            <a:custGeom>
              <a:avLst/>
              <a:gdLst>
                <a:gd name="T0" fmla="*/ 1 w 167"/>
                <a:gd name="T1" fmla="*/ 1 h 17"/>
                <a:gd name="T2" fmla="*/ 0 w 167"/>
                <a:gd name="T3" fmla="*/ 15 h 17"/>
                <a:gd name="T4" fmla="*/ 3 w 167"/>
                <a:gd name="T5" fmla="*/ 17 h 17"/>
                <a:gd name="T6" fmla="*/ 163 w 167"/>
                <a:gd name="T7" fmla="*/ 17 h 17"/>
                <a:gd name="T8" fmla="*/ 166 w 167"/>
                <a:gd name="T9" fmla="*/ 16 h 17"/>
                <a:gd name="T10" fmla="*/ 167 w 167"/>
                <a:gd name="T11" fmla="*/ 2 h 17"/>
                <a:gd name="T12" fmla="*/ 165 w 167"/>
                <a:gd name="T13" fmla="*/ 0 h 17"/>
                <a:gd name="T14" fmla="*/ 4 w 167"/>
                <a:gd name="T15" fmla="*/ 0 h 17"/>
                <a:gd name="T16" fmla="*/ 1 w 167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">
                  <a:moveTo>
                    <a:pt x="1" y="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7"/>
                    <a:pt x="166" y="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ş1iḑe">
              <a:extLst>
                <a:ext uri="{FF2B5EF4-FFF2-40B4-BE49-F238E27FC236}">
                  <a16:creationId xmlns:a16="http://schemas.microsoft.com/office/drawing/2014/main" id="{82F9BA04-E37A-43AC-B9CD-44DFA3DE21C0}"/>
                </a:ext>
              </a:extLst>
            </p:cNvPr>
            <p:cNvSpPr/>
            <p:nvPr/>
          </p:nvSpPr>
          <p:spPr bwMode="auto">
            <a:xfrm>
              <a:off x="5891191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ḻïḑè">
              <a:extLst>
                <a:ext uri="{FF2B5EF4-FFF2-40B4-BE49-F238E27FC236}">
                  <a16:creationId xmlns:a16="http://schemas.microsoft.com/office/drawing/2014/main" id="{80120296-AC4F-42B8-BCA1-1568A935DFE5}"/>
                </a:ext>
              </a:extLst>
            </p:cNvPr>
            <p:cNvSpPr/>
            <p:nvPr/>
          </p:nvSpPr>
          <p:spPr bwMode="auto">
            <a:xfrm>
              <a:off x="6244953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ļïďe">
              <a:extLst>
                <a:ext uri="{FF2B5EF4-FFF2-40B4-BE49-F238E27FC236}">
                  <a16:creationId xmlns:a16="http://schemas.microsoft.com/office/drawing/2014/main" id="{E8FE73D4-6B9A-40D6-8BF7-623C26190B01}"/>
                </a:ext>
              </a:extLst>
            </p:cNvPr>
            <p:cNvSpPr/>
            <p:nvPr/>
          </p:nvSpPr>
          <p:spPr bwMode="auto">
            <a:xfrm>
              <a:off x="6068072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idé">
              <a:extLst>
                <a:ext uri="{FF2B5EF4-FFF2-40B4-BE49-F238E27FC236}">
                  <a16:creationId xmlns:a16="http://schemas.microsoft.com/office/drawing/2014/main" id="{B87F67D9-5EF4-4DBF-9F90-BA265FF6B18C}"/>
                </a:ext>
              </a:extLst>
            </p:cNvPr>
            <p:cNvSpPr/>
            <p:nvPr/>
          </p:nvSpPr>
          <p:spPr bwMode="auto">
            <a:xfrm>
              <a:off x="6198405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3 w 663"/>
                <a:gd name="T3" fmla="*/ 0 h 340"/>
                <a:gd name="T4" fmla="*/ 0 w 663"/>
                <a:gd name="T5" fmla="*/ 340 h 340"/>
                <a:gd name="T6" fmla="*/ 577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3" y="0"/>
                  </a:lnTo>
                  <a:lnTo>
                    <a:pt x="0" y="340"/>
                  </a:lnTo>
                  <a:lnTo>
                    <a:pt x="577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ļídè">
              <a:extLst>
                <a:ext uri="{FF2B5EF4-FFF2-40B4-BE49-F238E27FC236}">
                  <a16:creationId xmlns:a16="http://schemas.microsoft.com/office/drawing/2014/main" id="{F7FB3817-E6F8-4C6E-83D3-82998ECD99AC}"/>
                </a:ext>
              </a:extLst>
            </p:cNvPr>
            <p:cNvSpPr/>
            <p:nvPr/>
          </p:nvSpPr>
          <p:spPr bwMode="auto">
            <a:xfrm>
              <a:off x="5916461" y="4321382"/>
              <a:ext cx="774019" cy="110385"/>
            </a:xfrm>
            <a:custGeom>
              <a:avLst/>
              <a:gdLst>
                <a:gd name="T0" fmla="*/ 582 w 582"/>
                <a:gd name="T1" fmla="*/ 0 h 83"/>
                <a:gd name="T2" fmla="*/ 226 w 582"/>
                <a:gd name="T3" fmla="*/ 83 h 83"/>
                <a:gd name="T4" fmla="*/ 0 w 582"/>
                <a:gd name="T5" fmla="*/ 18 h 83"/>
                <a:gd name="T6" fmla="*/ 2 w 582"/>
                <a:gd name="T7" fmla="*/ 0 h 83"/>
                <a:gd name="T8" fmla="*/ 582 w 5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3">
                  <a:moveTo>
                    <a:pt x="582" y="0"/>
                  </a:moveTo>
                  <a:lnTo>
                    <a:pt x="226" y="83"/>
                  </a:lnTo>
                  <a:lnTo>
                    <a:pt x="0" y="18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líḑè">
              <a:extLst>
                <a:ext uri="{FF2B5EF4-FFF2-40B4-BE49-F238E27FC236}">
                  <a16:creationId xmlns:a16="http://schemas.microsoft.com/office/drawing/2014/main" id="{179CD9AA-069E-4924-BFC4-76713E074F56}"/>
                </a:ext>
              </a:extLst>
            </p:cNvPr>
            <p:cNvSpPr/>
            <p:nvPr/>
          </p:nvSpPr>
          <p:spPr bwMode="auto">
            <a:xfrm>
              <a:off x="5653135" y="3721585"/>
              <a:ext cx="401639" cy="610438"/>
            </a:xfrm>
            <a:custGeom>
              <a:avLst/>
              <a:gdLst>
                <a:gd name="T0" fmla="*/ 68 w 145"/>
                <a:gd name="T1" fmla="*/ 13 h 221"/>
                <a:gd name="T2" fmla="*/ 58 w 145"/>
                <a:gd name="T3" fmla="*/ 46 h 221"/>
                <a:gd name="T4" fmla="*/ 49 w 145"/>
                <a:gd name="T5" fmla="*/ 80 h 221"/>
                <a:gd name="T6" fmla="*/ 41 w 145"/>
                <a:gd name="T7" fmla="*/ 113 h 221"/>
                <a:gd name="T8" fmla="*/ 38 w 145"/>
                <a:gd name="T9" fmla="*/ 129 h 221"/>
                <a:gd name="T10" fmla="*/ 37 w 145"/>
                <a:gd name="T11" fmla="*/ 140 h 221"/>
                <a:gd name="T12" fmla="*/ 42 w 145"/>
                <a:gd name="T13" fmla="*/ 148 h 221"/>
                <a:gd name="T14" fmla="*/ 53 w 145"/>
                <a:gd name="T15" fmla="*/ 157 h 221"/>
                <a:gd name="T16" fmla="*/ 81 w 145"/>
                <a:gd name="T17" fmla="*/ 174 h 221"/>
                <a:gd name="T18" fmla="*/ 145 w 145"/>
                <a:gd name="T19" fmla="*/ 201 h 221"/>
                <a:gd name="T20" fmla="*/ 140 w 145"/>
                <a:gd name="T21" fmla="*/ 221 h 221"/>
                <a:gd name="T22" fmla="*/ 69 w 145"/>
                <a:gd name="T23" fmla="*/ 202 h 221"/>
                <a:gd name="T24" fmla="*/ 34 w 145"/>
                <a:gd name="T25" fmla="*/ 185 h 221"/>
                <a:gd name="T26" fmla="*/ 17 w 145"/>
                <a:gd name="T27" fmla="*/ 173 h 221"/>
                <a:gd name="T28" fmla="*/ 3 w 145"/>
                <a:gd name="T29" fmla="*/ 151 h 221"/>
                <a:gd name="T30" fmla="*/ 1 w 145"/>
                <a:gd name="T31" fmla="*/ 143 h 221"/>
                <a:gd name="T32" fmla="*/ 1 w 145"/>
                <a:gd name="T33" fmla="*/ 141 h 221"/>
                <a:gd name="T34" fmla="*/ 1 w 145"/>
                <a:gd name="T35" fmla="*/ 139 h 221"/>
                <a:gd name="T36" fmla="*/ 1 w 145"/>
                <a:gd name="T37" fmla="*/ 136 h 221"/>
                <a:gd name="T38" fmla="*/ 1 w 145"/>
                <a:gd name="T39" fmla="*/ 126 h 221"/>
                <a:gd name="T40" fmla="*/ 3 w 145"/>
                <a:gd name="T41" fmla="*/ 107 h 221"/>
                <a:gd name="T42" fmla="*/ 10 w 145"/>
                <a:gd name="T43" fmla="*/ 70 h 221"/>
                <a:gd name="T44" fmla="*/ 19 w 145"/>
                <a:gd name="T45" fmla="*/ 35 h 221"/>
                <a:gd name="T46" fmla="*/ 30 w 145"/>
                <a:gd name="T47" fmla="*/ 0 h 221"/>
                <a:gd name="T48" fmla="*/ 68 w 145"/>
                <a:gd name="T49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21">
                  <a:moveTo>
                    <a:pt x="68" y="13"/>
                  </a:moveTo>
                  <a:cubicBezTo>
                    <a:pt x="65" y="24"/>
                    <a:pt x="61" y="35"/>
                    <a:pt x="58" y="46"/>
                  </a:cubicBezTo>
                  <a:cubicBezTo>
                    <a:pt x="55" y="57"/>
                    <a:pt x="52" y="69"/>
                    <a:pt x="49" y="80"/>
                  </a:cubicBezTo>
                  <a:cubicBezTo>
                    <a:pt x="46" y="91"/>
                    <a:pt x="43" y="102"/>
                    <a:pt x="41" y="113"/>
                  </a:cubicBezTo>
                  <a:cubicBezTo>
                    <a:pt x="40" y="119"/>
                    <a:pt x="39" y="124"/>
                    <a:pt x="38" y="129"/>
                  </a:cubicBezTo>
                  <a:cubicBezTo>
                    <a:pt x="38" y="134"/>
                    <a:pt x="37" y="140"/>
                    <a:pt x="37" y="140"/>
                  </a:cubicBezTo>
                  <a:cubicBezTo>
                    <a:pt x="38" y="142"/>
                    <a:pt x="39" y="145"/>
                    <a:pt x="42" y="148"/>
                  </a:cubicBezTo>
                  <a:cubicBezTo>
                    <a:pt x="45" y="151"/>
                    <a:pt x="49" y="154"/>
                    <a:pt x="53" y="157"/>
                  </a:cubicBezTo>
                  <a:cubicBezTo>
                    <a:pt x="61" y="164"/>
                    <a:pt x="71" y="169"/>
                    <a:pt x="81" y="174"/>
                  </a:cubicBezTo>
                  <a:cubicBezTo>
                    <a:pt x="101" y="184"/>
                    <a:pt x="123" y="193"/>
                    <a:pt x="145" y="201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16" y="217"/>
                    <a:pt x="92" y="211"/>
                    <a:pt x="69" y="202"/>
                  </a:cubicBezTo>
                  <a:cubicBezTo>
                    <a:pt x="57" y="198"/>
                    <a:pt x="46" y="192"/>
                    <a:pt x="34" y="185"/>
                  </a:cubicBezTo>
                  <a:cubicBezTo>
                    <a:pt x="28" y="182"/>
                    <a:pt x="23" y="178"/>
                    <a:pt x="17" y="173"/>
                  </a:cubicBezTo>
                  <a:cubicBezTo>
                    <a:pt x="12" y="167"/>
                    <a:pt x="6" y="161"/>
                    <a:pt x="3" y="151"/>
                  </a:cubicBezTo>
                  <a:cubicBezTo>
                    <a:pt x="2" y="148"/>
                    <a:pt x="1" y="146"/>
                    <a:pt x="1" y="143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0" y="133"/>
                    <a:pt x="1" y="129"/>
                    <a:pt x="1" y="126"/>
                  </a:cubicBezTo>
                  <a:cubicBezTo>
                    <a:pt x="1" y="119"/>
                    <a:pt x="2" y="113"/>
                    <a:pt x="3" y="107"/>
                  </a:cubicBezTo>
                  <a:cubicBezTo>
                    <a:pt x="5" y="94"/>
                    <a:pt x="7" y="82"/>
                    <a:pt x="10" y="70"/>
                  </a:cubicBezTo>
                  <a:cubicBezTo>
                    <a:pt x="13" y="58"/>
                    <a:pt x="15" y="46"/>
                    <a:pt x="19" y="35"/>
                  </a:cubicBezTo>
                  <a:cubicBezTo>
                    <a:pt x="22" y="23"/>
                    <a:pt x="26" y="12"/>
                    <a:pt x="30" y="0"/>
                  </a:cubicBezTo>
                  <a:lnTo>
                    <a:pt x="68" y="1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iďe">
              <a:extLst>
                <a:ext uri="{FF2B5EF4-FFF2-40B4-BE49-F238E27FC236}">
                  <a16:creationId xmlns:a16="http://schemas.microsoft.com/office/drawing/2014/main" id="{53C41DAA-26DE-4CD8-95C0-2488B66C6244}"/>
                </a:ext>
              </a:extLst>
            </p:cNvPr>
            <p:cNvSpPr/>
            <p:nvPr/>
          </p:nvSpPr>
          <p:spPr bwMode="auto">
            <a:xfrm>
              <a:off x="5665103" y="3585932"/>
              <a:ext cx="248697" cy="323173"/>
            </a:xfrm>
            <a:custGeom>
              <a:avLst/>
              <a:gdLst>
                <a:gd name="T0" fmla="*/ 41 w 90"/>
                <a:gd name="T1" fmla="*/ 5 h 117"/>
                <a:gd name="T2" fmla="*/ 0 w 90"/>
                <a:gd name="T3" fmla="*/ 73 h 117"/>
                <a:gd name="T4" fmla="*/ 62 w 90"/>
                <a:gd name="T5" fmla="*/ 117 h 117"/>
                <a:gd name="T6" fmla="*/ 83 w 90"/>
                <a:gd name="T7" fmla="*/ 43 h 117"/>
                <a:gd name="T8" fmla="*/ 41 w 90"/>
                <a:gd name="T9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7">
                  <a:moveTo>
                    <a:pt x="41" y="5"/>
                  </a:moveTo>
                  <a:cubicBezTo>
                    <a:pt x="25" y="10"/>
                    <a:pt x="0" y="73"/>
                    <a:pt x="0" y="73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7"/>
                    <a:pt x="90" y="63"/>
                    <a:pt x="83" y="43"/>
                  </a:cubicBezTo>
                  <a:cubicBezTo>
                    <a:pt x="76" y="21"/>
                    <a:pt x="59" y="0"/>
                    <a:pt x="41" y="5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ľíḋé">
              <a:extLst>
                <a:ext uri="{FF2B5EF4-FFF2-40B4-BE49-F238E27FC236}">
                  <a16:creationId xmlns:a16="http://schemas.microsoft.com/office/drawing/2014/main" id="{A663590D-0D78-4F0D-BFEB-A03B7EFD94D0}"/>
                </a:ext>
              </a:extLst>
            </p:cNvPr>
            <p:cNvSpPr/>
            <p:nvPr/>
          </p:nvSpPr>
          <p:spPr bwMode="auto">
            <a:xfrm>
              <a:off x="5993596" y="4254886"/>
              <a:ext cx="140972" cy="102405"/>
            </a:xfrm>
            <a:custGeom>
              <a:avLst/>
              <a:gdLst>
                <a:gd name="T0" fmla="*/ 14 w 51"/>
                <a:gd name="T1" fmla="*/ 10 h 37"/>
                <a:gd name="T2" fmla="*/ 51 w 51"/>
                <a:gd name="T3" fmla="*/ 0 h 37"/>
                <a:gd name="T4" fmla="*/ 33 w 51"/>
                <a:gd name="T5" fmla="*/ 36 h 37"/>
                <a:gd name="T6" fmla="*/ 0 w 51"/>
                <a:gd name="T7" fmla="*/ 23 h 37"/>
                <a:gd name="T8" fmla="*/ 14 w 5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14" y="1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8" y="37"/>
                    <a:pt x="0" y="23"/>
                  </a:cubicBezTo>
                  <a:lnTo>
                    <a:pt x="14" y="1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ļídé">
              <a:extLst>
                <a:ext uri="{FF2B5EF4-FFF2-40B4-BE49-F238E27FC236}">
                  <a16:creationId xmlns:a16="http://schemas.microsoft.com/office/drawing/2014/main" id="{437DFAED-6D23-42B8-96C3-7FAA65CB274F}"/>
                </a:ext>
              </a:extLst>
            </p:cNvPr>
            <p:cNvSpPr/>
            <p:nvPr/>
          </p:nvSpPr>
          <p:spPr bwMode="auto">
            <a:xfrm>
              <a:off x="6085361" y="4254886"/>
              <a:ext cx="131663" cy="118364"/>
            </a:xfrm>
            <a:custGeom>
              <a:avLst/>
              <a:gdLst>
                <a:gd name="T0" fmla="*/ 99 w 99"/>
                <a:gd name="T1" fmla="*/ 29 h 89"/>
                <a:gd name="T2" fmla="*/ 66 w 99"/>
                <a:gd name="T3" fmla="*/ 89 h 89"/>
                <a:gd name="T4" fmla="*/ 0 w 99"/>
                <a:gd name="T5" fmla="*/ 75 h 89"/>
                <a:gd name="T6" fmla="*/ 37 w 99"/>
                <a:gd name="T7" fmla="*/ 0 h 89"/>
                <a:gd name="T8" fmla="*/ 99 w 99"/>
                <a:gd name="T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99" y="29"/>
                  </a:moveTo>
                  <a:lnTo>
                    <a:pt x="66" y="89"/>
                  </a:lnTo>
                  <a:lnTo>
                    <a:pt x="0" y="75"/>
                  </a:lnTo>
                  <a:lnTo>
                    <a:pt x="37" y="0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ṧḻídê">
              <a:extLst>
                <a:ext uri="{FF2B5EF4-FFF2-40B4-BE49-F238E27FC236}">
                  <a16:creationId xmlns:a16="http://schemas.microsoft.com/office/drawing/2014/main" id="{0A19E1B9-E2A8-4052-AD6A-F0B2F9CD6272}"/>
                </a:ext>
              </a:extLst>
            </p:cNvPr>
            <p:cNvSpPr/>
            <p:nvPr/>
          </p:nvSpPr>
          <p:spPr bwMode="auto">
            <a:xfrm>
              <a:off x="6219684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6 w 663"/>
                <a:gd name="T3" fmla="*/ 0 h 340"/>
                <a:gd name="T4" fmla="*/ 0 w 663"/>
                <a:gd name="T5" fmla="*/ 340 h 340"/>
                <a:gd name="T6" fmla="*/ 580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6" y="0"/>
                  </a:lnTo>
                  <a:lnTo>
                    <a:pt x="0" y="340"/>
                  </a:lnTo>
                  <a:lnTo>
                    <a:pt x="580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líde">
              <a:extLst>
                <a:ext uri="{FF2B5EF4-FFF2-40B4-BE49-F238E27FC236}">
                  <a16:creationId xmlns:a16="http://schemas.microsoft.com/office/drawing/2014/main" id="{3A59E8D6-A698-47E9-8BB8-E46E2E1F87D2}"/>
                </a:ext>
              </a:extLst>
            </p:cNvPr>
            <p:cNvSpPr/>
            <p:nvPr/>
          </p:nvSpPr>
          <p:spPr bwMode="auto">
            <a:xfrm>
              <a:off x="6217024" y="4406498"/>
              <a:ext cx="774019" cy="25269"/>
            </a:xfrm>
            <a:custGeom>
              <a:avLst/>
              <a:gdLst>
                <a:gd name="T0" fmla="*/ 582 w 582"/>
                <a:gd name="T1" fmla="*/ 0 h 19"/>
                <a:gd name="T2" fmla="*/ 580 w 582"/>
                <a:gd name="T3" fmla="*/ 19 h 19"/>
                <a:gd name="T4" fmla="*/ 0 w 582"/>
                <a:gd name="T5" fmla="*/ 19 h 19"/>
                <a:gd name="T6" fmla="*/ 2 w 582"/>
                <a:gd name="T7" fmla="*/ 0 h 19"/>
                <a:gd name="T8" fmla="*/ 582 w 58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9">
                  <a:moveTo>
                    <a:pt x="582" y="0"/>
                  </a:moveTo>
                  <a:lnTo>
                    <a:pt x="580" y="19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ľiḍè">
              <a:extLst>
                <a:ext uri="{FF2B5EF4-FFF2-40B4-BE49-F238E27FC236}">
                  <a16:creationId xmlns:a16="http://schemas.microsoft.com/office/drawing/2014/main" id="{CB749321-B9AE-4AA2-B771-740B933A4362}"/>
                </a:ext>
              </a:extLst>
            </p:cNvPr>
            <p:cNvSpPr/>
            <p:nvPr/>
          </p:nvSpPr>
          <p:spPr bwMode="auto">
            <a:xfrm>
              <a:off x="7572222" y="4955759"/>
              <a:ext cx="10639" cy="132993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ŝlïḍe">
              <a:extLst>
                <a:ext uri="{FF2B5EF4-FFF2-40B4-BE49-F238E27FC236}">
                  <a16:creationId xmlns:a16="http://schemas.microsoft.com/office/drawing/2014/main" id="{02169B70-D7D2-4644-AC08-885A4FA83005}"/>
                </a:ext>
              </a:extLst>
            </p:cNvPr>
            <p:cNvSpPr/>
            <p:nvPr/>
          </p:nvSpPr>
          <p:spPr bwMode="auto">
            <a:xfrm>
              <a:off x="7572222" y="5140619"/>
              <a:ext cx="10639" cy="47877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ľïḋê">
              <a:extLst>
                <a:ext uri="{FF2B5EF4-FFF2-40B4-BE49-F238E27FC236}">
                  <a16:creationId xmlns:a16="http://schemas.microsoft.com/office/drawing/2014/main" id="{03C0E486-9A00-43D4-A625-836F4A73ADCC}"/>
                </a:ext>
              </a:extLst>
            </p:cNvPr>
            <p:cNvSpPr/>
            <p:nvPr/>
          </p:nvSpPr>
          <p:spPr bwMode="auto">
            <a:xfrm>
              <a:off x="4688936" y="4201689"/>
              <a:ext cx="1174328" cy="1107831"/>
            </a:xfrm>
            <a:custGeom>
              <a:avLst/>
              <a:gdLst>
                <a:gd name="T0" fmla="*/ 97 w 425"/>
                <a:gd name="T1" fmla="*/ 0 h 401"/>
                <a:gd name="T2" fmla="*/ 97 w 425"/>
                <a:gd name="T3" fmla="*/ 0 h 401"/>
                <a:gd name="T4" fmla="*/ 90 w 425"/>
                <a:gd name="T5" fmla="*/ 0 h 401"/>
                <a:gd name="T6" fmla="*/ 1 w 425"/>
                <a:gd name="T7" fmla="*/ 94 h 401"/>
                <a:gd name="T8" fmla="*/ 4 w 425"/>
                <a:gd name="T9" fmla="*/ 126 h 401"/>
                <a:gd name="T10" fmla="*/ 19 w 425"/>
                <a:gd name="T11" fmla="*/ 256 h 401"/>
                <a:gd name="T12" fmla="*/ 19 w 425"/>
                <a:gd name="T13" fmla="*/ 384 h 401"/>
                <a:gd name="T14" fmla="*/ 35 w 425"/>
                <a:gd name="T15" fmla="*/ 401 h 401"/>
                <a:gd name="T16" fmla="*/ 97 w 425"/>
                <a:gd name="T17" fmla="*/ 401 h 401"/>
                <a:gd name="T18" fmla="*/ 158 w 425"/>
                <a:gd name="T19" fmla="*/ 401 h 401"/>
                <a:gd name="T20" fmla="*/ 425 w 425"/>
                <a:gd name="T21" fmla="*/ 401 h 401"/>
                <a:gd name="T22" fmla="*/ 425 w 425"/>
                <a:gd name="T23" fmla="*/ 0 h 401"/>
                <a:gd name="T24" fmla="*/ 97 w 425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401"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2" y="0"/>
                    <a:pt x="90" y="0"/>
                  </a:cubicBezTo>
                  <a:cubicBezTo>
                    <a:pt x="43" y="4"/>
                    <a:pt x="4" y="44"/>
                    <a:pt x="1" y="94"/>
                  </a:cubicBezTo>
                  <a:cubicBezTo>
                    <a:pt x="0" y="105"/>
                    <a:pt x="2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7" y="401"/>
                    <a:pt x="35" y="401"/>
                  </a:cubicBezTo>
                  <a:cubicBezTo>
                    <a:pt x="97" y="401"/>
                    <a:pt x="97" y="401"/>
                    <a:pt x="97" y="401"/>
                  </a:cubicBezTo>
                  <a:cubicBezTo>
                    <a:pt x="158" y="401"/>
                    <a:pt x="158" y="401"/>
                    <a:pt x="158" y="401"/>
                  </a:cubicBezTo>
                  <a:cubicBezTo>
                    <a:pt x="425" y="401"/>
                    <a:pt x="425" y="401"/>
                    <a:pt x="425" y="401"/>
                  </a:cubicBezTo>
                  <a:cubicBezTo>
                    <a:pt x="425" y="0"/>
                    <a:pt x="425" y="0"/>
                    <a:pt x="425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lîḑê">
              <a:extLst>
                <a:ext uri="{FF2B5EF4-FFF2-40B4-BE49-F238E27FC236}">
                  <a16:creationId xmlns:a16="http://schemas.microsoft.com/office/drawing/2014/main" id="{D565B255-E0A7-49C4-B4D3-98D580E0F13D}"/>
                </a:ext>
              </a:extLst>
            </p:cNvPr>
            <p:cNvSpPr/>
            <p:nvPr/>
          </p:nvSpPr>
          <p:spPr bwMode="auto">
            <a:xfrm>
              <a:off x="5595947" y="4193709"/>
              <a:ext cx="533302" cy="1115811"/>
            </a:xfrm>
            <a:custGeom>
              <a:avLst/>
              <a:gdLst>
                <a:gd name="T0" fmla="*/ 193 w 193"/>
                <a:gd name="T1" fmla="*/ 103 h 404"/>
                <a:gd name="T2" fmla="*/ 90 w 193"/>
                <a:gd name="T3" fmla="*/ 3 h 404"/>
                <a:gd name="T4" fmla="*/ 1 w 193"/>
                <a:gd name="T5" fmla="*/ 97 h 404"/>
                <a:gd name="T6" fmla="*/ 4 w 193"/>
                <a:gd name="T7" fmla="*/ 129 h 404"/>
                <a:gd name="T8" fmla="*/ 19 w 193"/>
                <a:gd name="T9" fmla="*/ 259 h 404"/>
                <a:gd name="T10" fmla="*/ 19 w 193"/>
                <a:gd name="T11" fmla="*/ 387 h 404"/>
                <a:gd name="T12" fmla="*/ 35 w 193"/>
                <a:gd name="T13" fmla="*/ 404 h 404"/>
                <a:gd name="T14" fmla="*/ 158 w 193"/>
                <a:gd name="T15" fmla="*/ 404 h 404"/>
                <a:gd name="T16" fmla="*/ 174 w 193"/>
                <a:gd name="T17" fmla="*/ 387 h 404"/>
                <a:gd name="T18" fmla="*/ 174 w 193"/>
                <a:gd name="T19" fmla="*/ 252 h 404"/>
                <a:gd name="T20" fmla="*/ 189 w 193"/>
                <a:gd name="T21" fmla="*/ 130 h 404"/>
                <a:gd name="T22" fmla="*/ 193 w 193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404">
                  <a:moveTo>
                    <a:pt x="193" y="103"/>
                  </a:moveTo>
                  <a:cubicBezTo>
                    <a:pt x="193" y="46"/>
                    <a:pt x="146" y="0"/>
                    <a:pt x="90" y="3"/>
                  </a:cubicBezTo>
                  <a:cubicBezTo>
                    <a:pt x="43" y="7"/>
                    <a:pt x="4" y="47"/>
                    <a:pt x="1" y="97"/>
                  </a:cubicBezTo>
                  <a:cubicBezTo>
                    <a:pt x="0" y="108"/>
                    <a:pt x="2" y="119"/>
                    <a:pt x="4" y="129"/>
                  </a:cubicBezTo>
                  <a:cubicBezTo>
                    <a:pt x="15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9" y="170"/>
                    <a:pt x="189" y="130"/>
                  </a:cubicBezTo>
                  <a:cubicBezTo>
                    <a:pt x="192" y="121"/>
                    <a:pt x="193" y="112"/>
                    <a:pt x="193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ľîḑè">
              <a:extLst>
                <a:ext uri="{FF2B5EF4-FFF2-40B4-BE49-F238E27FC236}">
                  <a16:creationId xmlns:a16="http://schemas.microsoft.com/office/drawing/2014/main" id="{123B819A-1F29-4D9F-B3A1-CF17DF33F3C3}"/>
                </a:ext>
              </a:extLst>
            </p:cNvPr>
            <p:cNvSpPr/>
            <p:nvPr/>
          </p:nvSpPr>
          <p:spPr bwMode="auto">
            <a:xfrm>
              <a:off x="6604033" y="2577846"/>
              <a:ext cx="1191616" cy="914991"/>
            </a:xfrm>
            <a:custGeom>
              <a:avLst/>
              <a:gdLst>
                <a:gd name="T0" fmla="*/ 382 w 431"/>
                <a:gd name="T1" fmla="*/ 0 h 331"/>
                <a:gd name="T2" fmla="*/ 49 w 431"/>
                <a:gd name="T3" fmla="*/ 0 h 331"/>
                <a:gd name="T4" fmla="*/ 0 w 431"/>
                <a:gd name="T5" fmla="*/ 49 h 331"/>
                <a:gd name="T6" fmla="*/ 0 w 431"/>
                <a:gd name="T7" fmla="*/ 229 h 331"/>
                <a:gd name="T8" fmla="*/ 49 w 431"/>
                <a:gd name="T9" fmla="*/ 278 h 331"/>
                <a:gd name="T10" fmla="*/ 83 w 431"/>
                <a:gd name="T11" fmla="*/ 278 h 331"/>
                <a:gd name="T12" fmla="*/ 70 w 431"/>
                <a:gd name="T13" fmla="*/ 331 h 331"/>
                <a:gd name="T14" fmla="*/ 167 w 431"/>
                <a:gd name="T15" fmla="*/ 278 h 331"/>
                <a:gd name="T16" fmla="*/ 382 w 431"/>
                <a:gd name="T17" fmla="*/ 278 h 331"/>
                <a:gd name="T18" fmla="*/ 431 w 431"/>
                <a:gd name="T19" fmla="*/ 229 h 331"/>
                <a:gd name="T20" fmla="*/ 431 w 431"/>
                <a:gd name="T21" fmla="*/ 49 h 331"/>
                <a:gd name="T22" fmla="*/ 382 w 431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1">
                  <a:moveTo>
                    <a:pt x="38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70" y="331"/>
                    <a:pt x="70" y="331"/>
                    <a:pt x="70" y="331"/>
                  </a:cubicBezTo>
                  <a:cubicBezTo>
                    <a:pt x="70" y="331"/>
                    <a:pt x="127" y="329"/>
                    <a:pt x="167" y="278"/>
                  </a:cubicBezTo>
                  <a:cubicBezTo>
                    <a:pt x="382" y="278"/>
                    <a:pt x="382" y="278"/>
                    <a:pt x="382" y="278"/>
                  </a:cubicBezTo>
                  <a:cubicBezTo>
                    <a:pt x="409" y="278"/>
                    <a:pt x="431" y="256"/>
                    <a:pt x="431" y="229"/>
                  </a:cubicBezTo>
                  <a:cubicBezTo>
                    <a:pt x="431" y="49"/>
                    <a:pt x="431" y="49"/>
                    <a:pt x="431" y="49"/>
                  </a:cubicBezTo>
                  <a:cubicBezTo>
                    <a:pt x="431" y="22"/>
                    <a:pt x="409" y="0"/>
                    <a:pt x="382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ḻiḍê">
              <a:extLst>
                <a:ext uri="{FF2B5EF4-FFF2-40B4-BE49-F238E27FC236}">
                  <a16:creationId xmlns:a16="http://schemas.microsoft.com/office/drawing/2014/main" id="{88CD0200-44C4-473F-B5B8-55DC9B4C28AA}"/>
                </a:ext>
              </a:extLst>
            </p:cNvPr>
            <p:cNvSpPr/>
            <p:nvPr/>
          </p:nvSpPr>
          <p:spPr bwMode="auto">
            <a:xfrm>
              <a:off x="7436569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ḻiḑè">
              <a:extLst>
                <a:ext uri="{FF2B5EF4-FFF2-40B4-BE49-F238E27FC236}">
                  <a16:creationId xmlns:a16="http://schemas.microsoft.com/office/drawing/2014/main" id="{2F401B12-EC4C-43EC-842F-1E212BD7CFD3}"/>
                </a:ext>
              </a:extLst>
            </p:cNvPr>
            <p:cNvSpPr/>
            <p:nvPr/>
          </p:nvSpPr>
          <p:spPr bwMode="auto">
            <a:xfrm>
              <a:off x="7085468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ṧľïḋé">
              <a:extLst>
                <a:ext uri="{FF2B5EF4-FFF2-40B4-BE49-F238E27FC236}">
                  <a16:creationId xmlns:a16="http://schemas.microsoft.com/office/drawing/2014/main" id="{5C852B8E-2C25-4661-9153-78ECF59FC18F}"/>
                </a:ext>
              </a:extLst>
            </p:cNvPr>
            <p:cNvSpPr/>
            <p:nvPr/>
          </p:nvSpPr>
          <p:spPr bwMode="auto">
            <a:xfrm>
              <a:off x="6734366" y="2849151"/>
              <a:ext cx="22608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CE06E67C-6873-46E1-B044-E3BDDEB780A0}"/>
                </a:ext>
              </a:extLst>
            </p:cNvPr>
            <p:cNvSpPr/>
            <p:nvPr/>
          </p:nvSpPr>
          <p:spPr bwMode="auto">
            <a:xfrm>
              <a:off x="5270115" y="1863674"/>
              <a:ext cx="1187627" cy="913662"/>
            </a:xfrm>
            <a:custGeom>
              <a:avLst/>
              <a:gdLst>
                <a:gd name="T0" fmla="*/ 48 w 430"/>
                <a:gd name="T1" fmla="*/ 0 h 331"/>
                <a:gd name="T2" fmla="*/ 381 w 430"/>
                <a:gd name="T3" fmla="*/ 0 h 331"/>
                <a:gd name="T4" fmla="*/ 430 w 430"/>
                <a:gd name="T5" fmla="*/ 49 h 331"/>
                <a:gd name="T6" fmla="*/ 430 w 430"/>
                <a:gd name="T7" fmla="*/ 229 h 331"/>
                <a:gd name="T8" fmla="*/ 381 w 430"/>
                <a:gd name="T9" fmla="*/ 278 h 331"/>
                <a:gd name="T10" fmla="*/ 348 w 430"/>
                <a:gd name="T11" fmla="*/ 278 h 331"/>
                <a:gd name="T12" fmla="*/ 361 w 430"/>
                <a:gd name="T13" fmla="*/ 331 h 331"/>
                <a:gd name="T14" fmla="*/ 263 w 430"/>
                <a:gd name="T15" fmla="*/ 278 h 331"/>
                <a:gd name="T16" fmla="*/ 48 w 430"/>
                <a:gd name="T17" fmla="*/ 278 h 331"/>
                <a:gd name="T18" fmla="*/ 0 w 430"/>
                <a:gd name="T19" fmla="*/ 229 h 331"/>
                <a:gd name="T20" fmla="*/ 0 w 430"/>
                <a:gd name="T21" fmla="*/ 49 h 331"/>
                <a:gd name="T22" fmla="*/ 48 w 430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0" h="331">
                  <a:moveTo>
                    <a:pt x="48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408" y="0"/>
                    <a:pt x="430" y="22"/>
                    <a:pt x="430" y="49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430" y="256"/>
                    <a:pt x="408" y="278"/>
                    <a:pt x="381" y="278"/>
                  </a:cubicBezTo>
                  <a:cubicBezTo>
                    <a:pt x="348" y="278"/>
                    <a:pt x="348" y="278"/>
                    <a:pt x="348" y="278"/>
                  </a:cubicBezTo>
                  <a:cubicBezTo>
                    <a:pt x="361" y="331"/>
                    <a:pt x="361" y="331"/>
                    <a:pt x="361" y="331"/>
                  </a:cubicBezTo>
                  <a:cubicBezTo>
                    <a:pt x="361" y="331"/>
                    <a:pt x="303" y="329"/>
                    <a:pt x="263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22" y="278"/>
                    <a:pt x="0" y="256"/>
                    <a:pt x="0" y="2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lose/>
                </a:path>
              </a:pathLst>
            </a:cu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ḑe">
              <a:extLst>
                <a:ext uri="{FF2B5EF4-FFF2-40B4-BE49-F238E27FC236}">
                  <a16:creationId xmlns:a16="http://schemas.microsoft.com/office/drawing/2014/main" id="{07D2BA5A-8F9A-418C-BA64-7BBA566975F7}"/>
                </a:ext>
              </a:extLst>
            </p:cNvPr>
            <p:cNvSpPr/>
            <p:nvPr/>
          </p:nvSpPr>
          <p:spPr bwMode="auto">
            <a:xfrm>
              <a:off x="5432366" y="2037895"/>
              <a:ext cx="863124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1ïďè">
              <a:extLst>
                <a:ext uri="{FF2B5EF4-FFF2-40B4-BE49-F238E27FC236}">
                  <a16:creationId xmlns:a16="http://schemas.microsoft.com/office/drawing/2014/main" id="{7DB74AC9-6291-4A4F-B7A8-04BCBC486DEA}"/>
                </a:ext>
              </a:extLst>
            </p:cNvPr>
            <p:cNvSpPr/>
            <p:nvPr/>
          </p:nvSpPr>
          <p:spPr bwMode="auto">
            <a:xfrm>
              <a:off x="5432366" y="2205466"/>
              <a:ext cx="666295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S1îďè">
              <a:extLst>
                <a:ext uri="{FF2B5EF4-FFF2-40B4-BE49-F238E27FC236}">
                  <a16:creationId xmlns:a16="http://schemas.microsoft.com/office/drawing/2014/main" id="{C926DD9F-738C-49F6-A46B-87E41EA4833E}"/>
                </a:ext>
              </a:extLst>
            </p:cNvPr>
            <p:cNvSpPr/>
            <p:nvPr/>
          </p:nvSpPr>
          <p:spPr bwMode="auto">
            <a:xfrm>
              <a:off x="5432366" y="2377026"/>
              <a:ext cx="751410" cy="7979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233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15653E-65F0-45D0-BB74-14CC951D788A}"/>
              </a:ext>
            </a:extLst>
          </p:cNvPr>
          <p:cNvSpPr txBox="1"/>
          <p:nvPr/>
        </p:nvSpPr>
        <p:spPr>
          <a:xfrm>
            <a:off x="298450" y="254000"/>
            <a:ext cx="777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Steady-state visual evoked potential  (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SSVEP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F086EB-92D1-42C3-BFB0-B6BBD6E84064}"/>
              </a:ext>
            </a:extLst>
          </p:cNvPr>
          <p:cNvSpPr/>
          <p:nvPr/>
        </p:nvSpPr>
        <p:spPr>
          <a:xfrm>
            <a:off x="9621748" y="6430280"/>
            <a:ext cx="270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zh-CN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(Di Russo et al., 2007)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2B8DB1-EFCF-4798-9575-D1E0878DE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47" y="1028343"/>
            <a:ext cx="3697436" cy="545178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DE20C3C-7D55-47B6-81DB-F6BF4426345B}"/>
              </a:ext>
            </a:extLst>
          </p:cNvPr>
          <p:cNvSpPr/>
          <p:nvPr/>
        </p:nvSpPr>
        <p:spPr>
          <a:xfrm>
            <a:off x="6446573" y="1623055"/>
            <a:ext cx="505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Transient visual evoked potential (VEP)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BB95F5-3DC1-4FD7-95BC-B5D2AAC80D71}"/>
              </a:ext>
            </a:extLst>
          </p:cNvPr>
          <p:cNvSpPr/>
          <p:nvPr/>
        </p:nvSpPr>
        <p:spPr>
          <a:xfrm>
            <a:off x="8144622" y="5524078"/>
            <a:ext cx="1960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SSVEP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FC5C87-87C0-475D-8D43-1865A6823BB9}"/>
              </a:ext>
            </a:extLst>
          </p:cNvPr>
          <p:cNvSpPr/>
          <p:nvPr/>
        </p:nvSpPr>
        <p:spPr>
          <a:xfrm>
            <a:off x="6664125" y="161667"/>
            <a:ext cx="53400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V1/MT/V5 areas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Minor contributions from mid-occipital (V3A) and ventral occipital (V4/V8)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704f6d7b-2621-470f-ac42-b001c85b086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497FC9-5825-47C1-A576-278CD74A2A5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487032" y="4126663"/>
            <a:ext cx="987420" cy="2659537"/>
            <a:chOff x="7281863" y="2797175"/>
            <a:chExt cx="989012" cy="2663826"/>
          </a:xfrm>
        </p:grpSpPr>
        <p:sp>
          <p:nvSpPr>
            <p:cNvPr id="45" name="íṡľïḋè">
              <a:extLst>
                <a:ext uri="{FF2B5EF4-FFF2-40B4-BE49-F238E27FC236}">
                  <a16:creationId xmlns:a16="http://schemas.microsoft.com/office/drawing/2014/main" id="{45628345-1159-461C-9041-17B4F1F6E1A5}"/>
                </a:ext>
              </a:extLst>
            </p:cNvPr>
            <p:cNvSpPr/>
            <p:nvPr/>
          </p:nvSpPr>
          <p:spPr bwMode="auto">
            <a:xfrm>
              <a:off x="7527925" y="5129213"/>
              <a:ext cx="106363" cy="131763"/>
            </a:xfrm>
            <a:custGeom>
              <a:avLst/>
              <a:gdLst>
                <a:gd name="T0" fmla="*/ 53 w 67"/>
                <a:gd name="T1" fmla="*/ 4 h 83"/>
                <a:gd name="T2" fmla="*/ 67 w 67"/>
                <a:gd name="T3" fmla="*/ 70 h 83"/>
                <a:gd name="T4" fmla="*/ 0 w 67"/>
                <a:gd name="T5" fmla="*/ 83 h 83"/>
                <a:gd name="T6" fmla="*/ 10 w 67"/>
                <a:gd name="T7" fmla="*/ 0 h 83"/>
                <a:gd name="T8" fmla="*/ 53 w 67"/>
                <a:gd name="T9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3">
                  <a:moveTo>
                    <a:pt x="53" y="4"/>
                  </a:moveTo>
                  <a:lnTo>
                    <a:pt x="67" y="70"/>
                  </a:lnTo>
                  <a:lnTo>
                    <a:pt x="0" y="83"/>
                  </a:lnTo>
                  <a:lnTo>
                    <a:pt x="10" y="0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S1íďè">
              <a:extLst>
                <a:ext uri="{FF2B5EF4-FFF2-40B4-BE49-F238E27FC236}">
                  <a16:creationId xmlns:a16="http://schemas.microsoft.com/office/drawing/2014/main" id="{583B1A38-CB8A-4EEE-B666-E4B3ED4124FA}"/>
                </a:ext>
              </a:extLst>
            </p:cNvPr>
            <p:cNvSpPr/>
            <p:nvPr/>
          </p:nvSpPr>
          <p:spPr bwMode="auto">
            <a:xfrm>
              <a:off x="7791450" y="5087938"/>
              <a:ext cx="152400" cy="157163"/>
            </a:xfrm>
            <a:custGeom>
              <a:avLst/>
              <a:gdLst>
                <a:gd name="T0" fmla="*/ 96 w 96"/>
                <a:gd name="T1" fmla="*/ 17 h 99"/>
                <a:gd name="T2" fmla="*/ 80 w 96"/>
                <a:gd name="T3" fmla="*/ 99 h 99"/>
                <a:gd name="T4" fmla="*/ 0 w 96"/>
                <a:gd name="T5" fmla="*/ 99 h 99"/>
                <a:gd name="T6" fmla="*/ 33 w 96"/>
                <a:gd name="T7" fmla="*/ 0 h 99"/>
                <a:gd name="T8" fmla="*/ 96 w 96"/>
                <a:gd name="T9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9">
                  <a:moveTo>
                    <a:pt x="96" y="17"/>
                  </a:moveTo>
                  <a:lnTo>
                    <a:pt x="80" y="99"/>
                  </a:lnTo>
                  <a:lnTo>
                    <a:pt x="0" y="99"/>
                  </a:lnTo>
                  <a:lnTo>
                    <a:pt x="33" y="0"/>
                  </a:lnTo>
                  <a:lnTo>
                    <a:pt x="96" y="17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îşlîḑê">
              <a:extLst>
                <a:ext uri="{FF2B5EF4-FFF2-40B4-BE49-F238E27FC236}">
                  <a16:creationId xmlns:a16="http://schemas.microsoft.com/office/drawing/2014/main" id="{B386915F-95FE-4293-99C2-4527FA1B49DB}"/>
                </a:ext>
              </a:extLst>
            </p:cNvPr>
            <p:cNvSpPr/>
            <p:nvPr/>
          </p:nvSpPr>
          <p:spPr bwMode="auto">
            <a:xfrm>
              <a:off x="7481888" y="4108450"/>
              <a:ext cx="600075" cy="1074738"/>
            </a:xfrm>
            <a:custGeom>
              <a:avLst/>
              <a:gdLst>
                <a:gd name="T0" fmla="*/ 439 w 455"/>
                <a:gd name="T1" fmla="*/ 70 h 818"/>
                <a:gd name="T2" fmla="*/ 455 w 455"/>
                <a:gd name="T3" fmla="*/ 178 h 818"/>
                <a:gd name="T4" fmla="*/ 435 w 455"/>
                <a:gd name="T5" fmla="*/ 414 h 818"/>
                <a:gd name="T6" fmla="*/ 435 w 455"/>
                <a:gd name="T7" fmla="*/ 430 h 818"/>
                <a:gd name="T8" fmla="*/ 435 w 455"/>
                <a:gd name="T9" fmla="*/ 454 h 818"/>
                <a:gd name="T10" fmla="*/ 419 w 455"/>
                <a:gd name="T11" fmla="*/ 502 h 818"/>
                <a:gd name="T12" fmla="*/ 351 w 455"/>
                <a:gd name="T13" fmla="*/ 790 h 818"/>
                <a:gd name="T14" fmla="*/ 263 w 455"/>
                <a:gd name="T15" fmla="*/ 758 h 818"/>
                <a:gd name="T16" fmla="*/ 283 w 455"/>
                <a:gd name="T17" fmla="*/ 594 h 818"/>
                <a:gd name="T18" fmla="*/ 291 w 455"/>
                <a:gd name="T19" fmla="*/ 482 h 818"/>
                <a:gd name="T20" fmla="*/ 295 w 455"/>
                <a:gd name="T21" fmla="*/ 446 h 818"/>
                <a:gd name="T22" fmla="*/ 287 w 455"/>
                <a:gd name="T23" fmla="*/ 426 h 818"/>
                <a:gd name="T24" fmla="*/ 303 w 455"/>
                <a:gd name="T25" fmla="*/ 414 h 818"/>
                <a:gd name="T26" fmla="*/ 279 w 455"/>
                <a:gd name="T27" fmla="*/ 398 h 818"/>
                <a:gd name="T28" fmla="*/ 231 w 455"/>
                <a:gd name="T29" fmla="*/ 174 h 818"/>
                <a:gd name="T30" fmla="*/ 147 w 455"/>
                <a:gd name="T31" fmla="*/ 478 h 818"/>
                <a:gd name="T32" fmla="*/ 131 w 455"/>
                <a:gd name="T33" fmla="*/ 614 h 818"/>
                <a:gd name="T34" fmla="*/ 103 w 455"/>
                <a:gd name="T35" fmla="*/ 806 h 818"/>
                <a:gd name="T36" fmla="*/ 31 w 455"/>
                <a:gd name="T37" fmla="*/ 806 h 818"/>
                <a:gd name="T38" fmla="*/ 23 w 455"/>
                <a:gd name="T39" fmla="*/ 466 h 818"/>
                <a:gd name="T40" fmla="*/ 39 w 455"/>
                <a:gd name="T41" fmla="*/ 414 h 818"/>
                <a:gd name="T42" fmla="*/ 31 w 455"/>
                <a:gd name="T43" fmla="*/ 390 h 818"/>
                <a:gd name="T44" fmla="*/ 39 w 455"/>
                <a:gd name="T45" fmla="*/ 374 h 818"/>
                <a:gd name="T46" fmla="*/ 0 w 455"/>
                <a:gd name="T47" fmla="*/ 0 h 818"/>
                <a:gd name="T48" fmla="*/ 439 w 455"/>
                <a:gd name="T49" fmla="*/ 7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818">
                  <a:moveTo>
                    <a:pt x="439" y="70"/>
                  </a:moveTo>
                  <a:cubicBezTo>
                    <a:pt x="455" y="178"/>
                    <a:pt x="455" y="178"/>
                    <a:pt x="455" y="178"/>
                  </a:cubicBezTo>
                  <a:cubicBezTo>
                    <a:pt x="435" y="414"/>
                    <a:pt x="435" y="414"/>
                    <a:pt x="435" y="414"/>
                  </a:cubicBezTo>
                  <a:cubicBezTo>
                    <a:pt x="435" y="414"/>
                    <a:pt x="439" y="418"/>
                    <a:pt x="435" y="430"/>
                  </a:cubicBezTo>
                  <a:cubicBezTo>
                    <a:pt x="431" y="442"/>
                    <a:pt x="443" y="450"/>
                    <a:pt x="435" y="454"/>
                  </a:cubicBezTo>
                  <a:cubicBezTo>
                    <a:pt x="427" y="458"/>
                    <a:pt x="419" y="502"/>
                    <a:pt x="419" y="502"/>
                  </a:cubicBezTo>
                  <a:cubicBezTo>
                    <a:pt x="351" y="790"/>
                    <a:pt x="351" y="790"/>
                    <a:pt x="351" y="790"/>
                  </a:cubicBezTo>
                  <a:cubicBezTo>
                    <a:pt x="351" y="790"/>
                    <a:pt x="275" y="790"/>
                    <a:pt x="263" y="758"/>
                  </a:cubicBezTo>
                  <a:cubicBezTo>
                    <a:pt x="283" y="594"/>
                    <a:pt x="283" y="594"/>
                    <a:pt x="283" y="594"/>
                  </a:cubicBezTo>
                  <a:cubicBezTo>
                    <a:pt x="283" y="594"/>
                    <a:pt x="283" y="506"/>
                    <a:pt x="291" y="482"/>
                  </a:cubicBezTo>
                  <a:cubicBezTo>
                    <a:pt x="299" y="458"/>
                    <a:pt x="299" y="462"/>
                    <a:pt x="295" y="446"/>
                  </a:cubicBezTo>
                  <a:cubicBezTo>
                    <a:pt x="291" y="430"/>
                    <a:pt x="271" y="438"/>
                    <a:pt x="287" y="426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279" y="398"/>
                    <a:pt x="279" y="398"/>
                    <a:pt x="279" y="398"/>
                  </a:cubicBezTo>
                  <a:cubicBezTo>
                    <a:pt x="231" y="174"/>
                    <a:pt x="231" y="174"/>
                    <a:pt x="231" y="174"/>
                  </a:cubicBezTo>
                  <a:cubicBezTo>
                    <a:pt x="147" y="478"/>
                    <a:pt x="147" y="478"/>
                    <a:pt x="147" y="478"/>
                  </a:cubicBezTo>
                  <a:cubicBezTo>
                    <a:pt x="147" y="478"/>
                    <a:pt x="143" y="578"/>
                    <a:pt x="131" y="614"/>
                  </a:cubicBezTo>
                  <a:cubicBezTo>
                    <a:pt x="119" y="650"/>
                    <a:pt x="103" y="806"/>
                    <a:pt x="103" y="806"/>
                  </a:cubicBezTo>
                  <a:cubicBezTo>
                    <a:pt x="103" y="806"/>
                    <a:pt x="35" y="818"/>
                    <a:pt x="31" y="806"/>
                  </a:cubicBezTo>
                  <a:cubicBezTo>
                    <a:pt x="27" y="794"/>
                    <a:pt x="23" y="510"/>
                    <a:pt x="23" y="466"/>
                  </a:cubicBezTo>
                  <a:cubicBezTo>
                    <a:pt x="23" y="422"/>
                    <a:pt x="47" y="430"/>
                    <a:pt x="39" y="414"/>
                  </a:cubicBezTo>
                  <a:cubicBezTo>
                    <a:pt x="31" y="398"/>
                    <a:pt x="31" y="398"/>
                    <a:pt x="31" y="390"/>
                  </a:cubicBezTo>
                  <a:cubicBezTo>
                    <a:pt x="31" y="382"/>
                    <a:pt x="47" y="386"/>
                    <a:pt x="39" y="374"/>
                  </a:cubicBezTo>
                  <a:cubicBezTo>
                    <a:pt x="31" y="362"/>
                    <a:pt x="0" y="0"/>
                    <a:pt x="0" y="0"/>
                  </a:cubicBezTo>
                  <a:lnTo>
                    <a:pt x="439" y="7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íşļiḋè">
              <a:extLst>
                <a:ext uri="{FF2B5EF4-FFF2-40B4-BE49-F238E27FC236}">
                  <a16:creationId xmlns:a16="http://schemas.microsoft.com/office/drawing/2014/main" id="{B7513F6F-0350-4EAE-B022-C679E6AC9CBB}"/>
                </a:ext>
              </a:extLst>
            </p:cNvPr>
            <p:cNvSpPr/>
            <p:nvPr/>
          </p:nvSpPr>
          <p:spPr bwMode="auto">
            <a:xfrm>
              <a:off x="7734300" y="5167313"/>
              <a:ext cx="409575" cy="293688"/>
            </a:xfrm>
            <a:custGeom>
              <a:avLst/>
              <a:gdLst>
                <a:gd name="T0" fmla="*/ 84 w 312"/>
                <a:gd name="T1" fmla="*/ 40 h 224"/>
                <a:gd name="T2" fmla="*/ 116 w 312"/>
                <a:gd name="T3" fmla="*/ 40 h 224"/>
                <a:gd name="T4" fmla="*/ 116 w 312"/>
                <a:gd name="T5" fmla="*/ 12 h 224"/>
                <a:gd name="T6" fmla="*/ 160 w 312"/>
                <a:gd name="T7" fmla="*/ 12 h 224"/>
                <a:gd name="T8" fmla="*/ 228 w 312"/>
                <a:gd name="T9" fmla="*/ 128 h 224"/>
                <a:gd name="T10" fmla="*/ 236 w 312"/>
                <a:gd name="T11" fmla="*/ 224 h 224"/>
                <a:gd name="T12" fmla="*/ 104 w 312"/>
                <a:gd name="T13" fmla="*/ 184 h 224"/>
                <a:gd name="T14" fmla="*/ 60 w 312"/>
                <a:gd name="T15" fmla="*/ 144 h 224"/>
                <a:gd name="T16" fmla="*/ 0 w 312"/>
                <a:gd name="T17" fmla="*/ 96 h 224"/>
                <a:gd name="T18" fmla="*/ 52 w 312"/>
                <a:gd name="T19" fmla="*/ 0 h 224"/>
                <a:gd name="T20" fmla="*/ 84 w 312"/>
                <a:gd name="T21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24">
                  <a:moveTo>
                    <a:pt x="84" y="40"/>
                  </a:moveTo>
                  <a:cubicBezTo>
                    <a:pt x="84" y="40"/>
                    <a:pt x="104" y="44"/>
                    <a:pt x="116" y="40"/>
                  </a:cubicBezTo>
                  <a:cubicBezTo>
                    <a:pt x="128" y="36"/>
                    <a:pt x="116" y="12"/>
                    <a:pt x="116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208" y="120"/>
                    <a:pt x="228" y="128"/>
                  </a:cubicBezTo>
                  <a:cubicBezTo>
                    <a:pt x="248" y="136"/>
                    <a:pt x="312" y="224"/>
                    <a:pt x="236" y="224"/>
                  </a:cubicBezTo>
                  <a:cubicBezTo>
                    <a:pt x="189" y="223"/>
                    <a:pt x="144" y="210"/>
                    <a:pt x="104" y="184"/>
                  </a:cubicBezTo>
                  <a:cubicBezTo>
                    <a:pt x="104" y="184"/>
                    <a:pt x="96" y="148"/>
                    <a:pt x="60" y="144"/>
                  </a:cubicBezTo>
                  <a:cubicBezTo>
                    <a:pt x="24" y="140"/>
                    <a:pt x="0" y="96"/>
                    <a:pt x="0" y="9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64" y="44"/>
                    <a:pt x="84" y="4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ślíďè">
              <a:extLst>
                <a:ext uri="{FF2B5EF4-FFF2-40B4-BE49-F238E27FC236}">
                  <a16:creationId xmlns:a16="http://schemas.microsoft.com/office/drawing/2014/main" id="{D91D13F7-5787-4D8A-86B3-EEB505ADCEAB}"/>
                </a:ext>
              </a:extLst>
            </p:cNvPr>
            <p:cNvSpPr/>
            <p:nvPr/>
          </p:nvSpPr>
          <p:spPr bwMode="auto">
            <a:xfrm>
              <a:off x="7359650" y="5172075"/>
              <a:ext cx="295275" cy="288925"/>
            </a:xfrm>
            <a:custGeom>
              <a:avLst/>
              <a:gdLst>
                <a:gd name="T0" fmla="*/ 180 w 224"/>
                <a:gd name="T1" fmla="*/ 32 h 220"/>
                <a:gd name="T2" fmla="*/ 164 w 224"/>
                <a:gd name="T3" fmla="*/ 40 h 220"/>
                <a:gd name="T4" fmla="*/ 148 w 224"/>
                <a:gd name="T5" fmla="*/ 12 h 220"/>
                <a:gd name="T6" fmla="*/ 120 w 224"/>
                <a:gd name="T7" fmla="*/ 12 h 220"/>
                <a:gd name="T8" fmla="*/ 92 w 224"/>
                <a:gd name="T9" fmla="*/ 96 h 220"/>
                <a:gd name="T10" fmla="*/ 84 w 224"/>
                <a:gd name="T11" fmla="*/ 204 h 220"/>
                <a:gd name="T12" fmla="*/ 184 w 224"/>
                <a:gd name="T13" fmla="*/ 184 h 220"/>
                <a:gd name="T14" fmla="*/ 196 w 224"/>
                <a:gd name="T15" fmla="*/ 156 h 220"/>
                <a:gd name="T16" fmla="*/ 224 w 224"/>
                <a:gd name="T17" fmla="*/ 120 h 220"/>
                <a:gd name="T18" fmla="*/ 208 w 224"/>
                <a:gd name="T19" fmla="*/ 0 h 220"/>
                <a:gd name="T20" fmla="*/ 180 w 224"/>
                <a:gd name="T21" fmla="*/ 3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0">
                  <a:moveTo>
                    <a:pt x="180" y="32"/>
                  </a:moveTo>
                  <a:cubicBezTo>
                    <a:pt x="180" y="32"/>
                    <a:pt x="172" y="48"/>
                    <a:pt x="164" y="40"/>
                  </a:cubicBezTo>
                  <a:cubicBezTo>
                    <a:pt x="156" y="32"/>
                    <a:pt x="148" y="12"/>
                    <a:pt x="148" y="12"/>
                  </a:cubicBezTo>
                  <a:cubicBezTo>
                    <a:pt x="148" y="12"/>
                    <a:pt x="124" y="0"/>
                    <a:pt x="120" y="12"/>
                  </a:cubicBezTo>
                  <a:cubicBezTo>
                    <a:pt x="116" y="24"/>
                    <a:pt x="100" y="88"/>
                    <a:pt x="92" y="96"/>
                  </a:cubicBezTo>
                  <a:cubicBezTo>
                    <a:pt x="84" y="104"/>
                    <a:pt x="0" y="188"/>
                    <a:pt x="84" y="204"/>
                  </a:cubicBezTo>
                  <a:cubicBezTo>
                    <a:pt x="168" y="220"/>
                    <a:pt x="184" y="184"/>
                    <a:pt x="184" y="184"/>
                  </a:cubicBezTo>
                  <a:cubicBezTo>
                    <a:pt x="184" y="184"/>
                    <a:pt x="172" y="164"/>
                    <a:pt x="196" y="156"/>
                  </a:cubicBezTo>
                  <a:cubicBezTo>
                    <a:pt x="220" y="148"/>
                    <a:pt x="224" y="120"/>
                    <a:pt x="224" y="12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92" y="40"/>
                    <a:pt x="180" y="32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ṥḷïdê">
              <a:extLst>
                <a:ext uri="{FF2B5EF4-FFF2-40B4-BE49-F238E27FC236}">
                  <a16:creationId xmlns:a16="http://schemas.microsoft.com/office/drawing/2014/main" id="{AF927276-A5B4-443E-A1B4-7DEF288719A4}"/>
                </a:ext>
              </a:extLst>
            </p:cNvPr>
            <p:cNvSpPr/>
            <p:nvPr/>
          </p:nvSpPr>
          <p:spPr bwMode="auto">
            <a:xfrm>
              <a:off x="8035925" y="3832225"/>
              <a:ext cx="234950" cy="446088"/>
            </a:xfrm>
            <a:custGeom>
              <a:avLst/>
              <a:gdLst>
                <a:gd name="T0" fmla="*/ 110 w 178"/>
                <a:gd name="T1" fmla="*/ 0 h 340"/>
                <a:gd name="T2" fmla="*/ 122 w 178"/>
                <a:gd name="T3" fmla="*/ 208 h 340"/>
                <a:gd name="T4" fmla="*/ 102 w 178"/>
                <a:gd name="T5" fmla="*/ 336 h 340"/>
                <a:gd name="T6" fmla="*/ 74 w 178"/>
                <a:gd name="T7" fmla="*/ 204 h 340"/>
                <a:gd name="T8" fmla="*/ 0 w 178"/>
                <a:gd name="T9" fmla="*/ 18 h 340"/>
                <a:gd name="T10" fmla="*/ 110 w 178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40">
                  <a:moveTo>
                    <a:pt x="110" y="0"/>
                  </a:moveTo>
                  <a:cubicBezTo>
                    <a:pt x="122" y="208"/>
                    <a:pt x="122" y="208"/>
                    <a:pt x="122" y="208"/>
                  </a:cubicBezTo>
                  <a:cubicBezTo>
                    <a:pt x="122" y="208"/>
                    <a:pt x="178" y="340"/>
                    <a:pt x="102" y="336"/>
                  </a:cubicBezTo>
                  <a:cubicBezTo>
                    <a:pt x="26" y="332"/>
                    <a:pt x="74" y="204"/>
                    <a:pt x="74" y="204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ï$lïḋè">
              <a:extLst>
                <a:ext uri="{FF2B5EF4-FFF2-40B4-BE49-F238E27FC236}">
                  <a16:creationId xmlns:a16="http://schemas.microsoft.com/office/drawing/2014/main" id="{55CFCFDA-CD25-48BD-A260-894485BFD72D}"/>
                </a:ext>
              </a:extLst>
            </p:cNvPr>
            <p:cNvSpPr/>
            <p:nvPr/>
          </p:nvSpPr>
          <p:spPr bwMode="auto">
            <a:xfrm>
              <a:off x="7281863" y="3752850"/>
              <a:ext cx="234950" cy="447675"/>
            </a:xfrm>
            <a:custGeom>
              <a:avLst/>
              <a:gdLst>
                <a:gd name="T0" fmla="*/ 68 w 179"/>
                <a:gd name="T1" fmla="*/ 0 h 340"/>
                <a:gd name="T2" fmla="*/ 56 w 179"/>
                <a:gd name="T3" fmla="*/ 208 h 340"/>
                <a:gd name="T4" fmla="*/ 76 w 179"/>
                <a:gd name="T5" fmla="*/ 336 h 340"/>
                <a:gd name="T6" fmla="*/ 104 w 179"/>
                <a:gd name="T7" fmla="*/ 204 h 340"/>
                <a:gd name="T8" fmla="*/ 179 w 179"/>
                <a:gd name="T9" fmla="*/ 18 h 340"/>
                <a:gd name="T10" fmla="*/ 68 w 179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340">
                  <a:moveTo>
                    <a:pt x="68" y="0"/>
                  </a:move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0" y="340"/>
                    <a:pt x="76" y="336"/>
                  </a:cubicBezTo>
                  <a:cubicBezTo>
                    <a:pt x="152" y="332"/>
                    <a:pt x="104" y="204"/>
                    <a:pt x="104" y="204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íṥḷíḑe">
              <a:extLst>
                <a:ext uri="{FF2B5EF4-FFF2-40B4-BE49-F238E27FC236}">
                  <a16:creationId xmlns:a16="http://schemas.microsoft.com/office/drawing/2014/main" id="{B25B3809-27B1-435F-BE2B-A336DCAC23A4}"/>
                </a:ext>
              </a:extLst>
            </p:cNvPr>
            <p:cNvSpPr/>
            <p:nvPr/>
          </p:nvSpPr>
          <p:spPr bwMode="auto">
            <a:xfrm>
              <a:off x="7654925" y="2886075"/>
              <a:ext cx="273050" cy="273050"/>
            </a:xfrm>
            <a:prstGeom prst="ellipse">
              <a:avLst/>
            </a:pr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ṡľíḍe">
              <a:extLst>
                <a:ext uri="{FF2B5EF4-FFF2-40B4-BE49-F238E27FC236}">
                  <a16:creationId xmlns:a16="http://schemas.microsoft.com/office/drawing/2014/main" id="{A36D6FAE-C17C-4BF1-A308-C239115079AC}"/>
                </a:ext>
              </a:extLst>
            </p:cNvPr>
            <p:cNvSpPr/>
            <p:nvPr/>
          </p:nvSpPr>
          <p:spPr bwMode="auto">
            <a:xfrm>
              <a:off x="7683500" y="3078163"/>
              <a:ext cx="327025" cy="273050"/>
            </a:xfrm>
            <a:custGeom>
              <a:avLst/>
              <a:gdLst>
                <a:gd name="T0" fmla="*/ 164 w 248"/>
                <a:gd name="T1" fmla="*/ 0 h 208"/>
                <a:gd name="T2" fmla="*/ 192 w 248"/>
                <a:gd name="T3" fmla="*/ 140 h 208"/>
                <a:gd name="T4" fmla="*/ 0 w 248"/>
                <a:gd name="T5" fmla="*/ 140 h 208"/>
                <a:gd name="T6" fmla="*/ 8 w 248"/>
                <a:gd name="T7" fmla="*/ 108 h 208"/>
                <a:gd name="T8" fmla="*/ 32 w 248"/>
                <a:gd name="T9" fmla="*/ 32 h 208"/>
                <a:gd name="T10" fmla="*/ 164 w 248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08">
                  <a:moveTo>
                    <a:pt x="164" y="0"/>
                  </a:moveTo>
                  <a:cubicBezTo>
                    <a:pt x="164" y="0"/>
                    <a:pt x="136" y="112"/>
                    <a:pt x="192" y="140"/>
                  </a:cubicBezTo>
                  <a:cubicBezTo>
                    <a:pt x="248" y="168"/>
                    <a:pt x="16" y="208"/>
                    <a:pt x="0" y="140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40" y="68"/>
                    <a:pt x="32" y="3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ṡ1ïďe">
              <a:extLst>
                <a:ext uri="{FF2B5EF4-FFF2-40B4-BE49-F238E27FC236}">
                  <a16:creationId xmlns:a16="http://schemas.microsoft.com/office/drawing/2014/main" id="{5DE0A966-D9E4-45D5-9928-0F56E6EEA62E}"/>
                </a:ext>
              </a:extLst>
            </p:cNvPr>
            <p:cNvSpPr/>
            <p:nvPr/>
          </p:nvSpPr>
          <p:spPr bwMode="auto">
            <a:xfrm>
              <a:off x="7391400" y="3213100"/>
              <a:ext cx="779463" cy="1028700"/>
            </a:xfrm>
            <a:custGeom>
              <a:avLst/>
              <a:gdLst>
                <a:gd name="T0" fmla="*/ 324 w 592"/>
                <a:gd name="T1" fmla="*/ 39 h 783"/>
                <a:gd name="T2" fmla="*/ 234 w 592"/>
                <a:gd name="T3" fmla="*/ 0 h 783"/>
                <a:gd name="T4" fmla="*/ 36 w 592"/>
                <a:gd name="T5" fmla="*/ 159 h 783"/>
                <a:gd name="T6" fmla="*/ 96 w 592"/>
                <a:gd name="T7" fmla="*/ 543 h 783"/>
                <a:gd name="T8" fmla="*/ 88 w 592"/>
                <a:gd name="T9" fmla="*/ 627 h 783"/>
                <a:gd name="T10" fmla="*/ 40 w 592"/>
                <a:gd name="T11" fmla="*/ 667 h 783"/>
                <a:gd name="T12" fmla="*/ 368 w 592"/>
                <a:gd name="T13" fmla="*/ 783 h 783"/>
                <a:gd name="T14" fmla="*/ 528 w 592"/>
                <a:gd name="T15" fmla="*/ 775 h 783"/>
                <a:gd name="T16" fmla="*/ 524 w 592"/>
                <a:gd name="T17" fmla="*/ 707 h 783"/>
                <a:gd name="T18" fmla="*/ 516 w 592"/>
                <a:gd name="T19" fmla="*/ 651 h 783"/>
                <a:gd name="T20" fmla="*/ 520 w 592"/>
                <a:gd name="T21" fmla="*/ 611 h 783"/>
                <a:gd name="T22" fmla="*/ 472 w 592"/>
                <a:gd name="T23" fmla="*/ 419 h 783"/>
                <a:gd name="T24" fmla="*/ 580 w 592"/>
                <a:gd name="T25" fmla="*/ 203 h 783"/>
                <a:gd name="T26" fmla="*/ 395 w 592"/>
                <a:gd name="T27" fmla="*/ 20 h 783"/>
                <a:gd name="T28" fmla="*/ 324 w 592"/>
                <a:gd name="T29" fmla="*/ 3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2" h="783">
                  <a:moveTo>
                    <a:pt x="324" y="39"/>
                  </a:moveTo>
                  <a:cubicBezTo>
                    <a:pt x="324" y="39"/>
                    <a:pt x="255" y="45"/>
                    <a:pt x="234" y="0"/>
                  </a:cubicBezTo>
                  <a:cubicBezTo>
                    <a:pt x="234" y="0"/>
                    <a:pt x="72" y="11"/>
                    <a:pt x="36" y="159"/>
                  </a:cubicBezTo>
                  <a:cubicBezTo>
                    <a:pt x="96" y="543"/>
                    <a:pt x="96" y="543"/>
                    <a:pt x="96" y="543"/>
                  </a:cubicBezTo>
                  <a:cubicBezTo>
                    <a:pt x="96" y="543"/>
                    <a:pt x="112" y="611"/>
                    <a:pt x="88" y="627"/>
                  </a:cubicBezTo>
                  <a:cubicBezTo>
                    <a:pt x="64" y="643"/>
                    <a:pt x="32" y="655"/>
                    <a:pt x="40" y="667"/>
                  </a:cubicBezTo>
                  <a:cubicBezTo>
                    <a:pt x="40" y="667"/>
                    <a:pt x="0" y="779"/>
                    <a:pt x="368" y="783"/>
                  </a:cubicBezTo>
                  <a:cubicBezTo>
                    <a:pt x="528" y="775"/>
                    <a:pt x="528" y="775"/>
                    <a:pt x="528" y="775"/>
                  </a:cubicBezTo>
                  <a:cubicBezTo>
                    <a:pt x="530" y="752"/>
                    <a:pt x="529" y="729"/>
                    <a:pt x="524" y="707"/>
                  </a:cubicBezTo>
                  <a:cubicBezTo>
                    <a:pt x="516" y="671"/>
                    <a:pt x="508" y="675"/>
                    <a:pt x="516" y="651"/>
                  </a:cubicBezTo>
                  <a:cubicBezTo>
                    <a:pt x="524" y="627"/>
                    <a:pt x="520" y="611"/>
                    <a:pt x="520" y="611"/>
                  </a:cubicBezTo>
                  <a:cubicBezTo>
                    <a:pt x="472" y="419"/>
                    <a:pt x="472" y="419"/>
                    <a:pt x="472" y="419"/>
                  </a:cubicBezTo>
                  <a:cubicBezTo>
                    <a:pt x="472" y="419"/>
                    <a:pt x="592" y="231"/>
                    <a:pt x="580" y="203"/>
                  </a:cubicBezTo>
                  <a:cubicBezTo>
                    <a:pt x="568" y="175"/>
                    <a:pt x="549" y="65"/>
                    <a:pt x="395" y="20"/>
                  </a:cubicBezTo>
                  <a:cubicBezTo>
                    <a:pt x="395" y="20"/>
                    <a:pt x="392" y="43"/>
                    <a:pt x="324" y="39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ïS1ïḍè">
              <a:extLst>
                <a:ext uri="{FF2B5EF4-FFF2-40B4-BE49-F238E27FC236}">
                  <a16:creationId xmlns:a16="http://schemas.microsoft.com/office/drawing/2014/main" id="{AD678104-64ED-4E77-8F12-DAB32713F401}"/>
                </a:ext>
              </a:extLst>
            </p:cNvPr>
            <p:cNvSpPr/>
            <p:nvPr/>
          </p:nvSpPr>
          <p:spPr bwMode="auto">
            <a:xfrm>
              <a:off x="7918450" y="3390900"/>
              <a:ext cx="304800" cy="514350"/>
            </a:xfrm>
            <a:custGeom>
              <a:avLst/>
              <a:gdLst>
                <a:gd name="T0" fmla="*/ 128 w 232"/>
                <a:gd name="T1" fmla="*/ 0 h 392"/>
                <a:gd name="T2" fmla="*/ 180 w 232"/>
                <a:gd name="T3" fmla="*/ 68 h 392"/>
                <a:gd name="T4" fmla="*/ 216 w 232"/>
                <a:gd name="T5" fmla="*/ 356 h 392"/>
                <a:gd name="T6" fmla="*/ 88 w 232"/>
                <a:gd name="T7" fmla="*/ 380 h 392"/>
                <a:gd name="T8" fmla="*/ 0 w 232"/>
                <a:gd name="T9" fmla="*/ 132 h 392"/>
                <a:gd name="T10" fmla="*/ 128 w 232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92">
                  <a:moveTo>
                    <a:pt x="128" y="0"/>
                  </a:move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232" y="352"/>
                    <a:pt x="216" y="356"/>
                  </a:cubicBezTo>
                  <a:cubicBezTo>
                    <a:pt x="200" y="360"/>
                    <a:pt x="104" y="392"/>
                    <a:pt x="88" y="380"/>
                  </a:cubicBezTo>
                  <a:cubicBezTo>
                    <a:pt x="72" y="368"/>
                    <a:pt x="0" y="132"/>
                    <a:pt x="0" y="132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îṧḻíḑè">
              <a:extLst>
                <a:ext uri="{FF2B5EF4-FFF2-40B4-BE49-F238E27FC236}">
                  <a16:creationId xmlns:a16="http://schemas.microsoft.com/office/drawing/2014/main" id="{9BCE7B0E-F701-4055-B085-4B108EA3E6E8}"/>
                </a:ext>
              </a:extLst>
            </p:cNvPr>
            <p:cNvSpPr/>
            <p:nvPr/>
          </p:nvSpPr>
          <p:spPr bwMode="auto">
            <a:xfrm>
              <a:off x="7307263" y="3363913"/>
              <a:ext cx="279400" cy="457200"/>
            </a:xfrm>
            <a:custGeom>
              <a:avLst/>
              <a:gdLst>
                <a:gd name="T0" fmla="*/ 168 w 212"/>
                <a:gd name="T1" fmla="*/ 0 h 348"/>
                <a:gd name="T2" fmla="*/ 100 w 212"/>
                <a:gd name="T3" fmla="*/ 44 h 348"/>
                <a:gd name="T4" fmla="*/ 28 w 212"/>
                <a:gd name="T5" fmla="*/ 336 h 348"/>
                <a:gd name="T6" fmla="*/ 212 w 212"/>
                <a:gd name="T7" fmla="*/ 340 h 348"/>
                <a:gd name="T8" fmla="*/ 168 w 212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348">
                  <a:moveTo>
                    <a:pt x="168" y="0"/>
                  </a:moveTo>
                  <a:cubicBezTo>
                    <a:pt x="100" y="44"/>
                    <a:pt x="100" y="44"/>
                    <a:pt x="100" y="44"/>
                  </a:cubicBezTo>
                  <a:cubicBezTo>
                    <a:pt x="100" y="44"/>
                    <a:pt x="0" y="324"/>
                    <a:pt x="28" y="336"/>
                  </a:cubicBezTo>
                  <a:cubicBezTo>
                    <a:pt x="56" y="348"/>
                    <a:pt x="212" y="340"/>
                    <a:pt x="212" y="340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îṩļiḑê">
              <a:extLst>
                <a:ext uri="{FF2B5EF4-FFF2-40B4-BE49-F238E27FC236}">
                  <a16:creationId xmlns:a16="http://schemas.microsoft.com/office/drawing/2014/main" id="{69D00CB7-C4C5-4CBF-839A-C5812E68131B}"/>
                </a:ext>
              </a:extLst>
            </p:cNvPr>
            <p:cNvSpPr/>
            <p:nvPr/>
          </p:nvSpPr>
          <p:spPr bwMode="auto">
            <a:xfrm>
              <a:off x="7653338" y="2797175"/>
              <a:ext cx="352425" cy="303213"/>
            </a:xfrm>
            <a:custGeom>
              <a:avLst/>
              <a:gdLst>
                <a:gd name="T0" fmla="*/ 219 w 267"/>
                <a:gd name="T1" fmla="*/ 78 h 230"/>
                <a:gd name="T2" fmla="*/ 114 w 267"/>
                <a:gd name="T3" fmla="*/ 18 h 230"/>
                <a:gd name="T4" fmla="*/ 3 w 267"/>
                <a:gd name="T5" fmla="*/ 90 h 230"/>
                <a:gd name="T6" fmla="*/ 4 w 267"/>
                <a:gd name="T7" fmla="*/ 157 h 230"/>
                <a:gd name="T8" fmla="*/ 60 w 267"/>
                <a:gd name="T9" fmla="*/ 114 h 230"/>
                <a:gd name="T10" fmla="*/ 183 w 267"/>
                <a:gd name="T11" fmla="*/ 117 h 230"/>
                <a:gd name="T12" fmla="*/ 195 w 267"/>
                <a:gd name="T13" fmla="*/ 225 h 230"/>
                <a:gd name="T14" fmla="*/ 223 w 267"/>
                <a:gd name="T15" fmla="*/ 218 h 230"/>
                <a:gd name="T16" fmla="*/ 219 w 267"/>
                <a:gd name="T17" fmla="*/ 7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30">
                  <a:moveTo>
                    <a:pt x="219" y="78"/>
                  </a:moveTo>
                  <a:cubicBezTo>
                    <a:pt x="219" y="78"/>
                    <a:pt x="183" y="0"/>
                    <a:pt x="114" y="18"/>
                  </a:cubicBezTo>
                  <a:cubicBezTo>
                    <a:pt x="45" y="36"/>
                    <a:pt x="6" y="63"/>
                    <a:pt x="3" y="90"/>
                  </a:cubicBezTo>
                  <a:cubicBezTo>
                    <a:pt x="0" y="117"/>
                    <a:pt x="4" y="157"/>
                    <a:pt x="4" y="157"/>
                  </a:cubicBezTo>
                  <a:cubicBezTo>
                    <a:pt x="4" y="157"/>
                    <a:pt x="12" y="102"/>
                    <a:pt x="60" y="114"/>
                  </a:cubicBezTo>
                  <a:cubicBezTo>
                    <a:pt x="108" y="126"/>
                    <a:pt x="183" y="117"/>
                    <a:pt x="183" y="117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25"/>
                    <a:pt x="208" y="206"/>
                    <a:pt x="223" y="218"/>
                  </a:cubicBezTo>
                  <a:cubicBezTo>
                    <a:pt x="238" y="230"/>
                    <a:pt x="267" y="102"/>
                    <a:pt x="219" y="78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BA5AED0-720A-4932-82B4-CCB93A3F7FCC}"/>
              </a:ext>
            </a:extLst>
          </p:cNvPr>
          <p:cNvSpPr/>
          <p:nvPr/>
        </p:nvSpPr>
        <p:spPr>
          <a:xfrm>
            <a:off x="2528476" y="2445488"/>
            <a:ext cx="3918097" cy="4154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6E82CF9-1E21-4CB1-81CA-80D5CFC32D40}"/>
              </a:ext>
            </a:extLst>
          </p:cNvPr>
          <p:cNvCxnSpPr/>
          <p:nvPr/>
        </p:nvCxnSpPr>
        <p:spPr>
          <a:xfrm>
            <a:off x="2746443" y="2445488"/>
            <a:ext cx="3471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ketched-down-arrow_37085">
            <a:extLst>
              <a:ext uri="{FF2B5EF4-FFF2-40B4-BE49-F238E27FC236}">
                <a16:creationId xmlns:a16="http://schemas.microsoft.com/office/drawing/2014/main" id="{C0EA4A46-15A9-44B2-B18F-B59C47CFC87C}"/>
              </a:ext>
            </a:extLst>
          </p:cNvPr>
          <p:cNvSpPr>
            <a:spLocks noChangeAspect="1"/>
          </p:cNvSpPr>
          <p:nvPr/>
        </p:nvSpPr>
        <p:spPr bwMode="auto">
          <a:xfrm>
            <a:off x="8558411" y="2885853"/>
            <a:ext cx="413761" cy="1543535"/>
          </a:xfrm>
          <a:custGeom>
            <a:avLst/>
            <a:gdLst>
              <a:gd name="connsiteX0" fmla="*/ 295814 w 404072"/>
              <a:gd name="connsiteY0" fmla="*/ 471006 h 595408"/>
              <a:gd name="connsiteX1" fmla="*/ 286699 w 404072"/>
              <a:gd name="connsiteY1" fmla="*/ 486932 h 595408"/>
              <a:gd name="connsiteX2" fmla="*/ 281382 w 404072"/>
              <a:gd name="connsiteY2" fmla="*/ 497550 h 595408"/>
              <a:gd name="connsiteX3" fmla="*/ 294295 w 404072"/>
              <a:gd name="connsiteY3" fmla="*/ 482382 h 595408"/>
              <a:gd name="connsiteX4" fmla="*/ 295055 w 404072"/>
              <a:gd name="connsiteY4" fmla="*/ 479348 h 595408"/>
              <a:gd name="connsiteX5" fmla="*/ 297333 w 404072"/>
              <a:gd name="connsiteY5" fmla="*/ 471764 h 595408"/>
              <a:gd name="connsiteX6" fmla="*/ 295814 w 404072"/>
              <a:gd name="connsiteY6" fmla="*/ 471006 h 595408"/>
              <a:gd name="connsiteX7" fmla="*/ 266950 w 404072"/>
              <a:gd name="connsiteY7" fmla="*/ 380756 h 595408"/>
              <a:gd name="connsiteX8" fmla="*/ 168965 w 404072"/>
              <a:gd name="connsiteY8" fmla="*/ 530162 h 595408"/>
              <a:gd name="connsiteX9" fmla="*/ 164408 w 404072"/>
              <a:gd name="connsiteY9" fmla="*/ 537746 h 595408"/>
              <a:gd name="connsiteX10" fmla="*/ 161370 w 404072"/>
              <a:gd name="connsiteY10" fmla="*/ 540779 h 595408"/>
              <a:gd name="connsiteX11" fmla="*/ 168206 w 404072"/>
              <a:gd name="connsiteY11" fmla="*/ 549880 h 595408"/>
              <a:gd name="connsiteX12" fmla="*/ 171244 w 404072"/>
              <a:gd name="connsiteY12" fmla="*/ 541538 h 595408"/>
              <a:gd name="connsiteX13" fmla="*/ 257835 w 404072"/>
              <a:gd name="connsiteY13" fmla="*/ 405025 h 595408"/>
              <a:gd name="connsiteX14" fmla="*/ 268469 w 404072"/>
              <a:gd name="connsiteY14" fmla="*/ 382272 h 595408"/>
              <a:gd name="connsiteX15" fmla="*/ 266950 w 404072"/>
              <a:gd name="connsiteY15" fmla="*/ 380756 h 595408"/>
              <a:gd name="connsiteX16" fmla="*/ 383165 w 404072"/>
              <a:gd name="connsiteY16" fmla="*/ 355728 h 595408"/>
              <a:gd name="connsiteX17" fmla="*/ 380886 w 404072"/>
              <a:gd name="connsiteY17" fmla="*/ 365587 h 595408"/>
              <a:gd name="connsiteX18" fmla="*/ 362656 w 404072"/>
              <a:gd name="connsiteY18" fmla="*/ 401233 h 595408"/>
              <a:gd name="connsiteX19" fmla="*/ 357339 w 404072"/>
              <a:gd name="connsiteY19" fmla="*/ 410333 h 595408"/>
              <a:gd name="connsiteX20" fmla="*/ 372531 w 404072"/>
              <a:gd name="connsiteY20" fmla="*/ 389098 h 595408"/>
              <a:gd name="connsiteX21" fmla="*/ 373290 w 404072"/>
              <a:gd name="connsiteY21" fmla="*/ 387581 h 595408"/>
              <a:gd name="connsiteX22" fmla="*/ 383165 w 404072"/>
              <a:gd name="connsiteY22" fmla="*/ 368621 h 595408"/>
              <a:gd name="connsiteX23" fmla="*/ 384684 w 404072"/>
              <a:gd name="connsiteY23" fmla="*/ 365587 h 595408"/>
              <a:gd name="connsiteX24" fmla="*/ 383165 w 404072"/>
              <a:gd name="connsiteY24" fmla="*/ 355728 h 595408"/>
              <a:gd name="connsiteX25" fmla="*/ 359618 w 404072"/>
              <a:gd name="connsiteY25" fmla="*/ 353453 h 595408"/>
              <a:gd name="connsiteX26" fmla="*/ 360378 w 404072"/>
              <a:gd name="connsiteY26" fmla="*/ 356487 h 595408"/>
              <a:gd name="connsiteX27" fmla="*/ 352782 w 404072"/>
              <a:gd name="connsiteY27" fmla="*/ 370896 h 595408"/>
              <a:gd name="connsiteX28" fmla="*/ 335312 w 404072"/>
              <a:gd name="connsiteY28" fmla="*/ 414884 h 595408"/>
              <a:gd name="connsiteX29" fmla="*/ 336831 w 404072"/>
              <a:gd name="connsiteY29" fmla="*/ 415642 h 595408"/>
              <a:gd name="connsiteX30" fmla="*/ 364935 w 404072"/>
              <a:gd name="connsiteY30" fmla="*/ 361795 h 595408"/>
              <a:gd name="connsiteX31" fmla="*/ 371012 w 404072"/>
              <a:gd name="connsiteY31" fmla="*/ 353453 h 595408"/>
              <a:gd name="connsiteX32" fmla="*/ 359618 w 404072"/>
              <a:gd name="connsiteY32" fmla="*/ 353453 h 595408"/>
              <a:gd name="connsiteX33" fmla="*/ 58068 w 404072"/>
              <a:gd name="connsiteY33" fmla="*/ 352695 h 595408"/>
              <a:gd name="connsiteX34" fmla="*/ 20089 w 404072"/>
              <a:gd name="connsiteY34" fmla="*/ 358762 h 595408"/>
              <a:gd name="connsiteX35" fmla="*/ 19330 w 404072"/>
              <a:gd name="connsiteY35" fmla="*/ 361037 h 595408"/>
              <a:gd name="connsiteX36" fmla="*/ 16292 w 404072"/>
              <a:gd name="connsiteY36" fmla="*/ 365587 h 595408"/>
              <a:gd name="connsiteX37" fmla="*/ 18570 w 404072"/>
              <a:gd name="connsiteY37" fmla="*/ 370896 h 595408"/>
              <a:gd name="connsiteX38" fmla="*/ 33002 w 404072"/>
              <a:gd name="connsiteY38" fmla="*/ 387581 h 595408"/>
              <a:gd name="connsiteX39" fmla="*/ 35281 w 404072"/>
              <a:gd name="connsiteY39" fmla="*/ 379239 h 595408"/>
              <a:gd name="connsiteX40" fmla="*/ 46674 w 404072"/>
              <a:gd name="connsiteY40" fmla="*/ 361795 h 595408"/>
              <a:gd name="connsiteX41" fmla="*/ 58068 w 404072"/>
              <a:gd name="connsiteY41" fmla="*/ 352695 h 595408"/>
              <a:gd name="connsiteX42" fmla="*/ 96806 w 404072"/>
              <a:gd name="connsiteY42" fmla="*/ 345111 h 595408"/>
              <a:gd name="connsiteX43" fmla="*/ 77057 w 404072"/>
              <a:gd name="connsiteY43" fmla="*/ 351936 h 595408"/>
              <a:gd name="connsiteX44" fmla="*/ 69462 w 404072"/>
              <a:gd name="connsiteY44" fmla="*/ 351936 h 595408"/>
              <a:gd name="connsiteX45" fmla="*/ 64145 w 404072"/>
              <a:gd name="connsiteY45" fmla="*/ 361795 h 595408"/>
              <a:gd name="connsiteX46" fmla="*/ 45155 w 404072"/>
              <a:gd name="connsiteY46" fmla="*/ 391373 h 595408"/>
              <a:gd name="connsiteX47" fmla="*/ 39838 w 404072"/>
              <a:gd name="connsiteY47" fmla="*/ 395924 h 595408"/>
              <a:gd name="connsiteX48" fmla="*/ 48194 w 404072"/>
              <a:gd name="connsiteY48" fmla="*/ 405783 h 595408"/>
              <a:gd name="connsiteX49" fmla="*/ 55030 w 404072"/>
              <a:gd name="connsiteY49" fmla="*/ 413367 h 595408"/>
              <a:gd name="connsiteX50" fmla="*/ 56549 w 404072"/>
              <a:gd name="connsiteY50" fmla="*/ 405025 h 595408"/>
              <a:gd name="connsiteX51" fmla="*/ 83134 w 404072"/>
              <a:gd name="connsiteY51" fmla="*/ 358003 h 595408"/>
              <a:gd name="connsiteX52" fmla="*/ 96806 w 404072"/>
              <a:gd name="connsiteY52" fmla="*/ 345111 h 595408"/>
              <a:gd name="connsiteX53" fmla="*/ 295055 w 404072"/>
              <a:gd name="connsiteY53" fmla="*/ 323117 h 595408"/>
              <a:gd name="connsiteX54" fmla="*/ 295055 w 404072"/>
              <a:gd name="connsiteY54" fmla="*/ 324634 h 595408"/>
              <a:gd name="connsiteX55" fmla="*/ 300372 w 404072"/>
              <a:gd name="connsiteY55" fmla="*/ 338285 h 595408"/>
              <a:gd name="connsiteX56" fmla="*/ 304169 w 404072"/>
              <a:gd name="connsiteY56" fmla="*/ 354970 h 595408"/>
              <a:gd name="connsiteX57" fmla="*/ 276824 w 404072"/>
              <a:gd name="connsiteY57" fmla="*/ 401233 h 595408"/>
              <a:gd name="connsiteX58" fmla="*/ 181118 w 404072"/>
              <a:gd name="connsiteY58" fmla="*/ 552914 h 595408"/>
              <a:gd name="connsiteX59" fmla="*/ 177321 w 404072"/>
              <a:gd name="connsiteY59" fmla="*/ 557464 h 595408"/>
              <a:gd name="connsiteX60" fmla="*/ 175042 w 404072"/>
              <a:gd name="connsiteY60" fmla="*/ 558223 h 595408"/>
              <a:gd name="connsiteX61" fmla="*/ 217578 w 404072"/>
              <a:gd name="connsiteY61" fmla="*/ 572632 h 595408"/>
              <a:gd name="connsiteX62" fmla="*/ 218337 w 404072"/>
              <a:gd name="connsiteY62" fmla="*/ 571874 h 595408"/>
              <a:gd name="connsiteX63" fmla="*/ 327716 w 404072"/>
              <a:gd name="connsiteY63" fmla="*/ 381514 h 595408"/>
              <a:gd name="connsiteX64" fmla="*/ 338350 w 404072"/>
              <a:gd name="connsiteY64" fmla="*/ 361795 h 595408"/>
              <a:gd name="connsiteX65" fmla="*/ 348225 w 404072"/>
              <a:gd name="connsiteY65" fmla="*/ 352695 h 595408"/>
              <a:gd name="connsiteX66" fmla="*/ 295055 w 404072"/>
              <a:gd name="connsiteY66" fmla="*/ 323117 h 595408"/>
              <a:gd name="connsiteX67" fmla="*/ 247201 w 404072"/>
              <a:gd name="connsiteY67" fmla="*/ 309465 h 595408"/>
              <a:gd name="connsiteX68" fmla="*/ 187195 w 404072"/>
              <a:gd name="connsiteY68" fmla="*/ 405025 h 595408"/>
              <a:gd name="connsiteX69" fmla="*/ 136304 w 404072"/>
              <a:gd name="connsiteY69" fmla="*/ 490724 h 595408"/>
              <a:gd name="connsiteX70" fmla="*/ 247201 w 404072"/>
              <a:gd name="connsiteY70" fmla="*/ 309465 h 595408"/>
              <a:gd name="connsiteX71" fmla="*/ 239534 w 404072"/>
              <a:gd name="connsiteY71" fmla="*/ 279603 h 595408"/>
              <a:gd name="connsiteX72" fmla="*/ 146178 w 404072"/>
              <a:gd name="connsiteY72" fmla="*/ 282163 h 595408"/>
              <a:gd name="connsiteX73" fmla="*/ 142062 w 404072"/>
              <a:gd name="connsiteY73" fmla="*/ 282921 h 595408"/>
              <a:gd name="connsiteX74" fmla="*/ 137823 w 404072"/>
              <a:gd name="connsiteY74" fmla="*/ 282921 h 595408"/>
              <a:gd name="connsiteX75" fmla="*/ 135768 w 404072"/>
              <a:gd name="connsiteY75" fmla="*/ 284081 h 595408"/>
              <a:gd name="connsiteX76" fmla="*/ 124056 w 404072"/>
              <a:gd name="connsiteY76" fmla="*/ 286239 h 595408"/>
              <a:gd name="connsiteX77" fmla="*/ 120647 w 404072"/>
              <a:gd name="connsiteY77" fmla="*/ 292615 h 595408"/>
              <a:gd name="connsiteX78" fmla="*/ 120353 w 404072"/>
              <a:gd name="connsiteY78" fmla="*/ 292781 h 595408"/>
              <a:gd name="connsiteX79" fmla="*/ 117315 w 404072"/>
              <a:gd name="connsiteY79" fmla="*/ 298848 h 595408"/>
              <a:gd name="connsiteX80" fmla="*/ 120647 w 404072"/>
              <a:gd name="connsiteY80" fmla="*/ 292615 h 595408"/>
              <a:gd name="connsiteX81" fmla="*/ 135768 w 404072"/>
              <a:gd name="connsiteY81" fmla="*/ 284081 h 595408"/>
              <a:gd name="connsiteX82" fmla="*/ 142062 w 404072"/>
              <a:gd name="connsiteY82" fmla="*/ 282921 h 595408"/>
              <a:gd name="connsiteX83" fmla="*/ 146938 w 404072"/>
              <a:gd name="connsiteY83" fmla="*/ 282921 h 595408"/>
              <a:gd name="connsiteX84" fmla="*/ 152255 w 404072"/>
              <a:gd name="connsiteY84" fmla="*/ 292781 h 595408"/>
              <a:gd name="connsiteX85" fmla="*/ 75538 w 404072"/>
              <a:gd name="connsiteY85" fmla="*/ 427018 h 595408"/>
              <a:gd name="connsiteX86" fmla="*/ 70221 w 404072"/>
              <a:gd name="connsiteY86" fmla="*/ 431569 h 595408"/>
              <a:gd name="connsiteX87" fmla="*/ 98325 w 404072"/>
              <a:gd name="connsiteY87" fmla="*/ 464939 h 595408"/>
              <a:gd name="connsiteX88" fmla="*/ 100604 w 404072"/>
              <a:gd name="connsiteY88" fmla="*/ 457355 h 595408"/>
              <a:gd name="connsiteX89" fmla="*/ 118834 w 404072"/>
              <a:gd name="connsiteY89" fmla="*/ 427018 h 595408"/>
              <a:gd name="connsiteX90" fmla="*/ 192512 w 404072"/>
              <a:gd name="connsiteY90" fmla="*/ 292781 h 595408"/>
              <a:gd name="connsiteX91" fmla="*/ 206184 w 404072"/>
              <a:gd name="connsiteY91" fmla="*/ 282921 h 595408"/>
              <a:gd name="connsiteX92" fmla="*/ 213020 w 404072"/>
              <a:gd name="connsiteY92" fmla="*/ 286713 h 595408"/>
              <a:gd name="connsiteX93" fmla="*/ 213780 w 404072"/>
              <a:gd name="connsiteY93" fmla="*/ 286713 h 595408"/>
              <a:gd name="connsiteX94" fmla="*/ 225174 w 404072"/>
              <a:gd name="connsiteY94" fmla="*/ 282921 h 595408"/>
              <a:gd name="connsiteX95" fmla="*/ 226693 w 404072"/>
              <a:gd name="connsiteY95" fmla="*/ 292022 h 595408"/>
              <a:gd name="connsiteX96" fmla="*/ 136304 w 404072"/>
              <a:gd name="connsiteY96" fmla="*/ 426260 h 595408"/>
              <a:gd name="connsiteX97" fmla="*/ 111238 w 404072"/>
              <a:gd name="connsiteY97" fmla="*/ 470248 h 595408"/>
              <a:gd name="connsiteX98" fmla="*/ 106681 w 404072"/>
              <a:gd name="connsiteY98" fmla="*/ 474798 h 595408"/>
              <a:gd name="connsiteX99" fmla="*/ 121112 w 404072"/>
              <a:gd name="connsiteY99" fmla="*/ 492241 h 595408"/>
              <a:gd name="connsiteX100" fmla="*/ 123391 w 404072"/>
              <a:gd name="connsiteY100" fmla="*/ 483899 h 595408"/>
              <a:gd name="connsiteX101" fmla="*/ 152255 w 404072"/>
              <a:gd name="connsiteY101" fmla="*/ 433844 h 595408"/>
              <a:gd name="connsiteX102" fmla="*/ 241125 w 404072"/>
              <a:gd name="connsiteY102" fmla="*/ 292781 h 595408"/>
              <a:gd name="connsiteX103" fmla="*/ 255556 w 404072"/>
              <a:gd name="connsiteY103" fmla="*/ 282921 h 595408"/>
              <a:gd name="connsiteX104" fmla="*/ 262393 w 404072"/>
              <a:gd name="connsiteY104" fmla="*/ 285196 h 595408"/>
              <a:gd name="connsiteX105" fmla="*/ 272267 w 404072"/>
              <a:gd name="connsiteY105" fmla="*/ 282921 h 595408"/>
              <a:gd name="connsiteX106" fmla="*/ 274546 w 404072"/>
              <a:gd name="connsiteY106" fmla="*/ 292781 h 595408"/>
              <a:gd name="connsiteX107" fmla="*/ 143140 w 404072"/>
              <a:gd name="connsiteY107" fmla="*/ 508168 h 595408"/>
              <a:gd name="connsiteX108" fmla="*/ 137823 w 404072"/>
              <a:gd name="connsiteY108" fmla="*/ 511960 h 595408"/>
              <a:gd name="connsiteX109" fmla="*/ 152255 w 404072"/>
              <a:gd name="connsiteY109" fmla="*/ 528645 h 595408"/>
              <a:gd name="connsiteX110" fmla="*/ 153014 w 404072"/>
              <a:gd name="connsiteY110" fmla="*/ 527128 h 595408"/>
              <a:gd name="connsiteX111" fmla="*/ 156053 w 404072"/>
              <a:gd name="connsiteY111" fmla="*/ 522578 h 595408"/>
              <a:gd name="connsiteX112" fmla="*/ 178080 w 404072"/>
              <a:gd name="connsiteY112" fmla="*/ 483899 h 595408"/>
              <a:gd name="connsiteX113" fmla="*/ 203146 w 404072"/>
              <a:gd name="connsiteY113" fmla="*/ 439153 h 595408"/>
              <a:gd name="connsiteX114" fmla="*/ 279863 w 404072"/>
              <a:gd name="connsiteY114" fmla="*/ 293539 h 595408"/>
              <a:gd name="connsiteX115" fmla="*/ 285940 w 404072"/>
              <a:gd name="connsiteY115" fmla="*/ 288230 h 595408"/>
              <a:gd name="connsiteX116" fmla="*/ 272267 w 404072"/>
              <a:gd name="connsiteY116" fmla="*/ 282921 h 595408"/>
              <a:gd name="connsiteX117" fmla="*/ 239534 w 404072"/>
              <a:gd name="connsiteY117" fmla="*/ 279603 h 595408"/>
              <a:gd name="connsiteX118" fmla="*/ 186056 w 404072"/>
              <a:gd name="connsiteY118" fmla="*/ 267848 h 595408"/>
              <a:gd name="connsiteX119" fmla="*/ 266190 w 404072"/>
              <a:gd name="connsiteY119" fmla="*/ 272304 h 595408"/>
              <a:gd name="connsiteX120" fmla="*/ 301131 w 404072"/>
              <a:gd name="connsiteY120" fmla="*/ 279129 h 595408"/>
              <a:gd name="connsiteX121" fmla="*/ 305689 w 404072"/>
              <a:gd name="connsiteY121" fmla="*/ 309465 h 595408"/>
              <a:gd name="connsiteX122" fmla="*/ 383924 w 404072"/>
              <a:gd name="connsiteY122" fmla="*/ 343594 h 595408"/>
              <a:gd name="connsiteX123" fmla="*/ 384684 w 404072"/>
              <a:gd name="connsiteY123" fmla="*/ 343594 h 595408"/>
              <a:gd name="connsiteX124" fmla="*/ 387722 w 404072"/>
              <a:gd name="connsiteY124" fmla="*/ 343594 h 595408"/>
              <a:gd name="connsiteX125" fmla="*/ 364935 w 404072"/>
              <a:gd name="connsiteY125" fmla="*/ 417159 h 595408"/>
              <a:gd name="connsiteX126" fmla="*/ 237327 w 404072"/>
              <a:gd name="connsiteY126" fmla="*/ 568082 h 595408"/>
              <a:gd name="connsiteX127" fmla="*/ 180359 w 404072"/>
              <a:gd name="connsiteY127" fmla="*/ 584008 h 595408"/>
              <a:gd name="connsiteX128" fmla="*/ 62625 w 404072"/>
              <a:gd name="connsiteY128" fmla="*/ 445220 h 595408"/>
              <a:gd name="connsiteX129" fmla="*/ 2619 w 404072"/>
              <a:gd name="connsiteY129" fmla="*/ 354970 h 595408"/>
              <a:gd name="connsiteX130" fmla="*/ 57308 w 404072"/>
              <a:gd name="connsiteY130" fmla="*/ 343594 h 595408"/>
              <a:gd name="connsiteX131" fmla="*/ 108200 w 404072"/>
              <a:gd name="connsiteY131" fmla="*/ 277612 h 595408"/>
              <a:gd name="connsiteX132" fmla="*/ 186056 w 404072"/>
              <a:gd name="connsiteY132" fmla="*/ 267848 h 595408"/>
              <a:gd name="connsiteX133" fmla="*/ 288193 w 404072"/>
              <a:gd name="connsiteY133" fmla="*/ 232853 h 595408"/>
              <a:gd name="connsiteX134" fmla="*/ 288193 w 404072"/>
              <a:gd name="connsiteY134" fmla="*/ 233614 h 595408"/>
              <a:gd name="connsiteX135" fmla="*/ 285919 w 404072"/>
              <a:gd name="connsiteY135" fmla="*/ 241229 h 595408"/>
              <a:gd name="connsiteX136" fmla="*/ 282886 w 404072"/>
              <a:gd name="connsiteY136" fmla="*/ 241991 h 595408"/>
              <a:gd name="connsiteX137" fmla="*/ 285161 w 404072"/>
              <a:gd name="connsiteY137" fmla="*/ 238183 h 595408"/>
              <a:gd name="connsiteX138" fmla="*/ 286677 w 404072"/>
              <a:gd name="connsiteY138" fmla="*/ 235137 h 595408"/>
              <a:gd name="connsiteX139" fmla="*/ 288193 w 404072"/>
              <a:gd name="connsiteY139" fmla="*/ 232853 h 595408"/>
              <a:gd name="connsiteX140" fmla="*/ 263917 w 404072"/>
              <a:gd name="connsiteY140" fmla="*/ 185061 h 595408"/>
              <a:gd name="connsiteX141" fmla="*/ 262398 w 404072"/>
              <a:gd name="connsiteY141" fmla="*/ 194159 h 595408"/>
              <a:gd name="connsiteX142" fmla="*/ 236576 w 404072"/>
              <a:gd name="connsiteY142" fmla="*/ 236613 h 595408"/>
              <a:gd name="connsiteX143" fmla="*/ 226703 w 404072"/>
              <a:gd name="connsiteY143" fmla="*/ 245710 h 595408"/>
              <a:gd name="connsiteX144" fmla="*/ 235057 w 404072"/>
              <a:gd name="connsiteY144" fmla="*/ 245710 h 595408"/>
              <a:gd name="connsiteX145" fmla="*/ 252525 w 404072"/>
              <a:gd name="connsiteY145" fmla="*/ 245710 h 595408"/>
              <a:gd name="connsiteX146" fmla="*/ 251766 w 404072"/>
              <a:gd name="connsiteY146" fmla="*/ 236613 h 595408"/>
              <a:gd name="connsiteX147" fmla="*/ 273791 w 404072"/>
              <a:gd name="connsiteY147" fmla="*/ 195675 h 595408"/>
              <a:gd name="connsiteX148" fmla="*/ 279867 w 404072"/>
              <a:gd name="connsiteY148" fmla="*/ 188946 h 595408"/>
              <a:gd name="connsiteX149" fmla="*/ 284170 w 404072"/>
              <a:gd name="connsiteY149" fmla="*/ 189416 h 595408"/>
              <a:gd name="connsiteX150" fmla="*/ 286547 w 404072"/>
              <a:gd name="connsiteY150" fmla="*/ 191822 h 595408"/>
              <a:gd name="connsiteX151" fmla="*/ 288221 w 404072"/>
              <a:gd name="connsiteY151" fmla="*/ 197949 h 595408"/>
              <a:gd name="connsiteX152" fmla="*/ 288221 w 404072"/>
              <a:gd name="connsiteY152" fmla="*/ 211595 h 595408"/>
              <a:gd name="connsiteX153" fmla="*/ 281386 w 404072"/>
              <a:gd name="connsiteY153" fmla="*/ 235097 h 595408"/>
              <a:gd name="connsiteX154" fmla="*/ 279867 w 404072"/>
              <a:gd name="connsiteY154" fmla="*/ 237371 h 595408"/>
              <a:gd name="connsiteX155" fmla="*/ 267715 w 404072"/>
              <a:gd name="connsiteY155" fmla="*/ 245710 h 595408"/>
              <a:gd name="connsiteX156" fmla="*/ 284424 w 404072"/>
              <a:gd name="connsiteY156" fmla="*/ 245710 h 595408"/>
              <a:gd name="connsiteX157" fmla="*/ 289230 w 404072"/>
              <a:gd name="connsiteY157" fmla="*/ 194538 h 595408"/>
              <a:gd name="connsiteX158" fmla="*/ 286547 w 404072"/>
              <a:gd name="connsiteY158" fmla="*/ 191822 h 595408"/>
              <a:gd name="connsiteX159" fmla="*/ 285943 w 404072"/>
              <a:gd name="connsiteY159" fmla="*/ 189610 h 595408"/>
              <a:gd name="connsiteX160" fmla="*/ 284170 w 404072"/>
              <a:gd name="connsiteY160" fmla="*/ 189416 h 595408"/>
              <a:gd name="connsiteX161" fmla="*/ 279867 w 404072"/>
              <a:gd name="connsiteY161" fmla="*/ 185061 h 595408"/>
              <a:gd name="connsiteX162" fmla="*/ 246449 w 404072"/>
              <a:gd name="connsiteY162" fmla="*/ 185061 h 595408"/>
              <a:gd name="connsiteX163" fmla="*/ 244171 w 404072"/>
              <a:gd name="connsiteY163" fmla="*/ 194159 h 595408"/>
              <a:gd name="connsiteX164" fmla="*/ 216830 w 404072"/>
              <a:gd name="connsiteY164" fmla="*/ 238887 h 595408"/>
              <a:gd name="connsiteX165" fmla="*/ 213792 w 404072"/>
              <a:gd name="connsiteY165" fmla="*/ 243436 h 595408"/>
              <a:gd name="connsiteX166" fmla="*/ 209994 w 404072"/>
              <a:gd name="connsiteY166" fmla="*/ 245710 h 595408"/>
              <a:gd name="connsiteX167" fmla="*/ 218349 w 404072"/>
              <a:gd name="connsiteY167" fmla="*/ 245710 h 595408"/>
              <a:gd name="connsiteX168" fmla="*/ 219868 w 404072"/>
              <a:gd name="connsiteY168" fmla="*/ 236613 h 595408"/>
              <a:gd name="connsiteX169" fmla="*/ 245690 w 404072"/>
              <a:gd name="connsiteY169" fmla="*/ 194159 h 595408"/>
              <a:gd name="connsiteX170" fmla="*/ 255563 w 404072"/>
              <a:gd name="connsiteY170" fmla="*/ 185061 h 595408"/>
              <a:gd name="connsiteX171" fmla="*/ 209994 w 404072"/>
              <a:gd name="connsiteY171" fmla="*/ 185061 h 595408"/>
              <a:gd name="connsiteX172" fmla="*/ 209994 w 404072"/>
              <a:gd name="connsiteY172" fmla="*/ 194159 h 595408"/>
              <a:gd name="connsiteX173" fmla="*/ 181893 w 404072"/>
              <a:gd name="connsiteY173" fmla="*/ 237371 h 595408"/>
              <a:gd name="connsiteX174" fmla="*/ 172020 w 404072"/>
              <a:gd name="connsiteY174" fmla="*/ 245710 h 595408"/>
              <a:gd name="connsiteX175" fmla="*/ 200121 w 404072"/>
              <a:gd name="connsiteY175" fmla="*/ 245710 h 595408"/>
              <a:gd name="connsiteX176" fmla="*/ 200881 w 404072"/>
              <a:gd name="connsiteY176" fmla="*/ 236613 h 595408"/>
              <a:gd name="connsiteX177" fmla="*/ 228222 w 404072"/>
              <a:gd name="connsiteY177" fmla="*/ 194159 h 595408"/>
              <a:gd name="connsiteX178" fmla="*/ 238095 w 404072"/>
              <a:gd name="connsiteY178" fmla="*/ 185061 h 595408"/>
              <a:gd name="connsiteX179" fmla="*/ 209994 w 404072"/>
              <a:gd name="connsiteY179" fmla="*/ 185061 h 595408"/>
              <a:gd name="connsiteX180" fmla="*/ 144679 w 404072"/>
              <a:gd name="connsiteY180" fmla="*/ 185061 h 595408"/>
              <a:gd name="connsiteX181" fmla="*/ 145438 w 404072"/>
              <a:gd name="connsiteY181" fmla="*/ 194917 h 595408"/>
              <a:gd name="connsiteX182" fmla="*/ 122654 w 404072"/>
              <a:gd name="connsiteY182" fmla="*/ 235097 h 595408"/>
              <a:gd name="connsiteX183" fmla="*/ 119616 w 404072"/>
              <a:gd name="connsiteY183" fmla="*/ 238887 h 595408"/>
              <a:gd name="connsiteX184" fmla="*/ 127211 w 404072"/>
              <a:gd name="connsiteY184" fmla="*/ 245710 h 595408"/>
              <a:gd name="connsiteX185" fmla="*/ 162906 w 404072"/>
              <a:gd name="connsiteY185" fmla="*/ 245710 h 595408"/>
              <a:gd name="connsiteX186" fmla="*/ 163666 w 404072"/>
              <a:gd name="connsiteY186" fmla="*/ 236613 h 595408"/>
              <a:gd name="connsiteX187" fmla="*/ 187210 w 404072"/>
              <a:gd name="connsiteY187" fmla="*/ 194917 h 595408"/>
              <a:gd name="connsiteX188" fmla="*/ 198602 w 404072"/>
              <a:gd name="connsiteY188" fmla="*/ 185061 h 595408"/>
              <a:gd name="connsiteX189" fmla="*/ 162906 w 404072"/>
              <a:gd name="connsiteY189" fmla="*/ 185061 h 595408"/>
              <a:gd name="connsiteX190" fmla="*/ 119616 w 404072"/>
              <a:gd name="connsiteY190" fmla="*/ 185061 h 595408"/>
              <a:gd name="connsiteX191" fmla="*/ 113540 w 404072"/>
              <a:gd name="connsiteY191" fmla="*/ 199465 h 595408"/>
              <a:gd name="connsiteX192" fmla="*/ 115819 w 404072"/>
              <a:gd name="connsiteY192" fmla="*/ 194159 h 595408"/>
              <a:gd name="connsiteX193" fmla="*/ 121135 w 404072"/>
              <a:gd name="connsiteY193" fmla="*/ 185061 h 595408"/>
              <a:gd name="connsiteX194" fmla="*/ 211893 w 404072"/>
              <a:gd name="connsiteY194" fmla="*/ 175680 h 595408"/>
              <a:gd name="connsiteX195" fmla="*/ 288221 w 404072"/>
              <a:gd name="connsiteY195" fmla="*/ 178238 h 595408"/>
              <a:gd name="connsiteX196" fmla="*/ 305689 w 404072"/>
              <a:gd name="connsiteY196" fmla="*/ 233580 h 595408"/>
              <a:gd name="connsiteX197" fmla="*/ 273791 w 404072"/>
              <a:gd name="connsiteY197" fmla="*/ 253291 h 595408"/>
              <a:gd name="connsiteX198" fmla="*/ 118857 w 404072"/>
              <a:gd name="connsiteY198" fmla="*/ 253291 h 595408"/>
              <a:gd name="connsiteX199" fmla="*/ 115819 w 404072"/>
              <a:gd name="connsiteY199" fmla="*/ 253291 h 595408"/>
              <a:gd name="connsiteX200" fmla="*/ 102148 w 404072"/>
              <a:gd name="connsiteY200" fmla="*/ 190368 h 595408"/>
              <a:gd name="connsiteX201" fmla="*/ 135565 w 404072"/>
              <a:gd name="connsiteY201" fmla="*/ 178238 h 595408"/>
              <a:gd name="connsiteX202" fmla="*/ 211893 w 404072"/>
              <a:gd name="connsiteY202" fmla="*/ 175680 h 595408"/>
              <a:gd name="connsiteX203" fmla="*/ 288193 w 404072"/>
              <a:gd name="connsiteY203" fmla="*/ 145616 h 595408"/>
              <a:gd name="connsiteX204" fmla="*/ 288193 w 404072"/>
              <a:gd name="connsiteY204" fmla="*/ 146377 h 595408"/>
              <a:gd name="connsiteX205" fmla="*/ 285919 w 404072"/>
              <a:gd name="connsiteY205" fmla="*/ 153992 h 595408"/>
              <a:gd name="connsiteX206" fmla="*/ 282886 w 404072"/>
              <a:gd name="connsiteY206" fmla="*/ 154754 h 595408"/>
              <a:gd name="connsiteX207" fmla="*/ 285161 w 404072"/>
              <a:gd name="connsiteY207" fmla="*/ 150946 h 595408"/>
              <a:gd name="connsiteX208" fmla="*/ 286677 w 404072"/>
              <a:gd name="connsiteY208" fmla="*/ 147900 h 595408"/>
              <a:gd name="connsiteX209" fmla="*/ 288193 w 404072"/>
              <a:gd name="connsiteY209" fmla="*/ 145616 h 595408"/>
              <a:gd name="connsiteX210" fmla="*/ 263911 w 404072"/>
              <a:gd name="connsiteY210" fmla="*/ 99305 h 595408"/>
              <a:gd name="connsiteX211" fmla="*/ 262392 w 404072"/>
              <a:gd name="connsiteY211" fmla="*/ 106897 h 595408"/>
              <a:gd name="connsiteX212" fmla="*/ 235807 w 404072"/>
              <a:gd name="connsiteY212" fmla="*/ 149409 h 595408"/>
              <a:gd name="connsiteX213" fmla="*/ 228211 w 404072"/>
              <a:gd name="connsiteY213" fmla="*/ 157760 h 595408"/>
              <a:gd name="connsiteX214" fmla="*/ 235047 w 404072"/>
              <a:gd name="connsiteY214" fmla="*/ 157760 h 595408"/>
              <a:gd name="connsiteX215" fmla="*/ 251758 w 404072"/>
              <a:gd name="connsiteY215" fmla="*/ 157760 h 595408"/>
              <a:gd name="connsiteX216" fmla="*/ 251758 w 404072"/>
              <a:gd name="connsiteY216" fmla="*/ 149409 h 595408"/>
              <a:gd name="connsiteX217" fmla="*/ 273026 w 404072"/>
              <a:gd name="connsiteY217" fmla="*/ 108415 h 595408"/>
              <a:gd name="connsiteX218" fmla="*/ 279388 w 404072"/>
              <a:gd name="connsiteY218" fmla="*/ 101677 h 595408"/>
              <a:gd name="connsiteX219" fmla="*/ 282683 w 404072"/>
              <a:gd name="connsiteY219" fmla="*/ 102055 h 595408"/>
              <a:gd name="connsiteX220" fmla="*/ 286591 w 404072"/>
              <a:gd name="connsiteY220" fmla="*/ 105868 h 595408"/>
              <a:gd name="connsiteX221" fmla="*/ 288218 w 404072"/>
              <a:gd name="connsiteY221" fmla="*/ 109933 h 595408"/>
              <a:gd name="connsiteX222" fmla="*/ 288218 w 404072"/>
              <a:gd name="connsiteY222" fmla="*/ 124357 h 595408"/>
              <a:gd name="connsiteX223" fmla="*/ 281382 w 404072"/>
              <a:gd name="connsiteY223" fmla="*/ 147132 h 595408"/>
              <a:gd name="connsiteX224" fmla="*/ 279863 w 404072"/>
              <a:gd name="connsiteY224" fmla="*/ 150168 h 595408"/>
              <a:gd name="connsiteX225" fmla="*/ 269228 w 404072"/>
              <a:gd name="connsiteY225" fmla="*/ 157760 h 595408"/>
              <a:gd name="connsiteX226" fmla="*/ 284421 w 404072"/>
              <a:gd name="connsiteY226" fmla="*/ 157760 h 595408"/>
              <a:gd name="connsiteX227" fmla="*/ 289227 w 404072"/>
              <a:gd name="connsiteY227" fmla="*/ 108439 h 595408"/>
              <a:gd name="connsiteX228" fmla="*/ 286591 w 404072"/>
              <a:gd name="connsiteY228" fmla="*/ 105868 h 595408"/>
              <a:gd name="connsiteX229" fmla="*/ 285180 w 404072"/>
              <a:gd name="connsiteY229" fmla="*/ 102342 h 595408"/>
              <a:gd name="connsiteX230" fmla="*/ 282683 w 404072"/>
              <a:gd name="connsiteY230" fmla="*/ 102055 h 595408"/>
              <a:gd name="connsiteX231" fmla="*/ 279863 w 404072"/>
              <a:gd name="connsiteY231" fmla="*/ 99305 h 595408"/>
              <a:gd name="connsiteX232" fmla="*/ 246441 w 404072"/>
              <a:gd name="connsiteY232" fmla="*/ 99305 h 595408"/>
              <a:gd name="connsiteX233" fmla="*/ 244162 w 404072"/>
              <a:gd name="connsiteY233" fmla="*/ 106897 h 595408"/>
              <a:gd name="connsiteX234" fmla="*/ 216058 w 404072"/>
              <a:gd name="connsiteY234" fmla="*/ 151687 h 595408"/>
              <a:gd name="connsiteX235" fmla="*/ 213779 w 404072"/>
              <a:gd name="connsiteY235" fmla="*/ 155482 h 595408"/>
              <a:gd name="connsiteX236" fmla="*/ 211500 w 404072"/>
              <a:gd name="connsiteY236" fmla="*/ 157760 h 595408"/>
              <a:gd name="connsiteX237" fmla="*/ 217577 w 404072"/>
              <a:gd name="connsiteY237" fmla="*/ 157760 h 595408"/>
              <a:gd name="connsiteX238" fmla="*/ 219096 w 404072"/>
              <a:gd name="connsiteY238" fmla="*/ 149409 h 595408"/>
              <a:gd name="connsiteX239" fmla="*/ 245681 w 404072"/>
              <a:gd name="connsiteY239" fmla="*/ 106897 h 595408"/>
              <a:gd name="connsiteX240" fmla="*/ 254037 w 404072"/>
              <a:gd name="connsiteY240" fmla="*/ 99305 h 595408"/>
              <a:gd name="connsiteX241" fmla="*/ 210741 w 404072"/>
              <a:gd name="connsiteY241" fmla="*/ 99305 h 595408"/>
              <a:gd name="connsiteX242" fmla="*/ 209981 w 404072"/>
              <a:gd name="connsiteY242" fmla="*/ 106897 h 595408"/>
              <a:gd name="connsiteX243" fmla="*/ 181877 w 404072"/>
              <a:gd name="connsiteY243" fmla="*/ 149409 h 595408"/>
              <a:gd name="connsiteX244" fmla="*/ 173521 w 404072"/>
              <a:gd name="connsiteY244" fmla="*/ 157760 h 595408"/>
              <a:gd name="connsiteX245" fmla="*/ 199347 w 404072"/>
              <a:gd name="connsiteY245" fmla="*/ 157760 h 595408"/>
              <a:gd name="connsiteX246" fmla="*/ 200866 w 404072"/>
              <a:gd name="connsiteY246" fmla="*/ 149409 h 595408"/>
              <a:gd name="connsiteX247" fmla="*/ 228211 w 404072"/>
              <a:gd name="connsiteY247" fmla="*/ 106897 h 595408"/>
              <a:gd name="connsiteX248" fmla="*/ 236566 w 404072"/>
              <a:gd name="connsiteY248" fmla="*/ 99305 h 595408"/>
              <a:gd name="connsiteX249" fmla="*/ 145417 w 404072"/>
              <a:gd name="connsiteY249" fmla="*/ 99305 h 595408"/>
              <a:gd name="connsiteX250" fmla="*/ 145417 w 404072"/>
              <a:gd name="connsiteY250" fmla="*/ 107656 h 595408"/>
              <a:gd name="connsiteX251" fmla="*/ 122629 w 404072"/>
              <a:gd name="connsiteY251" fmla="*/ 147891 h 595408"/>
              <a:gd name="connsiteX252" fmla="*/ 120351 w 404072"/>
              <a:gd name="connsiteY252" fmla="*/ 150927 h 595408"/>
              <a:gd name="connsiteX253" fmla="*/ 127187 w 404072"/>
              <a:gd name="connsiteY253" fmla="*/ 157760 h 595408"/>
              <a:gd name="connsiteX254" fmla="*/ 162128 w 404072"/>
              <a:gd name="connsiteY254" fmla="*/ 157760 h 595408"/>
              <a:gd name="connsiteX255" fmla="*/ 163647 w 404072"/>
              <a:gd name="connsiteY255" fmla="*/ 149409 h 595408"/>
              <a:gd name="connsiteX256" fmla="*/ 187194 w 404072"/>
              <a:gd name="connsiteY256" fmla="*/ 107656 h 595408"/>
              <a:gd name="connsiteX257" fmla="*/ 196309 w 404072"/>
              <a:gd name="connsiteY257" fmla="*/ 99305 h 595408"/>
              <a:gd name="connsiteX258" fmla="*/ 162887 w 404072"/>
              <a:gd name="connsiteY258" fmla="*/ 99305 h 595408"/>
              <a:gd name="connsiteX259" fmla="*/ 119591 w 404072"/>
              <a:gd name="connsiteY259" fmla="*/ 99305 h 595408"/>
              <a:gd name="connsiteX260" fmla="*/ 113514 w 404072"/>
              <a:gd name="connsiteY260" fmla="*/ 111451 h 595408"/>
              <a:gd name="connsiteX261" fmla="*/ 115793 w 404072"/>
              <a:gd name="connsiteY261" fmla="*/ 106897 h 595408"/>
              <a:gd name="connsiteX262" fmla="*/ 120351 w 404072"/>
              <a:gd name="connsiteY262" fmla="*/ 99305 h 595408"/>
              <a:gd name="connsiteX263" fmla="*/ 211880 w 404072"/>
              <a:gd name="connsiteY263" fmla="*/ 89436 h 595408"/>
              <a:gd name="connsiteX264" fmla="*/ 288218 w 404072"/>
              <a:gd name="connsiteY264" fmla="*/ 91713 h 595408"/>
              <a:gd name="connsiteX265" fmla="*/ 305689 w 404072"/>
              <a:gd name="connsiteY265" fmla="*/ 145613 h 595408"/>
              <a:gd name="connsiteX266" fmla="*/ 273786 w 404072"/>
              <a:gd name="connsiteY266" fmla="*/ 164592 h 595408"/>
              <a:gd name="connsiteX267" fmla="*/ 118831 w 404072"/>
              <a:gd name="connsiteY267" fmla="*/ 164592 h 595408"/>
              <a:gd name="connsiteX268" fmla="*/ 115793 w 404072"/>
              <a:gd name="connsiteY268" fmla="*/ 164592 h 595408"/>
              <a:gd name="connsiteX269" fmla="*/ 102121 w 404072"/>
              <a:gd name="connsiteY269" fmla="*/ 103860 h 595408"/>
              <a:gd name="connsiteX270" fmla="*/ 135542 w 404072"/>
              <a:gd name="connsiteY270" fmla="*/ 91713 h 595408"/>
              <a:gd name="connsiteX271" fmla="*/ 211880 w 404072"/>
              <a:gd name="connsiteY271" fmla="*/ 89436 h 595408"/>
              <a:gd name="connsiteX272" fmla="*/ 287462 w 404072"/>
              <a:gd name="connsiteY272" fmla="*/ 58379 h 595408"/>
              <a:gd name="connsiteX273" fmla="*/ 287462 w 404072"/>
              <a:gd name="connsiteY273" fmla="*/ 59140 h 595408"/>
              <a:gd name="connsiteX274" fmla="*/ 285939 w 404072"/>
              <a:gd name="connsiteY274" fmla="*/ 65994 h 595408"/>
              <a:gd name="connsiteX275" fmla="*/ 282132 w 404072"/>
              <a:gd name="connsiteY275" fmla="*/ 67517 h 595408"/>
              <a:gd name="connsiteX276" fmla="*/ 284416 w 404072"/>
              <a:gd name="connsiteY276" fmla="*/ 63709 h 595408"/>
              <a:gd name="connsiteX277" fmla="*/ 285939 w 404072"/>
              <a:gd name="connsiteY277" fmla="*/ 60663 h 595408"/>
              <a:gd name="connsiteX278" fmla="*/ 287462 w 404072"/>
              <a:gd name="connsiteY278" fmla="*/ 58379 h 595408"/>
              <a:gd name="connsiteX279" fmla="*/ 263158 w 404072"/>
              <a:gd name="connsiteY279" fmla="*/ 10609 h 595408"/>
              <a:gd name="connsiteX280" fmla="*/ 261639 w 404072"/>
              <a:gd name="connsiteY280" fmla="*/ 19703 h 595408"/>
              <a:gd name="connsiteX281" fmla="*/ 235817 w 404072"/>
              <a:gd name="connsiteY281" fmla="*/ 62144 h 595408"/>
              <a:gd name="connsiteX282" fmla="*/ 225943 w 404072"/>
              <a:gd name="connsiteY282" fmla="*/ 71239 h 595408"/>
              <a:gd name="connsiteX283" fmla="*/ 235057 w 404072"/>
              <a:gd name="connsiteY283" fmla="*/ 71239 h 595408"/>
              <a:gd name="connsiteX284" fmla="*/ 252525 w 404072"/>
              <a:gd name="connsiteY284" fmla="*/ 71239 h 595408"/>
              <a:gd name="connsiteX285" fmla="*/ 251006 w 404072"/>
              <a:gd name="connsiteY285" fmla="*/ 62144 h 595408"/>
              <a:gd name="connsiteX286" fmla="*/ 273031 w 404072"/>
              <a:gd name="connsiteY286" fmla="*/ 21219 h 595408"/>
              <a:gd name="connsiteX287" fmla="*/ 279392 w 404072"/>
              <a:gd name="connsiteY287" fmla="*/ 14493 h 595408"/>
              <a:gd name="connsiteX288" fmla="*/ 284256 w 404072"/>
              <a:gd name="connsiteY288" fmla="*/ 15050 h 595408"/>
              <a:gd name="connsiteX289" fmla="*/ 285543 w 404072"/>
              <a:gd name="connsiteY289" fmla="*/ 16352 h 595408"/>
              <a:gd name="connsiteX290" fmla="*/ 287462 w 404072"/>
              <a:gd name="connsiteY290" fmla="*/ 22735 h 595408"/>
              <a:gd name="connsiteX291" fmla="*/ 287462 w 404072"/>
              <a:gd name="connsiteY291" fmla="*/ 37134 h 595408"/>
              <a:gd name="connsiteX292" fmla="*/ 280626 w 404072"/>
              <a:gd name="connsiteY292" fmla="*/ 59871 h 595408"/>
              <a:gd name="connsiteX293" fmla="*/ 279107 w 404072"/>
              <a:gd name="connsiteY293" fmla="*/ 62144 h 595408"/>
              <a:gd name="connsiteX294" fmla="*/ 266955 w 404072"/>
              <a:gd name="connsiteY294" fmla="*/ 71239 h 595408"/>
              <a:gd name="connsiteX295" fmla="*/ 284424 w 404072"/>
              <a:gd name="connsiteY295" fmla="*/ 71239 h 595408"/>
              <a:gd name="connsiteX296" fmla="*/ 289230 w 404072"/>
              <a:gd name="connsiteY296" fmla="*/ 20083 h 595408"/>
              <a:gd name="connsiteX297" fmla="*/ 285543 w 404072"/>
              <a:gd name="connsiteY297" fmla="*/ 16352 h 595408"/>
              <a:gd name="connsiteX298" fmla="*/ 285183 w 404072"/>
              <a:gd name="connsiteY298" fmla="*/ 15156 h 595408"/>
              <a:gd name="connsiteX299" fmla="*/ 284256 w 404072"/>
              <a:gd name="connsiteY299" fmla="*/ 15050 h 595408"/>
              <a:gd name="connsiteX300" fmla="*/ 279867 w 404072"/>
              <a:gd name="connsiteY300" fmla="*/ 10609 h 595408"/>
              <a:gd name="connsiteX301" fmla="*/ 245690 w 404072"/>
              <a:gd name="connsiteY301" fmla="*/ 10609 h 595408"/>
              <a:gd name="connsiteX302" fmla="*/ 244171 w 404072"/>
              <a:gd name="connsiteY302" fmla="*/ 19703 h 595408"/>
              <a:gd name="connsiteX303" fmla="*/ 216070 w 404072"/>
              <a:gd name="connsiteY303" fmla="*/ 63660 h 595408"/>
              <a:gd name="connsiteX304" fmla="*/ 213032 w 404072"/>
              <a:gd name="connsiteY304" fmla="*/ 68207 h 595408"/>
              <a:gd name="connsiteX305" fmla="*/ 209994 w 404072"/>
              <a:gd name="connsiteY305" fmla="*/ 71239 h 595408"/>
              <a:gd name="connsiteX306" fmla="*/ 217589 w 404072"/>
              <a:gd name="connsiteY306" fmla="*/ 71239 h 595408"/>
              <a:gd name="connsiteX307" fmla="*/ 219108 w 404072"/>
              <a:gd name="connsiteY307" fmla="*/ 62144 h 595408"/>
              <a:gd name="connsiteX308" fmla="*/ 244930 w 404072"/>
              <a:gd name="connsiteY308" fmla="*/ 19703 h 595408"/>
              <a:gd name="connsiteX309" fmla="*/ 255563 w 404072"/>
              <a:gd name="connsiteY309" fmla="*/ 10609 h 595408"/>
              <a:gd name="connsiteX310" fmla="*/ 209994 w 404072"/>
              <a:gd name="connsiteY310" fmla="*/ 10609 h 595408"/>
              <a:gd name="connsiteX311" fmla="*/ 209994 w 404072"/>
              <a:gd name="connsiteY311" fmla="*/ 19703 h 595408"/>
              <a:gd name="connsiteX312" fmla="*/ 181134 w 404072"/>
              <a:gd name="connsiteY312" fmla="*/ 62144 h 595408"/>
              <a:gd name="connsiteX313" fmla="*/ 171261 w 404072"/>
              <a:gd name="connsiteY313" fmla="*/ 71239 h 595408"/>
              <a:gd name="connsiteX314" fmla="*/ 199362 w 404072"/>
              <a:gd name="connsiteY314" fmla="*/ 71239 h 595408"/>
              <a:gd name="connsiteX315" fmla="*/ 200881 w 404072"/>
              <a:gd name="connsiteY315" fmla="*/ 62144 h 595408"/>
              <a:gd name="connsiteX316" fmla="*/ 228222 w 404072"/>
              <a:gd name="connsiteY316" fmla="*/ 19703 h 595408"/>
              <a:gd name="connsiteX317" fmla="*/ 238095 w 404072"/>
              <a:gd name="connsiteY317" fmla="*/ 10609 h 595408"/>
              <a:gd name="connsiteX318" fmla="*/ 209994 w 404072"/>
              <a:gd name="connsiteY318" fmla="*/ 10609 h 595408"/>
              <a:gd name="connsiteX319" fmla="*/ 143919 w 404072"/>
              <a:gd name="connsiteY319" fmla="*/ 10609 h 595408"/>
              <a:gd name="connsiteX320" fmla="*/ 145438 w 404072"/>
              <a:gd name="connsiteY320" fmla="*/ 19703 h 595408"/>
              <a:gd name="connsiteX321" fmla="*/ 122654 w 404072"/>
              <a:gd name="connsiteY321" fmla="*/ 59871 h 595408"/>
              <a:gd name="connsiteX322" fmla="*/ 119616 w 404072"/>
              <a:gd name="connsiteY322" fmla="*/ 63660 h 595408"/>
              <a:gd name="connsiteX323" fmla="*/ 127211 w 404072"/>
              <a:gd name="connsiteY323" fmla="*/ 71239 h 595408"/>
              <a:gd name="connsiteX324" fmla="*/ 162906 w 404072"/>
              <a:gd name="connsiteY324" fmla="*/ 71239 h 595408"/>
              <a:gd name="connsiteX325" fmla="*/ 163666 w 404072"/>
              <a:gd name="connsiteY325" fmla="*/ 62144 h 595408"/>
              <a:gd name="connsiteX326" fmla="*/ 187210 w 404072"/>
              <a:gd name="connsiteY326" fmla="*/ 20461 h 595408"/>
              <a:gd name="connsiteX327" fmla="*/ 198602 w 404072"/>
              <a:gd name="connsiteY327" fmla="*/ 10609 h 595408"/>
              <a:gd name="connsiteX328" fmla="*/ 162906 w 404072"/>
              <a:gd name="connsiteY328" fmla="*/ 10609 h 595408"/>
              <a:gd name="connsiteX329" fmla="*/ 119616 w 404072"/>
              <a:gd name="connsiteY329" fmla="*/ 10609 h 595408"/>
              <a:gd name="connsiteX330" fmla="*/ 115971 w 404072"/>
              <a:gd name="connsiteY330" fmla="*/ 18339 h 595408"/>
              <a:gd name="connsiteX331" fmla="*/ 115059 w 404072"/>
              <a:gd name="connsiteY331" fmla="*/ 19703 h 595408"/>
              <a:gd name="connsiteX332" fmla="*/ 113540 w 404072"/>
              <a:gd name="connsiteY332" fmla="*/ 23493 h 595408"/>
              <a:gd name="connsiteX333" fmla="*/ 115971 w 404072"/>
              <a:gd name="connsiteY333" fmla="*/ 18339 h 595408"/>
              <a:gd name="connsiteX334" fmla="*/ 121135 w 404072"/>
              <a:gd name="connsiteY334" fmla="*/ 10609 h 595408"/>
              <a:gd name="connsiteX335" fmla="*/ 212178 w 404072"/>
              <a:gd name="connsiteY335" fmla="*/ 473 h 595408"/>
              <a:gd name="connsiteX336" fmla="*/ 288221 w 404072"/>
              <a:gd name="connsiteY336" fmla="*/ 3031 h 595408"/>
              <a:gd name="connsiteX337" fmla="*/ 305689 w 404072"/>
              <a:gd name="connsiteY337" fmla="*/ 59113 h 595408"/>
              <a:gd name="connsiteX338" fmla="*/ 273791 w 404072"/>
              <a:gd name="connsiteY338" fmla="*/ 78817 h 595408"/>
              <a:gd name="connsiteX339" fmla="*/ 118857 w 404072"/>
              <a:gd name="connsiteY339" fmla="*/ 78817 h 595408"/>
              <a:gd name="connsiteX340" fmla="*/ 115819 w 404072"/>
              <a:gd name="connsiteY340" fmla="*/ 78059 h 595408"/>
              <a:gd name="connsiteX341" fmla="*/ 102148 w 404072"/>
              <a:gd name="connsiteY341" fmla="*/ 15156 h 595408"/>
              <a:gd name="connsiteX342" fmla="*/ 135565 w 404072"/>
              <a:gd name="connsiteY342" fmla="*/ 3031 h 595408"/>
              <a:gd name="connsiteX343" fmla="*/ 212178 w 404072"/>
              <a:gd name="connsiteY343" fmla="*/ 473 h 595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404072" h="595408">
                <a:moveTo>
                  <a:pt x="295814" y="471006"/>
                </a:moveTo>
                <a:cubicBezTo>
                  <a:pt x="292776" y="476315"/>
                  <a:pt x="289738" y="481624"/>
                  <a:pt x="286699" y="486932"/>
                </a:cubicBezTo>
                <a:cubicBezTo>
                  <a:pt x="285180" y="490724"/>
                  <a:pt x="282901" y="493758"/>
                  <a:pt x="281382" y="497550"/>
                </a:cubicBezTo>
                <a:cubicBezTo>
                  <a:pt x="285940" y="492241"/>
                  <a:pt x="289738" y="486932"/>
                  <a:pt x="294295" y="482382"/>
                </a:cubicBezTo>
                <a:cubicBezTo>
                  <a:pt x="294295" y="481624"/>
                  <a:pt x="294295" y="480865"/>
                  <a:pt x="295055" y="479348"/>
                </a:cubicBezTo>
                <a:cubicBezTo>
                  <a:pt x="295814" y="476315"/>
                  <a:pt x="296574" y="474040"/>
                  <a:pt x="297333" y="471764"/>
                </a:cubicBezTo>
                <a:cubicBezTo>
                  <a:pt x="299612" y="465697"/>
                  <a:pt x="298852" y="464939"/>
                  <a:pt x="295814" y="471006"/>
                </a:cubicBezTo>
                <a:close/>
                <a:moveTo>
                  <a:pt x="266950" y="380756"/>
                </a:moveTo>
                <a:cubicBezTo>
                  <a:pt x="234288" y="430810"/>
                  <a:pt x="201627" y="480865"/>
                  <a:pt x="168965" y="530162"/>
                </a:cubicBezTo>
                <a:cubicBezTo>
                  <a:pt x="167446" y="533195"/>
                  <a:pt x="165927" y="535470"/>
                  <a:pt x="164408" y="537746"/>
                </a:cubicBezTo>
                <a:cubicBezTo>
                  <a:pt x="163648" y="539262"/>
                  <a:pt x="162889" y="540021"/>
                  <a:pt x="161370" y="540779"/>
                </a:cubicBezTo>
                <a:cubicBezTo>
                  <a:pt x="163648" y="543055"/>
                  <a:pt x="165927" y="546847"/>
                  <a:pt x="168206" y="549880"/>
                </a:cubicBezTo>
                <a:cubicBezTo>
                  <a:pt x="168965" y="546847"/>
                  <a:pt x="169725" y="543813"/>
                  <a:pt x="171244" y="541538"/>
                </a:cubicBezTo>
                <a:cubicBezTo>
                  <a:pt x="202386" y="496792"/>
                  <a:pt x="230491" y="451287"/>
                  <a:pt x="257835" y="405025"/>
                </a:cubicBezTo>
                <a:cubicBezTo>
                  <a:pt x="261633" y="397441"/>
                  <a:pt x="265431" y="389856"/>
                  <a:pt x="268469" y="382272"/>
                </a:cubicBezTo>
                <a:cubicBezTo>
                  <a:pt x="271507" y="376205"/>
                  <a:pt x="270748" y="375447"/>
                  <a:pt x="266950" y="380756"/>
                </a:cubicBezTo>
                <a:close/>
                <a:moveTo>
                  <a:pt x="383165" y="355728"/>
                </a:moveTo>
                <a:cubicBezTo>
                  <a:pt x="383924" y="358003"/>
                  <a:pt x="383165" y="361795"/>
                  <a:pt x="380886" y="365587"/>
                </a:cubicBezTo>
                <a:cubicBezTo>
                  <a:pt x="374810" y="377722"/>
                  <a:pt x="368733" y="389856"/>
                  <a:pt x="362656" y="401233"/>
                </a:cubicBezTo>
                <a:cubicBezTo>
                  <a:pt x="361137" y="404266"/>
                  <a:pt x="358859" y="407300"/>
                  <a:pt x="357339" y="410333"/>
                </a:cubicBezTo>
                <a:cubicBezTo>
                  <a:pt x="362656" y="403508"/>
                  <a:pt x="367973" y="395924"/>
                  <a:pt x="372531" y="389098"/>
                </a:cubicBezTo>
                <a:cubicBezTo>
                  <a:pt x="373290" y="389098"/>
                  <a:pt x="373290" y="388340"/>
                  <a:pt x="373290" y="387581"/>
                </a:cubicBezTo>
                <a:cubicBezTo>
                  <a:pt x="377088" y="381514"/>
                  <a:pt x="380127" y="374688"/>
                  <a:pt x="383165" y="368621"/>
                </a:cubicBezTo>
                <a:cubicBezTo>
                  <a:pt x="383924" y="367863"/>
                  <a:pt x="384684" y="366346"/>
                  <a:pt x="384684" y="365587"/>
                </a:cubicBezTo>
                <a:cubicBezTo>
                  <a:pt x="385444" y="361037"/>
                  <a:pt x="385444" y="358003"/>
                  <a:pt x="383165" y="355728"/>
                </a:cubicBezTo>
                <a:close/>
                <a:moveTo>
                  <a:pt x="359618" y="353453"/>
                </a:moveTo>
                <a:cubicBezTo>
                  <a:pt x="360378" y="354211"/>
                  <a:pt x="361137" y="354970"/>
                  <a:pt x="360378" y="356487"/>
                </a:cubicBezTo>
                <a:cubicBezTo>
                  <a:pt x="358859" y="358762"/>
                  <a:pt x="355820" y="365587"/>
                  <a:pt x="352782" y="370896"/>
                </a:cubicBezTo>
                <a:cubicBezTo>
                  <a:pt x="346705" y="386064"/>
                  <a:pt x="341388" y="400474"/>
                  <a:pt x="335312" y="414884"/>
                </a:cubicBezTo>
                <a:cubicBezTo>
                  <a:pt x="333033" y="420951"/>
                  <a:pt x="333793" y="420951"/>
                  <a:pt x="336831" y="415642"/>
                </a:cubicBezTo>
                <a:cubicBezTo>
                  <a:pt x="346705" y="397441"/>
                  <a:pt x="355820" y="379997"/>
                  <a:pt x="364935" y="361795"/>
                </a:cubicBezTo>
                <a:cubicBezTo>
                  <a:pt x="366454" y="358003"/>
                  <a:pt x="368733" y="354970"/>
                  <a:pt x="371012" y="353453"/>
                </a:cubicBezTo>
                <a:cubicBezTo>
                  <a:pt x="367214" y="353453"/>
                  <a:pt x="363416" y="353453"/>
                  <a:pt x="359618" y="353453"/>
                </a:cubicBezTo>
                <a:close/>
                <a:moveTo>
                  <a:pt x="58068" y="352695"/>
                </a:moveTo>
                <a:cubicBezTo>
                  <a:pt x="44396" y="352695"/>
                  <a:pt x="28445" y="354211"/>
                  <a:pt x="20089" y="358762"/>
                </a:cubicBezTo>
                <a:cubicBezTo>
                  <a:pt x="20089" y="359520"/>
                  <a:pt x="20089" y="360279"/>
                  <a:pt x="19330" y="361037"/>
                </a:cubicBezTo>
                <a:cubicBezTo>
                  <a:pt x="17811" y="363312"/>
                  <a:pt x="17051" y="364829"/>
                  <a:pt x="16292" y="365587"/>
                </a:cubicBezTo>
                <a:cubicBezTo>
                  <a:pt x="16292" y="367104"/>
                  <a:pt x="17051" y="368621"/>
                  <a:pt x="18570" y="370896"/>
                </a:cubicBezTo>
                <a:cubicBezTo>
                  <a:pt x="23128" y="376205"/>
                  <a:pt x="27685" y="381514"/>
                  <a:pt x="33002" y="387581"/>
                </a:cubicBezTo>
                <a:cubicBezTo>
                  <a:pt x="33002" y="384548"/>
                  <a:pt x="33762" y="382272"/>
                  <a:pt x="35281" y="379239"/>
                </a:cubicBezTo>
                <a:cubicBezTo>
                  <a:pt x="39079" y="373930"/>
                  <a:pt x="42877" y="367863"/>
                  <a:pt x="46674" y="361795"/>
                </a:cubicBezTo>
                <a:cubicBezTo>
                  <a:pt x="49713" y="357245"/>
                  <a:pt x="54270" y="354211"/>
                  <a:pt x="58068" y="352695"/>
                </a:cubicBezTo>
                <a:close/>
                <a:moveTo>
                  <a:pt x="96806" y="345111"/>
                </a:moveTo>
                <a:cubicBezTo>
                  <a:pt x="89970" y="348903"/>
                  <a:pt x="82374" y="351178"/>
                  <a:pt x="77057" y="351936"/>
                </a:cubicBezTo>
                <a:cubicBezTo>
                  <a:pt x="76298" y="351936"/>
                  <a:pt x="73259" y="351936"/>
                  <a:pt x="69462" y="351936"/>
                </a:cubicBezTo>
                <a:cubicBezTo>
                  <a:pt x="69462" y="353453"/>
                  <a:pt x="67183" y="356487"/>
                  <a:pt x="64145" y="361795"/>
                </a:cubicBezTo>
                <a:cubicBezTo>
                  <a:pt x="58068" y="371655"/>
                  <a:pt x="51232" y="381514"/>
                  <a:pt x="45155" y="391373"/>
                </a:cubicBezTo>
                <a:cubicBezTo>
                  <a:pt x="43636" y="393649"/>
                  <a:pt x="41357" y="395165"/>
                  <a:pt x="39838" y="395924"/>
                </a:cubicBezTo>
                <a:cubicBezTo>
                  <a:pt x="42877" y="398957"/>
                  <a:pt x="45155" y="402749"/>
                  <a:pt x="48194" y="405783"/>
                </a:cubicBezTo>
                <a:cubicBezTo>
                  <a:pt x="50472" y="408058"/>
                  <a:pt x="52751" y="411092"/>
                  <a:pt x="55030" y="413367"/>
                </a:cubicBezTo>
                <a:cubicBezTo>
                  <a:pt x="55030" y="410333"/>
                  <a:pt x="55030" y="407300"/>
                  <a:pt x="56549" y="405025"/>
                </a:cubicBezTo>
                <a:cubicBezTo>
                  <a:pt x="65664" y="389856"/>
                  <a:pt x="74779" y="373930"/>
                  <a:pt x="83134" y="358003"/>
                </a:cubicBezTo>
                <a:cubicBezTo>
                  <a:pt x="86172" y="353453"/>
                  <a:pt x="91489" y="348903"/>
                  <a:pt x="96806" y="345111"/>
                </a:cubicBezTo>
                <a:close/>
                <a:moveTo>
                  <a:pt x="295055" y="323117"/>
                </a:moveTo>
                <a:lnTo>
                  <a:pt x="295055" y="324634"/>
                </a:lnTo>
                <a:cubicBezTo>
                  <a:pt x="295055" y="329942"/>
                  <a:pt x="296574" y="334493"/>
                  <a:pt x="300372" y="338285"/>
                </a:cubicBezTo>
                <a:cubicBezTo>
                  <a:pt x="304929" y="342835"/>
                  <a:pt x="307208" y="349661"/>
                  <a:pt x="304169" y="354970"/>
                </a:cubicBezTo>
                <a:cubicBezTo>
                  <a:pt x="295055" y="370896"/>
                  <a:pt x="285940" y="386064"/>
                  <a:pt x="276824" y="401233"/>
                </a:cubicBezTo>
                <a:cubicBezTo>
                  <a:pt x="250239" y="454321"/>
                  <a:pt x="216059" y="504376"/>
                  <a:pt x="181118" y="552914"/>
                </a:cubicBezTo>
                <a:cubicBezTo>
                  <a:pt x="179599" y="554431"/>
                  <a:pt x="178840" y="555947"/>
                  <a:pt x="177321" y="557464"/>
                </a:cubicBezTo>
                <a:cubicBezTo>
                  <a:pt x="176561" y="558223"/>
                  <a:pt x="175801" y="558223"/>
                  <a:pt x="175042" y="558223"/>
                </a:cubicBezTo>
                <a:cubicBezTo>
                  <a:pt x="187955" y="575666"/>
                  <a:pt x="202386" y="590076"/>
                  <a:pt x="217578" y="572632"/>
                </a:cubicBezTo>
                <a:cubicBezTo>
                  <a:pt x="218337" y="572632"/>
                  <a:pt x="218337" y="571874"/>
                  <a:pt x="218337" y="571874"/>
                </a:cubicBezTo>
                <a:cubicBezTo>
                  <a:pt x="254037" y="508168"/>
                  <a:pt x="290497" y="444462"/>
                  <a:pt x="327716" y="381514"/>
                </a:cubicBezTo>
                <a:cubicBezTo>
                  <a:pt x="331514" y="374688"/>
                  <a:pt x="335312" y="368621"/>
                  <a:pt x="338350" y="361795"/>
                </a:cubicBezTo>
                <a:cubicBezTo>
                  <a:pt x="340629" y="358003"/>
                  <a:pt x="344427" y="354970"/>
                  <a:pt x="348225" y="352695"/>
                </a:cubicBezTo>
                <a:cubicBezTo>
                  <a:pt x="321640" y="351936"/>
                  <a:pt x="302650" y="345869"/>
                  <a:pt x="295055" y="323117"/>
                </a:cubicBezTo>
                <a:close/>
                <a:moveTo>
                  <a:pt x="247201" y="309465"/>
                </a:moveTo>
                <a:cubicBezTo>
                  <a:pt x="227452" y="341319"/>
                  <a:pt x="206944" y="373172"/>
                  <a:pt x="187195" y="405025"/>
                </a:cubicBezTo>
                <a:cubicBezTo>
                  <a:pt x="169725" y="433086"/>
                  <a:pt x="153014" y="461905"/>
                  <a:pt x="136304" y="490724"/>
                </a:cubicBezTo>
                <a:cubicBezTo>
                  <a:pt x="173523" y="430810"/>
                  <a:pt x="210742" y="370138"/>
                  <a:pt x="247201" y="309465"/>
                </a:cubicBezTo>
                <a:close/>
                <a:moveTo>
                  <a:pt x="239534" y="279603"/>
                </a:moveTo>
                <a:cubicBezTo>
                  <a:pt x="202434" y="278323"/>
                  <a:pt x="157002" y="282163"/>
                  <a:pt x="146178" y="282163"/>
                </a:cubicBezTo>
                <a:lnTo>
                  <a:pt x="142062" y="282921"/>
                </a:lnTo>
                <a:lnTo>
                  <a:pt x="137823" y="282921"/>
                </a:lnTo>
                <a:lnTo>
                  <a:pt x="135768" y="284081"/>
                </a:lnTo>
                <a:lnTo>
                  <a:pt x="124056" y="286239"/>
                </a:lnTo>
                <a:lnTo>
                  <a:pt x="120647" y="292615"/>
                </a:lnTo>
                <a:lnTo>
                  <a:pt x="120353" y="292781"/>
                </a:lnTo>
                <a:lnTo>
                  <a:pt x="117315" y="298848"/>
                </a:lnTo>
                <a:lnTo>
                  <a:pt x="120647" y="292615"/>
                </a:lnTo>
                <a:lnTo>
                  <a:pt x="135768" y="284081"/>
                </a:lnTo>
                <a:lnTo>
                  <a:pt x="142062" y="282921"/>
                </a:lnTo>
                <a:lnTo>
                  <a:pt x="146938" y="282921"/>
                </a:lnTo>
                <a:cubicBezTo>
                  <a:pt x="153014" y="282921"/>
                  <a:pt x="155293" y="287472"/>
                  <a:pt x="152255" y="292781"/>
                </a:cubicBezTo>
                <a:cubicBezTo>
                  <a:pt x="125670" y="336768"/>
                  <a:pt x="100604" y="382272"/>
                  <a:pt x="75538" y="427018"/>
                </a:cubicBezTo>
                <a:cubicBezTo>
                  <a:pt x="74019" y="430052"/>
                  <a:pt x="71740" y="430810"/>
                  <a:pt x="70221" y="431569"/>
                </a:cubicBezTo>
                <a:cubicBezTo>
                  <a:pt x="79336" y="442945"/>
                  <a:pt x="88451" y="453563"/>
                  <a:pt x="98325" y="464939"/>
                </a:cubicBezTo>
                <a:cubicBezTo>
                  <a:pt x="98325" y="461905"/>
                  <a:pt x="99085" y="459630"/>
                  <a:pt x="100604" y="457355"/>
                </a:cubicBezTo>
                <a:cubicBezTo>
                  <a:pt x="106681" y="446737"/>
                  <a:pt x="112757" y="436878"/>
                  <a:pt x="118834" y="427018"/>
                </a:cubicBezTo>
                <a:cubicBezTo>
                  <a:pt x="144659" y="382272"/>
                  <a:pt x="168965" y="338285"/>
                  <a:pt x="192512" y="292781"/>
                </a:cubicBezTo>
                <a:cubicBezTo>
                  <a:pt x="195550" y="287472"/>
                  <a:pt x="201627" y="282921"/>
                  <a:pt x="206184" y="282921"/>
                </a:cubicBezTo>
                <a:cubicBezTo>
                  <a:pt x="210742" y="282921"/>
                  <a:pt x="213780" y="284438"/>
                  <a:pt x="213020" y="286713"/>
                </a:cubicBezTo>
                <a:cubicBezTo>
                  <a:pt x="212261" y="288988"/>
                  <a:pt x="212261" y="288988"/>
                  <a:pt x="213780" y="286713"/>
                </a:cubicBezTo>
                <a:cubicBezTo>
                  <a:pt x="215299" y="284438"/>
                  <a:pt x="220616" y="282921"/>
                  <a:pt x="225174" y="282921"/>
                </a:cubicBezTo>
                <a:cubicBezTo>
                  <a:pt x="229731" y="282921"/>
                  <a:pt x="230491" y="286713"/>
                  <a:pt x="226693" y="292022"/>
                </a:cubicBezTo>
                <a:cubicBezTo>
                  <a:pt x="195550" y="336010"/>
                  <a:pt x="165167" y="380756"/>
                  <a:pt x="136304" y="426260"/>
                </a:cubicBezTo>
                <a:cubicBezTo>
                  <a:pt x="127949" y="440670"/>
                  <a:pt x="119593" y="455838"/>
                  <a:pt x="111238" y="470248"/>
                </a:cubicBezTo>
                <a:cubicBezTo>
                  <a:pt x="109719" y="472523"/>
                  <a:pt x="108200" y="474040"/>
                  <a:pt x="106681" y="474798"/>
                </a:cubicBezTo>
                <a:cubicBezTo>
                  <a:pt x="111238" y="480865"/>
                  <a:pt x="116555" y="486174"/>
                  <a:pt x="121112" y="492241"/>
                </a:cubicBezTo>
                <a:cubicBezTo>
                  <a:pt x="121112" y="489208"/>
                  <a:pt x="121872" y="486174"/>
                  <a:pt x="123391" y="483899"/>
                </a:cubicBezTo>
                <a:cubicBezTo>
                  <a:pt x="132506" y="467214"/>
                  <a:pt x="142380" y="450529"/>
                  <a:pt x="152255" y="433844"/>
                </a:cubicBezTo>
                <a:cubicBezTo>
                  <a:pt x="181118" y="386064"/>
                  <a:pt x="212261" y="339802"/>
                  <a:pt x="241125" y="292781"/>
                </a:cubicBezTo>
                <a:cubicBezTo>
                  <a:pt x="244163" y="287472"/>
                  <a:pt x="250239" y="282921"/>
                  <a:pt x="255556" y="282921"/>
                </a:cubicBezTo>
                <a:cubicBezTo>
                  <a:pt x="260114" y="282921"/>
                  <a:pt x="263152" y="283680"/>
                  <a:pt x="262393" y="285196"/>
                </a:cubicBezTo>
                <a:cubicBezTo>
                  <a:pt x="263152" y="283680"/>
                  <a:pt x="267710" y="282921"/>
                  <a:pt x="272267" y="282921"/>
                </a:cubicBezTo>
                <a:cubicBezTo>
                  <a:pt x="276824" y="282921"/>
                  <a:pt x="277584" y="287472"/>
                  <a:pt x="274546" y="292781"/>
                </a:cubicBezTo>
                <a:cubicBezTo>
                  <a:pt x="231250" y="364071"/>
                  <a:pt x="187195" y="436119"/>
                  <a:pt x="143140" y="508168"/>
                </a:cubicBezTo>
                <a:cubicBezTo>
                  <a:pt x="141621" y="510443"/>
                  <a:pt x="140102" y="511201"/>
                  <a:pt x="137823" y="511960"/>
                </a:cubicBezTo>
                <a:cubicBezTo>
                  <a:pt x="143140" y="517269"/>
                  <a:pt x="147697" y="523336"/>
                  <a:pt x="152255" y="528645"/>
                </a:cubicBezTo>
                <a:cubicBezTo>
                  <a:pt x="152255" y="528645"/>
                  <a:pt x="152255" y="527886"/>
                  <a:pt x="153014" y="527128"/>
                </a:cubicBezTo>
                <a:cubicBezTo>
                  <a:pt x="153774" y="525611"/>
                  <a:pt x="154534" y="524094"/>
                  <a:pt x="156053" y="522578"/>
                </a:cubicBezTo>
                <a:cubicBezTo>
                  <a:pt x="162889" y="509685"/>
                  <a:pt x="170484" y="496792"/>
                  <a:pt x="178080" y="483899"/>
                </a:cubicBezTo>
                <a:cubicBezTo>
                  <a:pt x="186435" y="469489"/>
                  <a:pt x="194791" y="454321"/>
                  <a:pt x="203146" y="439153"/>
                </a:cubicBezTo>
                <a:cubicBezTo>
                  <a:pt x="229731" y="391373"/>
                  <a:pt x="255556" y="342835"/>
                  <a:pt x="279863" y="293539"/>
                </a:cubicBezTo>
                <a:cubicBezTo>
                  <a:pt x="281382" y="291264"/>
                  <a:pt x="283661" y="288988"/>
                  <a:pt x="285940" y="288230"/>
                </a:cubicBezTo>
                <a:cubicBezTo>
                  <a:pt x="282901" y="285955"/>
                  <a:pt x="278344" y="284438"/>
                  <a:pt x="272267" y="282921"/>
                </a:cubicBezTo>
                <a:cubicBezTo>
                  <a:pt x="263342" y="281025"/>
                  <a:pt x="251901" y="280030"/>
                  <a:pt x="239534" y="279603"/>
                </a:cubicBezTo>
                <a:close/>
                <a:moveTo>
                  <a:pt x="186056" y="267848"/>
                </a:moveTo>
                <a:cubicBezTo>
                  <a:pt x="213970" y="268891"/>
                  <a:pt x="242264" y="272304"/>
                  <a:pt x="266190" y="272304"/>
                </a:cubicBezTo>
                <a:cubicBezTo>
                  <a:pt x="274546" y="272304"/>
                  <a:pt x="297333" y="269270"/>
                  <a:pt x="301131" y="279129"/>
                </a:cubicBezTo>
                <a:cubicBezTo>
                  <a:pt x="305689" y="291264"/>
                  <a:pt x="305689" y="296573"/>
                  <a:pt x="305689" y="309465"/>
                </a:cubicBezTo>
                <a:cubicBezTo>
                  <a:pt x="305689" y="345111"/>
                  <a:pt x="358099" y="343594"/>
                  <a:pt x="383924" y="343594"/>
                </a:cubicBezTo>
                <a:cubicBezTo>
                  <a:pt x="384684" y="343594"/>
                  <a:pt x="384684" y="343594"/>
                  <a:pt x="384684" y="343594"/>
                </a:cubicBezTo>
                <a:cubicBezTo>
                  <a:pt x="386203" y="343594"/>
                  <a:pt x="386963" y="343594"/>
                  <a:pt x="387722" y="343594"/>
                </a:cubicBezTo>
                <a:cubicBezTo>
                  <a:pt x="430258" y="356487"/>
                  <a:pt x="377848" y="401233"/>
                  <a:pt x="364935" y="417159"/>
                </a:cubicBezTo>
                <a:cubicBezTo>
                  <a:pt x="322399" y="467214"/>
                  <a:pt x="279863" y="517269"/>
                  <a:pt x="237327" y="568082"/>
                </a:cubicBezTo>
                <a:cubicBezTo>
                  <a:pt x="221376" y="586284"/>
                  <a:pt x="202386" y="609794"/>
                  <a:pt x="180359" y="584008"/>
                </a:cubicBezTo>
                <a:cubicBezTo>
                  <a:pt x="140861" y="537746"/>
                  <a:pt x="102123" y="491483"/>
                  <a:pt x="62625" y="445220"/>
                </a:cubicBezTo>
                <a:cubicBezTo>
                  <a:pt x="54270" y="434602"/>
                  <a:pt x="-14091" y="373930"/>
                  <a:pt x="2619" y="354970"/>
                </a:cubicBezTo>
                <a:cubicBezTo>
                  <a:pt x="17051" y="339043"/>
                  <a:pt x="36800" y="343594"/>
                  <a:pt x="57308" y="343594"/>
                </a:cubicBezTo>
                <a:cubicBezTo>
                  <a:pt x="124151" y="343594"/>
                  <a:pt x="77817" y="289747"/>
                  <a:pt x="108200" y="277612"/>
                </a:cubicBezTo>
                <a:cubicBezTo>
                  <a:pt x="130607" y="268132"/>
                  <a:pt x="158141" y="266805"/>
                  <a:pt x="186056" y="267848"/>
                </a:cubicBezTo>
                <a:close/>
                <a:moveTo>
                  <a:pt x="288193" y="232853"/>
                </a:moveTo>
                <a:lnTo>
                  <a:pt x="288193" y="233614"/>
                </a:lnTo>
                <a:cubicBezTo>
                  <a:pt x="288193" y="236660"/>
                  <a:pt x="287435" y="238945"/>
                  <a:pt x="285919" y="241229"/>
                </a:cubicBezTo>
                <a:cubicBezTo>
                  <a:pt x="283645" y="244275"/>
                  <a:pt x="281370" y="244275"/>
                  <a:pt x="282886" y="241991"/>
                </a:cubicBezTo>
                <a:cubicBezTo>
                  <a:pt x="283645" y="241229"/>
                  <a:pt x="284403" y="239706"/>
                  <a:pt x="285161" y="238183"/>
                </a:cubicBezTo>
                <a:cubicBezTo>
                  <a:pt x="285919" y="237422"/>
                  <a:pt x="285919" y="235899"/>
                  <a:pt x="286677" y="235137"/>
                </a:cubicBezTo>
                <a:cubicBezTo>
                  <a:pt x="287435" y="233614"/>
                  <a:pt x="288193" y="232091"/>
                  <a:pt x="288193" y="232853"/>
                </a:cubicBezTo>
                <a:close/>
                <a:moveTo>
                  <a:pt x="263917" y="185061"/>
                </a:moveTo>
                <a:cubicBezTo>
                  <a:pt x="264677" y="187336"/>
                  <a:pt x="264677" y="190368"/>
                  <a:pt x="262398" y="194159"/>
                </a:cubicBezTo>
                <a:cubicBezTo>
                  <a:pt x="253285" y="208563"/>
                  <a:pt x="244930" y="222967"/>
                  <a:pt x="236576" y="236613"/>
                </a:cubicBezTo>
                <a:cubicBezTo>
                  <a:pt x="233538" y="241161"/>
                  <a:pt x="229741" y="244194"/>
                  <a:pt x="226703" y="245710"/>
                </a:cubicBezTo>
                <a:lnTo>
                  <a:pt x="235057" y="245710"/>
                </a:lnTo>
                <a:lnTo>
                  <a:pt x="252525" y="245710"/>
                </a:lnTo>
                <a:cubicBezTo>
                  <a:pt x="250247" y="244194"/>
                  <a:pt x="249487" y="240403"/>
                  <a:pt x="251766" y="236613"/>
                </a:cubicBezTo>
                <a:cubicBezTo>
                  <a:pt x="259361" y="222967"/>
                  <a:pt x="266196" y="209321"/>
                  <a:pt x="273791" y="195675"/>
                </a:cubicBezTo>
                <a:cubicBezTo>
                  <a:pt x="275310" y="192642"/>
                  <a:pt x="277588" y="190178"/>
                  <a:pt x="279867" y="188946"/>
                </a:cubicBezTo>
                <a:lnTo>
                  <a:pt x="284170" y="189416"/>
                </a:lnTo>
                <a:lnTo>
                  <a:pt x="286547" y="191822"/>
                </a:lnTo>
                <a:lnTo>
                  <a:pt x="288221" y="197949"/>
                </a:lnTo>
                <a:lnTo>
                  <a:pt x="288221" y="211595"/>
                </a:lnTo>
                <a:cubicBezTo>
                  <a:pt x="288221" y="219176"/>
                  <a:pt x="285183" y="229032"/>
                  <a:pt x="281386" y="235097"/>
                </a:cubicBezTo>
                <a:cubicBezTo>
                  <a:pt x="280626" y="235855"/>
                  <a:pt x="280626" y="236613"/>
                  <a:pt x="279867" y="237371"/>
                </a:cubicBezTo>
                <a:cubicBezTo>
                  <a:pt x="277588" y="241161"/>
                  <a:pt x="272272" y="244194"/>
                  <a:pt x="267715" y="245710"/>
                </a:cubicBezTo>
                <a:lnTo>
                  <a:pt x="284424" y="245710"/>
                </a:lnTo>
                <a:cubicBezTo>
                  <a:pt x="291259" y="245710"/>
                  <a:pt x="295104" y="211595"/>
                  <a:pt x="289230" y="194538"/>
                </a:cubicBezTo>
                <a:lnTo>
                  <a:pt x="286547" y="191822"/>
                </a:lnTo>
                <a:lnTo>
                  <a:pt x="285943" y="189610"/>
                </a:lnTo>
                <a:lnTo>
                  <a:pt x="284170" y="189416"/>
                </a:lnTo>
                <a:lnTo>
                  <a:pt x="279867" y="185061"/>
                </a:lnTo>
                <a:close/>
                <a:moveTo>
                  <a:pt x="246449" y="185061"/>
                </a:moveTo>
                <a:cubicBezTo>
                  <a:pt x="247209" y="187336"/>
                  <a:pt x="247209" y="190368"/>
                  <a:pt x="244171" y="194159"/>
                </a:cubicBezTo>
                <a:cubicBezTo>
                  <a:pt x="235057" y="209321"/>
                  <a:pt x="225943" y="223725"/>
                  <a:pt x="216830" y="238887"/>
                </a:cubicBezTo>
                <a:cubicBezTo>
                  <a:pt x="215311" y="240403"/>
                  <a:pt x="214551" y="241920"/>
                  <a:pt x="213792" y="243436"/>
                </a:cubicBezTo>
                <a:cubicBezTo>
                  <a:pt x="213032" y="244194"/>
                  <a:pt x="211513" y="244952"/>
                  <a:pt x="209994" y="245710"/>
                </a:cubicBezTo>
                <a:lnTo>
                  <a:pt x="218349" y="245710"/>
                </a:lnTo>
                <a:cubicBezTo>
                  <a:pt x="216830" y="244194"/>
                  <a:pt x="217589" y="241161"/>
                  <a:pt x="219868" y="236613"/>
                </a:cubicBezTo>
                <a:cubicBezTo>
                  <a:pt x="228222" y="222967"/>
                  <a:pt x="237336" y="208563"/>
                  <a:pt x="245690" y="194159"/>
                </a:cubicBezTo>
                <a:cubicBezTo>
                  <a:pt x="247968" y="190368"/>
                  <a:pt x="251766" y="187336"/>
                  <a:pt x="255563" y="185061"/>
                </a:cubicBezTo>
                <a:close/>
                <a:moveTo>
                  <a:pt x="209994" y="185061"/>
                </a:moveTo>
                <a:cubicBezTo>
                  <a:pt x="212273" y="187336"/>
                  <a:pt x="213032" y="190368"/>
                  <a:pt x="209994" y="194159"/>
                </a:cubicBezTo>
                <a:cubicBezTo>
                  <a:pt x="200881" y="208563"/>
                  <a:pt x="191007" y="222967"/>
                  <a:pt x="181893" y="237371"/>
                </a:cubicBezTo>
                <a:cubicBezTo>
                  <a:pt x="179615" y="241161"/>
                  <a:pt x="175818" y="244194"/>
                  <a:pt x="172020" y="245710"/>
                </a:cubicBezTo>
                <a:lnTo>
                  <a:pt x="200121" y="245710"/>
                </a:lnTo>
                <a:cubicBezTo>
                  <a:pt x="198602" y="244194"/>
                  <a:pt x="198602" y="241161"/>
                  <a:pt x="200881" y="236613"/>
                </a:cubicBezTo>
                <a:cubicBezTo>
                  <a:pt x="209994" y="222967"/>
                  <a:pt x="219108" y="208563"/>
                  <a:pt x="228222" y="194159"/>
                </a:cubicBezTo>
                <a:cubicBezTo>
                  <a:pt x="230500" y="190368"/>
                  <a:pt x="234298" y="187336"/>
                  <a:pt x="238095" y="185061"/>
                </a:cubicBezTo>
                <a:cubicBezTo>
                  <a:pt x="228981" y="185061"/>
                  <a:pt x="219868" y="185061"/>
                  <a:pt x="209994" y="185061"/>
                </a:cubicBezTo>
                <a:close/>
                <a:moveTo>
                  <a:pt x="144679" y="185061"/>
                </a:moveTo>
                <a:cubicBezTo>
                  <a:pt x="146957" y="187336"/>
                  <a:pt x="147717" y="190368"/>
                  <a:pt x="145438" y="194917"/>
                </a:cubicBezTo>
                <a:cubicBezTo>
                  <a:pt x="137844" y="207805"/>
                  <a:pt x="130249" y="221451"/>
                  <a:pt x="122654" y="235097"/>
                </a:cubicBezTo>
                <a:cubicBezTo>
                  <a:pt x="121895" y="236613"/>
                  <a:pt x="121135" y="237371"/>
                  <a:pt x="119616" y="238887"/>
                </a:cubicBezTo>
                <a:cubicBezTo>
                  <a:pt x="121895" y="242678"/>
                  <a:pt x="124173" y="244952"/>
                  <a:pt x="127211" y="245710"/>
                </a:cubicBezTo>
                <a:lnTo>
                  <a:pt x="162906" y="245710"/>
                </a:lnTo>
                <a:cubicBezTo>
                  <a:pt x="161388" y="244194"/>
                  <a:pt x="161388" y="240403"/>
                  <a:pt x="163666" y="236613"/>
                </a:cubicBezTo>
                <a:cubicBezTo>
                  <a:pt x="172020" y="222967"/>
                  <a:pt x="179615" y="208563"/>
                  <a:pt x="187210" y="194917"/>
                </a:cubicBezTo>
                <a:cubicBezTo>
                  <a:pt x="189488" y="190368"/>
                  <a:pt x="194045" y="187336"/>
                  <a:pt x="198602" y="185061"/>
                </a:cubicBezTo>
                <a:lnTo>
                  <a:pt x="162906" y="185061"/>
                </a:lnTo>
                <a:close/>
                <a:moveTo>
                  <a:pt x="119616" y="185061"/>
                </a:moveTo>
                <a:cubicBezTo>
                  <a:pt x="115819" y="185061"/>
                  <a:pt x="114300" y="191126"/>
                  <a:pt x="113540" y="199465"/>
                </a:cubicBezTo>
                <a:cubicBezTo>
                  <a:pt x="114300" y="197949"/>
                  <a:pt x="115059" y="195675"/>
                  <a:pt x="115819" y="194159"/>
                </a:cubicBezTo>
                <a:cubicBezTo>
                  <a:pt x="118097" y="190368"/>
                  <a:pt x="120376" y="187336"/>
                  <a:pt x="121135" y="185061"/>
                </a:cubicBezTo>
                <a:close/>
                <a:moveTo>
                  <a:pt x="211893" y="175680"/>
                </a:moveTo>
                <a:cubicBezTo>
                  <a:pt x="237715" y="174827"/>
                  <a:pt x="263538" y="174827"/>
                  <a:pt x="288221" y="178238"/>
                </a:cubicBezTo>
                <a:cubicBezTo>
                  <a:pt x="310246" y="181271"/>
                  <a:pt x="310246" y="216902"/>
                  <a:pt x="305689" y="233580"/>
                </a:cubicBezTo>
                <a:cubicBezTo>
                  <a:pt x="301132" y="250259"/>
                  <a:pt x="288981" y="253291"/>
                  <a:pt x="273791" y="253291"/>
                </a:cubicBezTo>
                <a:lnTo>
                  <a:pt x="118857" y="253291"/>
                </a:lnTo>
                <a:cubicBezTo>
                  <a:pt x="117338" y="253291"/>
                  <a:pt x="116578" y="253291"/>
                  <a:pt x="115819" y="253291"/>
                </a:cubicBezTo>
                <a:cubicBezTo>
                  <a:pt x="92275" y="246468"/>
                  <a:pt x="96832" y="209321"/>
                  <a:pt x="102148" y="190368"/>
                </a:cubicBezTo>
                <a:cubicBezTo>
                  <a:pt x="105186" y="177480"/>
                  <a:pt x="125692" y="178238"/>
                  <a:pt x="135565" y="178238"/>
                </a:cubicBezTo>
                <a:cubicBezTo>
                  <a:pt x="160248" y="178238"/>
                  <a:pt x="186071" y="176533"/>
                  <a:pt x="211893" y="175680"/>
                </a:cubicBezTo>
                <a:close/>
                <a:moveTo>
                  <a:pt x="288193" y="145616"/>
                </a:moveTo>
                <a:lnTo>
                  <a:pt x="288193" y="146377"/>
                </a:lnTo>
                <a:cubicBezTo>
                  <a:pt x="288193" y="149423"/>
                  <a:pt x="287435" y="151708"/>
                  <a:pt x="285919" y="153992"/>
                </a:cubicBezTo>
                <a:cubicBezTo>
                  <a:pt x="283645" y="157038"/>
                  <a:pt x="281370" y="157038"/>
                  <a:pt x="282886" y="154754"/>
                </a:cubicBezTo>
                <a:cubicBezTo>
                  <a:pt x="283645" y="153992"/>
                  <a:pt x="284403" y="152469"/>
                  <a:pt x="285161" y="150946"/>
                </a:cubicBezTo>
                <a:cubicBezTo>
                  <a:pt x="285161" y="150185"/>
                  <a:pt x="285919" y="148662"/>
                  <a:pt x="286677" y="147900"/>
                </a:cubicBezTo>
                <a:cubicBezTo>
                  <a:pt x="287435" y="146377"/>
                  <a:pt x="288193" y="144854"/>
                  <a:pt x="288193" y="145616"/>
                </a:cubicBezTo>
                <a:close/>
                <a:moveTo>
                  <a:pt x="263911" y="99305"/>
                </a:moveTo>
                <a:cubicBezTo>
                  <a:pt x="264671" y="100823"/>
                  <a:pt x="263911" y="103860"/>
                  <a:pt x="262392" y="106897"/>
                </a:cubicBezTo>
                <a:cubicBezTo>
                  <a:pt x="253277" y="121320"/>
                  <a:pt x="244922" y="135744"/>
                  <a:pt x="235807" y="149409"/>
                </a:cubicBezTo>
                <a:cubicBezTo>
                  <a:pt x="234288" y="153205"/>
                  <a:pt x="231249" y="155482"/>
                  <a:pt x="228211" y="157760"/>
                </a:cubicBezTo>
                <a:lnTo>
                  <a:pt x="235047" y="157760"/>
                </a:lnTo>
                <a:lnTo>
                  <a:pt x="251758" y="157760"/>
                </a:lnTo>
                <a:cubicBezTo>
                  <a:pt x="249479" y="155482"/>
                  <a:pt x="249479" y="152446"/>
                  <a:pt x="251758" y="149409"/>
                </a:cubicBezTo>
                <a:cubicBezTo>
                  <a:pt x="258594" y="135744"/>
                  <a:pt x="266190" y="122080"/>
                  <a:pt x="273026" y="108415"/>
                </a:cubicBezTo>
                <a:cubicBezTo>
                  <a:pt x="274546" y="105378"/>
                  <a:pt x="277014" y="102911"/>
                  <a:pt x="279388" y="101677"/>
                </a:cubicBezTo>
                <a:lnTo>
                  <a:pt x="282683" y="102055"/>
                </a:lnTo>
                <a:lnTo>
                  <a:pt x="286591" y="105868"/>
                </a:lnTo>
                <a:lnTo>
                  <a:pt x="288218" y="109933"/>
                </a:lnTo>
                <a:lnTo>
                  <a:pt x="288218" y="124357"/>
                </a:lnTo>
                <a:cubicBezTo>
                  <a:pt x="288218" y="131189"/>
                  <a:pt x="285180" y="141818"/>
                  <a:pt x="281382" y="147132"/>
                </a:cubicBezTo>
                <a:cubicBezTo>
                  <a:pt x="280622" y="148650"/>
                  <a:pt x="279863" y="149409"/>
                  <a:pt x="279863" y="150168"/>
                </a:cubicBezTo>
                <a:cubicBezTo>
                  <a:pt x="277584" y="153205"/>
                  <a:pt x="273786" y="156242"/>
                  <a:pt x="269228" y="157760"/>
                </a:cubicBezTo>
                <a:lnTo>
                  <a:pt x="284421" y="157760"/>
                </a:lnTo>
                <a:cubicBezTo>
                  <a:pt x="291257" y="157760"/>
                  <a:pt x="295102" y="124879"/>
                  <a:pt x="289227" y="108439"/>
                </a:cubicBezTo>
                <a:lnTo>
                  <a:pt x="286591" y="105868"/>
                </a:lnTo>
                <a:lnTo>
                  <a:pt x="285180" y="102342"/>
                </a:lnTo>
                <a:lnTo>
                  <a:pt x="282683" y="102055"/>
                </a:lnTo>
                <a:lnTo>
                  <a:pt x="279863" y="99305"/>
                </a:lnTo>
                <a:close/>
                <a:moveTo>
                  <a:pt x="246441" y="99305"/>
                </a:moveTo>
                <a:cubicBezTo>
                  <a:pt x="247201" y="100823"/>
                  <a:pt x="246441" y="103860"/>
                  <a:pt x="244162" y="106897"/>
                </a:cubicBezTo>
                <a:cubicBezTo>
                  <a:pt x="235047" y="122080"/>
                  <a:pt x="225173" y="136504"/>
                  <a:pt x="216058" y="151687"/>
                </a:cubicBezTo>
                <a:cubicBezTo>
                  <a:pt x="215298" y="153205"/>
                  <a:pt x="214539" y="153964"/>
                  <a:pt x="213779" y="155482"/>
                </a:cubicBezTo>
                <a:cubicBezTo>
                  <a:pt x="213019" y="156242"/>
                  <a:pt x="212260" y="157001"/>
                  <a:pt x="211500" y="157760"/>
                </a:cubicBezTo>
                <a:lnTo>
                  <a:pt x="217577" y="157760"/>
                </a:lnTo>
                <a:cubicBezTo>
                  <a:pt x="216817" y="155482"/>
                  <a:pt x="217577" y="153205"/>
                  <a:pt x="219096" y="149409"/>
                </a:cubicBezTo>
                <a:cubicBezTo>
                  <a:pt x="228211" y="135744"/>
                  <a:pt x="236566" y="121320"/>
                  <a:pt x="245681" y="106897"/>
                </a:cubicBezTo>
                <a:cubicBezTo>
                  <a:pt x="247201" y="103860"/>
                  <a:pt x="250239" y="100823"/>
                  <a:pt x="254037" y="99305"/>
                </a:cubicBezTo>
                <a:close/>
                <a:moveTo>
                  <a:pt x="210741" y="99305"/>
                </a:moveTo>
                <a:cubicBezTo>
                  <a:pt x="212260" y="100823"/>
                  <a:pt x="212260" y="103860"/>
                  <a:pt x="209981" y="106897"/>
                </a:cubicBezTo>
                <a:cubicBezTo>
                  <a:pt x="200866" y="121320"/>
                  <a:pt x="190992" y="134985"/>
                  <a:pt x="181877" y="149409"/>
                </a:cubicBezTo>
                <a:cubicBezTo>
                  <a:pt x="179598" y="153205"/>
                  <a:pt x="176560" y="156242"/>
                  <a:pt x="173521" y="157760"/>
                </a:cubicBezTo>
                <a:lnTo>
                  <a:pt x="199347" y="157760"/>
                </a:lnTo>
                <a:cubicBezTo>
                  <a:pt x="198587" y="155482"/>
                  <a:pt x="198587" y="153205"/>
                  <a:pt x="200866" y="149409"/>
                </a:cubicBezTo>
                <a:cubicBezTo>
                  <a:pt x="209981" y="135744"/>
                  <a:pt x="219096" y="121320"/>
                  <a:pt x="228211" y="106897"/>
                </a:cubicBezTo>
                <a:cubicBezTo>
                  <a:pt x="230490" y="103860"/>
                  <a:pt x="233528" y="100823"/>
                  <a:pt x="236566" y="99305"/>
                </a:cubicBezTo>
                <a:close/>
                <a:moveTo>
                  <a:pt x="145417" y="99305"/>
                </a:moveTo>
                <a:cubicBezTo>
                  <a:pt x="146936" y="100823"/>
                  <a:pt x="146936" y="103860"/>
                  <a:pt x="145417" y="107656"/>
                </a:cubicBezTo>
                <a:cubicBezTo>
                  <a:pt x="137821" y="120561"/>
                  <a:pt x="130225" y="134226"/>
                  <a:pt x="122629" y="147891"/>
                </a:cubicBezTo>
                <a:cubicBezTo>
                  <a:pt x="121870" y="148650"/>
                  <a:pt x="121110" y="150168"/>
                  <a:pt x="120351" y="150927"/>
                </a:cubicBezTo>
                <a:cubicBezTo>
                  <a:pt x="121870" y="154723"/>
                  <a:pt x="124149" y="157001"/>
                  <a:pt x="127187" y="157760"/>
                </a:cubicBezTo>
                <a:lnTo>
                  <a:pt x="162128" y="157760"/>
                </a:lnTo>
                <a:cubicBezTo>
                  <a:pt x="161368" y="155482"/>
                  <a:pt x="161368" y="153205"/>
                  <a:pt x="163647" y="149409"/>
                </a:cubicBezTo>
                <a:cubicBezTo>
                  <a:pt x="171243" y="135744"/>
                  <a:pt x="179598" y="121320"/>
                  <a:pt x="187194" y="107656"/>
                </a:cubicBezTo>
                <a:cubicBezTo>
                  <a:pt x="189472" y="103860"/>
                  <a:pt x="192511" y="100823"/>
                  <a:pt x="196309" y="99305"/>
                </a:cubicBezTo>
                <a:lnTo>
                  <a:pt x="162887" y="99305"/>
                </a:lnTo>
                <a:close/>
                <a:moveTo>
                  <a:pt x="119591" y="99305"/>
                </a:moveTo>
                <a:cubicBezTo>
                  <a:pt x="115793" y="99305"/>
                  <a:pt x="114274" y="103860"/>
                  <a:pt x="113514" y="111451"/>
                </a:cubicBezTo>
                <a:cubicBezTo>
                  <a:pt x="114274" y="109933"/>
                  <a:pt x="115034" y="108415"/>
                  <a:pt x="115793" y="106897"/>
                </a:cubicBezTo>
                <a:cubicBezTo>
                  <a:pt x="117312" y="103860"/>
                  <a:pt x="118831" y="100823"/>
                  <a:pt x="120351" y="99305"/>
                </a:cubicBezTo>
                <a:close/>
                <a:moveTo>
                  <a:pt x="211880" y="89436"/>
                </a:moveTo>
                <a:cubicBezTo>
                  <a:pt x="237706" y="88677"/>
                  <a:pt x="263531" y="88677"/>
                  <a:pt x="288218" y="91713"/>
                </a:cubicBezTo>
                <a:cubicBezTo>
                  <a:pt x="310246" y="94750"/>
                  <a:pt x="310246" y="128912"/>
                  <a:pt x="305689" y="145613"/>
                </a:cubicBezTo>
                <a:cubicBezTo>
                  <a:pt x="301131" y="161556"/>
                  <a:pt x="288978" y="164592"/>
                  <a:pt x="273786" y="164592"/>
                </a:cubicBezTo>
                <a:lnTo>
                  <a:pt x="118831" y="164592"/>
                </a:lnTo>
                <a:cubicBezTo>
                  <a:pt x="117312" y="164592"/>
                  <a:pt x="116553" y="164592"/>
                  <a:pt x="115793" y="164592"/>
                </a:cubicBezTo>
                <a:cubicBezTo>
                  <a:pt x="93006" y="158519"/>
                  <a:pt x="96804" y="122839"/>
                  <a:pt x="102121" y="103860"/>
                </a:cubicBezTo>
                <a:cubicBezTo>
                  <a:pt x="105159" y="91713"/>
                  <a:pt x="125668" y="91713"/>
                  <a:pt x="135542" y="91713"/>
                </a:cubicBezTo>
                <a:cubicBezTo>
                  <a:pt x="160229" y="91713"/>
                  <a:pt x="186054" y="90195"/>
                  <a:pt x="211880" y="89436"/>
                </a:cubicBezTo>
                <a:close/>
                <a:moveTo>
                  <a:pt x="287462" y="58379"/>
                </a:moveTo>
                <a:lnTo>
                  <a:pt x="287462" y="59140"/>
                </a:lnTo>
                <a:cubicBezTo>
                  <a:pt x="287462" y="61425"/>
                  <a:pt x="286701" y="64471"/>
                  <a:pt x="285939" y="65994"/>
                </a:cubicBezTo>
                <a:cubicBezTo>
                  <a:pt x="283655" y="69801"/>
                  <a:pt x="281370" y="69801"/>
                  <a:pt x="282132" y="67517"/>
                </a:cubicBezTo>
                <a:cubicBezTo>
                  <a:pt x="282893" y="65994"/>
                  <a:pt x="283655" y="65232"/>
                  <a:pt x="284416" y="63709"/>
                </a:cubicBezTo>
                <a:cubicBezTo>
                  <a:pt x="285178" y="62948"/>
                  <a:pt x="285939" y="61425"/>
                  <a:pt x="285939" y="60663"/>
                </a:cubicBezTo>
                <a:cubicBezTo>
                  <a:pt x="286701" y="58379"/>
                  <a:pt x="287462" y="57617"/>
                  <a:pt x="287462" y="58379"/>
                </a:cubicBezTo>
                <a:close/>
                <a:moveTo>
                  <a:pt x="263158" y="10609"/>
                </a:moveTo>
                <a:cubicBezTo>
                  <a:pt x="264677" y="12125"/>
                  <a:pt x="264677" y="15914"/>
                  <a:pt x="261639" y="19703"/>
                </a:cubicBezTo>
                <a:cubicBezTo>
                  <a:pt x="253285" y="34103"/>
                  <a:pt x="244171" y="47744"/>
                  <a:pt x="235817" y="62144"/>
                </a:cubicBezTo>
                <a:cubicBezTo>
                  <a:pt x="233538" y="65934"/>
                  <a:pt x="229741" y="69723"/>
                  <a:pt x="225943" y="71239"/>
                </a:cubicBezTo>
                <a:lnTo>
                  <a:pt x="235057" y="71239"/>
                </a:lnTo>
                <a:lnTo>
                  <a:pt x="252525" y="71239"/>
                </a:lnTo>
                <a:cubicBezTo>
                  <a:pt x="249487" y="69723"/>
                  <a:pt x="248728" y="65934"/>
                  <a:pt x="251006" y="62144"/>
                </a:cubicBezTo>
                <a:cubicBezTo>
                  <a:pt x="258601" y="48502"/>
                  <a:pt x="265436" y="34861"/>
                  <a:pt x="273031" y="21219"/>
                </a:cubicBezTo>
                <a:cubicBezTo>
                  <a:pt x="274550" y="18188"/>
                  <a:pt x="277019" y="15725"/>
                  <a:pt x="279392" y="14493"/>
                </a:cubicBezTo>
                <a:lnTo>
                  <a:pt x="284256" y="15050"/>
                </a:lnTo>
                <a:lnTo>
                  <a:pt x="285543" y="16352"/>
                </a:lnTo>
                <a:lnTo>
                  <a:pt x="287462" y="22735"/>
                </a:lnTo>
                <a:lnTo>
                  <a:pt x="287462" y="37134"/>
                </a:lnTo>
                <a:cubicBezTo>
                  <a:pt x="287462" y="43955"/>
                  <a:pt x="284424" y="54565"/>
                  <a:pt x="280626" y="59871"/>
                </a:cubicBezTo>
                <a:cubicBezTo>
                  <a:pt x="280626" y="60629"/>
                  <a:pt x="279867" y="61386"/>
                  <a:pt x="279107" y="62144"/>
                </a:cubicBezTo>
                <a:cubicBezTo>
                  <a:pt x="276829" y="65934"/>
                  <a:pt x="272272" y="69723"/>
                  <a:pt x="266955" y="71239"/>
                </a:cubicBezTo>
                <a:lnTo>
                  <a:pt x="284424" y="71239"/>
                </a:lnTo>
                <a:cubicBezTo>
                  <a:pt x="291259" y="71239"/>
                  <a:pt x="295104" y="37134"/>
                  <a:pt x="289230" y="20083"/>
                </a:cubicBezTo>
                <a:lnTo>
                  <a:pt x="285543" y="16352"/>
                </a:lnTo>
                <a:lnTo>
                  <a:pt x="285183" y="15156"/>
                </a:lnTo>
                <a:lnTo>
                  <a:pt x="284256" y="15050"/>
                </a:lnTo>
                <a:lnTo>
                  <a:pt x="279867" y="10609"/>
                </a:lnTo>
                <a:close/>
                <a:moveTo>
                  <a:pt x="245690" y="10609"/>
                </a:moveTo>
                <a:cubicBezTo>
                  <a:pt x="247209" y="12125"/>
                  <a:pt x="246449" y="15914"/>
                  <a:pt x="244171" y="19703"/>
                </a:cubicBezTo>
                <a:cubicBezTo>
                  <a:pt x="234298" y="34103"/>
                  <a:pt x="225184" y="49260"/>
                  <a:pt x="216070" y="63660"/>
                </a:cubicBezTo>
                <a:cubicBezTo>
                  <a:pt x="215311" y="65176"/>
                  <a:pt x="214551" y="66691"/>
                  <a:pt x="213032" y="68207"/>
                </a:cubicBezTo>
                <a:cubicBezTo>
                  <a:pt x="213032" y="69723"/>
                  <a:pt x="211513" y="70481"/>
                  <a:pt x="209994" y="71239"/>
                </a:cubicBezTo>
                <a:lnTo>
                  <a:pt x="217589" y="71239"/>
                </a:lnTo>
                <a:cubicBezTo>
                  <a:pt x="216830" y="69723"/>
                  <a:pt x="216830" y="65934"/>
                  <a:pt x="219108" y="62144"/>
                </a:cubicBezTo>
                <a:cubicBezTo>
                  <a:pt x="228222" y="47744"/>
                  <a:pt x="236576" y="34103"/>
                  <a:pt x="244930" y="19703"/>
                </a:cubicBezTo>
                <a:cubicBezTo>
                  <a:pt x="247968" y="15914"/>
                  <a:pt x="251766" y="12125"/>
                  <a:pt x="255563" y="10609"/>
                </a:cubicBezTo>
                <a:close/>
                <a:moveTo>
                  <a:pt x="209994" y="10609"/>
                </a:moveTo>
                <a:cubicBezTo>
                  <a:pt x="212273" y="12125"/>
                  <a:pt x="212273" y="15914"/>
                  <a:pt x="209994" y="19703"/>
                </a:cubicBezTo>
                <a:cubicBezTo>
                  <a:pt x="200121" y="33345"/>
                  <a:pt x="191007" y="47744"/>
                  <a:pt x="181134" y="62144"/>
                </a:cubicBezTo>
                <a:cubicBezTo>
                  <a:pt x="178856" y="65934"/>
                  <a:pt x="175058" y="69723"/>
                  <a:pt x="171261" y="71239"/>
                </a:cubicBezTo>
                <a:lnTo>
                  <a:pt x="199362" y="71239"/>
                </a:lnTo>
                <a:cubicBezTo>
                  <a:pt x="197843" y="69723"/>
                  <a:pt x="198602" y="65934"/>
                  <a:pt x="200881" y="62144"/>
                </a:cubicBezTo>
                <a:cubicBezTo>
                  <a:pt x="209994" y="47744"/>
                  <a:pt x="219108" y="34103"/>
                  <a:pt x="228222" y="19703"/>
                </a:cubicBezTo>
                <a:cubicBezTo>
                  <a:pt x="230500" y="15914"/>
                  <a:pt x="234298" y="12125"/>
                  <a:pt x="238095" y="10609"/>
                </a:cubicBezTo>
                <a:cubicBezTo>
                  <a:pt x="228222" y="10609"/>
                  <a:pt x="219108" y="10609"/>
                  <a:pt x="209994" y="10609"/>
                </a:cubicBezTo>
                <a:close/>
                <a:moveTo>
                  <a:pt x="143919" y="10609"/>
                </a:moveTo>
                <a:cubicBezTo>
                  <a:pt x="146957" y="12125"/>
                  <a:pt x="147717" y="15914"/>
                  <a:pt x="145438" y="19703"/>
                </a:cubicBezTo>
                <a:cubicBezTo>
                  <a:pt x="137844" y="33345"/>
                  <a:pt x="130249" y="46987"/>
                  <a:pt x="122654" y="59871"/>
                </a:cubicBezTo>
                <a:cubicBezTo>
                  <a:pt x="121895" y="61386"/>
                  <a:pt x="120376" y="62902"/>
                  <a:pt x="119616" y="63660"/>
                </a:cubicBezTo>
                <a:cubicBezTo>
                  <a:pt x="121895" y="67449"/>
                  <a:pt x="124173" y="70481"/>
                  <a:pt x="127211" y="71239"/>
                </a:cubicBezTo>
                <a:lnTo>
                  <a:pt x="162906" y="71239"/>
                </a:lnTo>
                <a:cubicBezTo>
                  <a:pt x="161388" y="69723"/>
                  <a:pt x="161388" y="65934"/>
                  <a:pt x="163666" y="62144"/>
                </a:cubicBezTo>
                <a:cubicBezTo>
                  <a:pt x="171261" y="48502"/>
                  <a:pt x="179615" y="34103"/>
                  <a:pt x="187210" y="20461"/>
                </a:cubicBezTo>
                <a:cubicBezTo>
                  <a:pt x="189488" y="15914"/>
                  <a:pt x="194045" y="12125"/>
                  <a:pt x="198602" y="10609"/>
                </a:cubicBezTo>
                <a:lnTo>
                  <a:pt x="162906" y="10609"/>
                </a:lnTo>
                <a:close/>
                <a:moveTo>
                  <a:pt x="119616" y="10609"/>
                </a:moveTo>
                <a:lnTo>
                  <a:pt x="115971" y="18339"/>
                </a:lnTo>
                <a:lnTo>
                  <a:pt x="115059" y="19703"/>
                </a:lnTo>
                <a:cubicBezTo>
                  <a:pt x="114300" y="21219"/>
                  <a:pt x="114300" y="22735"/>
                  <a:pt x="113540" y="23493"/>
                </a:cubicBezTo>
                <a:lnTo>
                  <a:pt x="115971" y="18339"/>
                </a:lnTo>
                <a:lnTo>
                  <a:pt x="121135" y="10609"/>
                </a:lnTo>
                <a:close/>
                <a:moveTo>
                  <a:pt x="212178" y="473"/>
                </a:moveTo>
                <a:cubicBezTo>
                  <a:pt x="238095" y="-380"/>
                  <a:pt x="263917" y="-380"/>
                  <a:pt x="288221" y="3031"/>
                </a:cubicBezTo>
                <a:cubicBezTo>
                  <a:pt x="310246" y="6820"/>
                  <a:pt x="310246" y="41681"/>
                  <a:pt x="305689" y="59113"/>
                </a:cubicBezTo>
                <a:cubicBezTo>
                  <a:pt x="301132" y="75786"/>
                  <a:pt x="288981" y="78817"/>
                  <a:pt x="273791" y="78817"/>
                </a:cubicBezTo>
                <a:lnTo>
                  <a:pt x="118857" y="78817"/>
                </a:lnTo>
                <a:cubicBezTo>
                  <a:pt x="117338" y="78817"/>
                  <a:pt x="116578" y="78817"/>
                  <a:pt x="115819" y="78059"/>
                </a:cubicBezTo>
                <a:cubicBezTo>
                  <a:pt x="92275" y="71996"/>
                  <a:pt x="96832" y="34861"/>
                  <a:pt x="102148" y="15156"/>
                </a:cubicBezTo>
                <a:cubicBezTo>
                  <a:pt x="105186" y="3031"/>
                  <a:pt x="125692" y="3031"/>
                  <a:pt x="135565" y="3031"/>
                </a:cubicBezTo>
                <a:cubicBezTo>
                  <a:pt x="160248" y="3031"/>
                  <a:pt x="186261" y="1326"/>
                  <a:pt x="212178" y="4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8FF662-51A5-42A1-9390-D472AE90F014}"/>
              </a:ext>
            </a:extLst>
          </p:cNvPr>
          <p:cNvSpPr/>
          <p:nvPr/>
        </p:nvSpPr>
        <p:spPr>
          <a:xfrm>
            <a:off x="1231020" y="3632083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4969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DFF353-0B26-4947-8651-EAE3757722A3}"/>
              </a:ext>
            </a:extLst>
          </p:cNvPr>
          <p:cNvSpPr/>
          <p:nvPr/>
        </p:nvSpPr>
        <p:spPr>
          <a:xfrm>
            <a:off x="1405269" y="4645134"/>
            <a:ext cx="222043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visual cortex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87EBEE-BE2F-4F94-BEB4-AB305377A330}"/>
              </a:ext>
            </a:extLst>
          </p:cNvPr>
          <p:cNvSpPr/>
          <p:nvPr/>
        </p:nvSpPr>
        <p:spPr>
          <a:xfrm>
            <a:off x="8363299" y="1715870"/>
            <a:ext cx="126350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SSVEP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104DFA-9E23-4750-A632-D516C2E2C438}"/>
              </a:ext>
            </a:extLst>
          </p:cNvPr>
          <p:cNvSpPr/>
          <p:nvPr/>
        </p:nvSpPr>
        <p:spPr>
          <a:xfrm>
            <a:off x="98630" y="87139"/>
            <a:ext cx="12289465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00000"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Thigpen, Petro,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Oschwald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&amp; Keil (2019).  Selection of visual objects in perception and working memory one at a time. 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down-right-arrow_63101">
            <a:extLst>
              <a:ext uri="{FF2B5EF4-FFF2-40B4-BE49-F238E27FC236}">
                <a16:creationId xmlns:a16="http://schemas.microsoft.com/office/drawing/2014/main" id="{44B94296-B813-4C41-9B2F-861A51A39C95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7760506" y="1805926"/>
            <a:ext cx="352515" cy="39800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29E144-AE71-4FCF-8D5B-10F4814FA5C6}"/>
              </a:ext>
            </a:extLst>
          </p:cNvPr>
          <p:cNvSpPr/>
          <p:nvPr/>
        </p:nvSpPr>
        <p:spPr>
          <a:xfrm>
            <a:off x="1374069" y="1767113"/>
            <a:ext cx="6441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Attentive selection of stimuli matching an item in WM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A5EB21-1A32-4091-9901-27D46FFE73B4}"/>
              </a:ext>
            </a:extLst>
          </p:cNvPr>
          <p:cNvSpPr/>
          <p:nvPr/>
        </p:nvSpPr>
        <p:spPr>
          <a:xfrm>
            <a:off x="9500709" y="1566671"/>
            <a:ext cx="4667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EEF64A-CEEF-440E-8D8D-8331F4DED0CF}"/>
              </a:ext>
            </a:extLst>
          </p:cNvPr>
          <p:cNvSpPr/>
          <p:nvPr/>
        </p:nvSpPr>
        <p:spPr>
          <a:xfrm>
            <a:off x="1687031" y="3157680"/>
            <a:ext cx="5650906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fate of the unmatched, competing stimulus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049741-2C82-428C-8012-5FB7D6177379}"/>
              </a:ext>
            </a:extLst>
          </p:cNvPr>
          <p:cNvSpPr/>
          <p:nvPr/>
        </p:nvSpPr>
        <p:spPr>
          <a:xfrm>
            <a:off x="4363782" y="4645134"/>
            <a:ext cx="714596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Simultaneously amplify the features of two items held in WM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down-right-arrow_63101">
            <a:extLst>
              <a:ext uri="{FF2B5EF4-FFF2-40B4-BE49-F238E27FC236}">
                <a16:creationId xmlns:a16="http://schemas.microsoft.com/office/drawing/2014/main" id="{A12E4728-AC8C-475A-9AF7-5B0EDC2B6CD1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3788322" y="4708953"/>
            <a:ext cx="352515" cy="39800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1A1400-2620-4D0A-9DF3-FAD3255BD69C}"/>
              </a:ext>
            </a:extLst>
          </p:cNvPr>
          <p:cNvSpPr/>
          <p:nvPr/>
        </p:nvSpPr>
        <p:spPr>
          <a:xfrm>
            <a:off x="7257470" y="3140986"/>
            <a:ext cx="3182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66798B-0087-4C54-BFA9-C75364E91218}"/>
              </a:ext>
            </a:extLst>
          </p:cNvPr>
          <p:cNvSpPr/>
          <p:nvPr/>
        </p:nvSpPr>
        <p:spPr>
          <a:xfrm>
            <a:off x="11346372" y="4584789"/>
            <a:ext cx="4667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685789-3BC9-4C73-8D95-333ED32B43E7}"/>
              </a:ext>
            </a:extLst>
          </p:cNvPr>
          <p:cNvSpPr/>
          <p:nvPr/>
        </p:nvSpPr>
        <p:spPr>
          <a:xfrm>
            <a:off x="817581" y="1641339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EEFE91-29C5-4369-9CA3-8436C33C0376}"/>
              </a:ext>
            </a:extLst>
          </p:cNvPr>
          <p:cNvSpPr/>
          <p:nvPr/>
        </p:nvSpPr>
        <p:spPr>
          <a:xfrm>
            <a:off x="1118426" y="3083013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4091C1-CA99-4B09-AC93-5498538E4707}"/>
              </a:ext>
            </a:extLst>
          </p:cNvPr>
          <p:cNvSpPr/>
          <p:nvPr/>
        </p:nvSpPr>
        <p:spPr>
          <a:xfrm>
            <a:off x="842549" y="4581213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 animBg="1"/>
      <p:bldP spid="11" grpId="0"/>
      <p:bldP spid="12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A312EA8-FB11-4A5A-836B-64C403729951}"/>
              </a:ext>
            </a:extLst>
          </p:cNvPr>
          <p:cNvGrpSpPr/>
          <p:nvPr/>
        </p:nvGrpSpPr>
        <p:grpSpPr>
          <a:xfrm>
            <a:off x="391048" y="890506"/>
            <a:ext cx="5637692" cy="5637692"/>
            <a:chOff x="3017211" y="536279"/>
            <a:chExt cx="5637692" cy="563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30A7C6-7F3E-4D52-87F2-6DBCBFBF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211" y="536279"/>
              <a:ext cx="5637692" cy="563769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B65E15-98AE-4722-8D07-DD7D92EBD886}"/>
                </a:ext>
              </a:extLst>
            </p:cNvPr>
            <p:cNvSpPr/>
            <p:nvPr/>
          </p:nvSpPr>
          <p:spPr>
            <a:xfrm>
              <a:off x="6339857" y="1834117"/>
              <a:ext cx="1421909" cy="1185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>
                <a:rot lat="20999997" lon="20699984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E2C56D6-499F-49A6-96B0-112156A3B6FF}"/>
                </a:ext>
              </a:extLst>
            </p:cNvPr>
            <p:cNvSpPr txBox="1"/>
            <p:nvPr/>
          </p:nvSpPr>
          <p:spPr>
            <a:xfrm>
              <a:off x="6512439" y="2165058"/>
              <a:ext cx="124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Press any 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key to start… 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1401038-5D97-4733-B140-00BEF30E593E}"/>
              </a:ext>
            </a:extLst>
          </p:cNvPr>
          <p:cNvSpPr/>
          <p:nvPr/>
        </p:nvSpPr>
        <p:spPr>
          <a:xfrm>
            <a:off x="80176" y="0"/>
            <a:ext cx="28004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3BD2B7-EA4B-42CB-B86D-D4B0EA96E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" t="4213" b="47716"/>
          <a:stretch/>
        </p:blipFill>
        <p:spPr>
          <a:xfrm>
            <a:off x="6521801" y="1802015"/>
            <a:ext cx="5547202" cy="2819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89B090-5E14-4B90-B0A9-FE6B912B0C16}"/>
              </a:ext>
            </a:extLst>
          </p:cNvPr>
          <p:cNvSpPr/>
          <p:nvPr/>
        </p:nvSpPr>
        <p:spPr>
          <a:xfrm>
            <a:off x="10873273" y="1306286"/>
            <a:ext cx="1195730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2ED26B-77DB-42CD-8A04-E84FD0338CE8}"/>
              </a:ext>
            </a:extLst>
          </p:cNvPr>
          <p:cNvSpPr/>
          <p:nvPr/>
        </p:nvSpPr>
        <p:spPr>
          <a:xfrm>
            <a:off x="6453840" y="3772677"/>
            <a:ext cx="1673587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C1DB40-75F0-4437-9A57-F1F46090230F}"/>
              </a:ext>
            </a:extLst>
          </p:cNvPr>
          <p:cNvSpPr/>
          <p:nvPr/>
        </p:nvSpPr>
        <p:spPr>
          <a:xfrm>
            <a:off x="7871629" y="4279640"/>
            <a:ext cx="1673587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67F825-8BF0-4B71-A006-5D4BEA98FF71}"/>
              </a:ext>
            </a:extLst>
          </p:cNvPr>
          <p:cNvCxnSpPr/>
          <p:nvPr/>
        </p:nvCxnSpPr>
        <p:spPr>
          <a:xfrm>
            <a:off x="6357257" y="3429000"/>
            <a:ext cx="5113881" cy="154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425150" cy="3841617"/>
            <a:chOff x="1513465" y="1678480"/>
            <a:chExt cx="1283259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 flipV="1">
              <a:off x="2499652" y="2506860"/>
              <a:ext cx="297072" cy="354340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8FDE525-8888-4D9B-AA34-77AD28FED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90" y="-64550"/>
            <a:ext cx="6932010" cy="6932010"/>
          </a:xfrm>
          <a:prstGeom prst="rect">
            <a:avLst/>
          </a:prstGeom>
        </p:spPr>
      </p:pic>
      <p:sp>
        <p:nvSpPr>
          <p:cNvPr id="46" name="išḷiḑe">
            <a:extLst>
              <a:ext uri="{FF2B5EF4-FFF2-40B4-BE49-F238E27FC236}">
                <a16:creationId xmlns:a16="http://schemas.microsoft.com/office/drawing/2014/main" id="{054783B6-D87D-4749-AA01-AE5263C932B3}"/>
              </a:ext>
            </a:extLst>
          </p:cNvPr>
          <p:cNvSpPr/>
          <p:nvPr/>
        </p:nvSpPr>
        <p:spPr bwMode="auto">
          <a:xfrm rot="17807246">
            <a:off x="2901641" y="3455953"/>
            <a:ext cx="266120" cy="763348"/>
          </a:xfrm>
          <a:custGeom>
            <a:avLst/>
            <a:gdLst>
              <a:gd name="T0" fmla="*/ 77 w 89"/>
              <a:gd name="T1" fmla="*/ 1 h 203"/>
              <a:gd name="T2" fmla="*/ 38 w 89"/>
              <a:gd name="T3" fmla="*/ 31 h 203"/>
              <a:gd name="T4" fmla="*/ 4 w 89"/>
              <a:gd name="T5" fmla="*/ 147 h 203"/>
              <a:gd name="T6" fmla="*/ 29 w 89"/>
              <a:gd name="T7" fmla="*/ 180 h 203"/>
              <a:gd name="T8" fmla="*/ 69 w 89"/>
              <a:gd name="T9" fmla="*/ 203 h 203"/>
              <a:gd name="T10" fmla="*/ 89 w 89"/>
              <a:gd name="T11" fmla="*/ 155 h 203"/>
              <a:gd name="T12" fmla="*/ 65 w 89"/>
              <a:gd name="T13" fmla="*/ 141 h 203"/>
              <a:gd name="T14" fmla="*/ 73 w 89"/>
              <a:gd name="T15" fmla="*/ 100 h 203"/>
              <a:gd name="T16" fmla="*/ 77 w 89"/>
              <a:gd name="T17" fmla="*/ 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203">
                <a:moveTo>
                  <a:pt x="77" y="1"/>
                </a:moveTo>
                <a:cubicBezTo>
                  <a:pt x="58" y="0"/>
                  <a:pt x="47" y="6"/>
                  <a:pt x="38" y="31"/>
                </a:cubicBezTo>
                <a:cubicBezTo>
                  <a:pt x="29" y="56"/>
                  <a:pt x="7" y="132"/>
                  <a:pt x="4" y="147"/>
                </a:cubicBezTo>
                <a:cubicBezTo>
                  <a:pt x="0" y="162"/>
                  <a:pt x="10" y="168"/>
                  <a:pt x="29" y="180"/>
                </a:cubicBezTo>
                <a:cubicBezTo>
                  <a:pt x="48" y="192"/>
                  <a:pt x="69" y="203"/>
                  <a:pt x="69" y="203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65" y="141"/>
                  <a:pt x="65" y="141"/>
                  <a:pt x="65" y="141"/>
                </a:cubicBezTo>
                <a:cubicBezTo>
                  <a:pt x="73" y="100"/>
                  <a:pt x="73" y="100"/>
                  <a:pt x="73" y="100"/>
                </a:cubicBezTo>
                <a:lnTo>
                  <a:pt x="7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02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F84B4-2B62-4EEE-9C5C-15B54D0B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372706">
            <a:off x="3021188" y="2236982"/>
            <a:ext cx="2124463" cy="2384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527CF-09FB-4BBD-9C70-59BCCCB8D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3350762">
            <a:off x="7046351" y="2325586"/>
            <a:ext cx="2124463" cy="23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764DDA-B2ED-4ADA-B8E2-F70088BD2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4" y="372139"/>
            <a:ext cx="1037915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FAF7B7-6586-42ED-85A0-473811C7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372706">
            <a:off x="5099852" y="319196"/>
            <a:ext cx="2124463" cy="2384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941DC-C5E0-4CAD-9F43-1A5D0F3DF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8313891">
            <a:off x="5099853" y="4081350"/>
            <a:ext cx="2124463" cy="23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"/>
    </mc:Choice>
    <mc:Fallback xmlns="">
      <p:transition spd="slow" advTm="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EC4FCF-B27C-455A-BB13-4EEE6AB3AAEF}"/>
              </a:ext>
            </a:extLst>
          </p:cNvPr>
          <p:cNvSpPr/>
          <p:nvPr/>
        </p:nvSpPr>
        <p:spPr>
          <a:xfrm>
            <a:off x="5570624" y="2967335"/>
            <a:ext cx="1050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0" dirty="0">
                <a:ln/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zh-CN" altLang="en-US" sz="6000" b="1" cap="none" spc="0" dirty="0">
              <a:ln/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8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3A784C-6CA6-44BC-A752-F6E163424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5" y="611373"/>
            <a:ext cx="5692762" cy="58651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C3ED3F-7947-4EEE-AF1C-F838A4F25D9E}"/>
              </a:ext>
            </a:extLst>
          </p:cNvPr>
          <p:cNvSpPr/>
          <p:nvPr/>
        </p:nvSpPr>
        <p:spPr>
          <a:xfrm>
            <a:off x="7006856" y="611373"/>
            <a:ext cx="2286000" cy="113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9C3C7-6D13-4071-9E16-9AF9D129995F}"/>
              </a:ext>
            </a:extLst>
          </p:cNvPr>
          <p:cNvSpPr txBox="1"/>
          <p:nvPr/>
        </p:nvSpPr>
        <p:spPr>
          <a:xfrm>
            <a:off x="7639895" y="733628"/>
            <a:ext cx="247738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10Hz &amp; 13.3Hz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0620804-AABB-434D-996E-0B1CC0A3912D}"/>
              </a:ext>
            </a:extLst>
          </p:cNvPr>
          <p:cNvGrpSpPr/>
          <p:nvPr/>
        </p:nvGrpSpPr>
        <p:grpSpPr>
          <a:xfrm>
            <a:off x="7108267" y="1072314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90482F7-6B19-40C1-A895-DFE03F0438E6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90482F7-6B19-40C1-A895-DFE03F0438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7B749A7-08A0-4AC9-BC10-03235150B859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7B749A7-08A0-4AC9-BC10-03235150B8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51001-BB3C-4E52-9D68-352839A96934}"/>
              </a:ext>
            </a:extLst>
          </p:cNvPr>
          <p:cNvSpPr txBox="1"/>
          <p:nvPr/>
        </p:nvSpPr>
        <p:spPr>
          <a:xfrm>
            <a:off x="9420551" y="3040680"/>
            <a:ext cx="2477386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Press 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←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 or 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B3D9D3-9A17-472C-94AF-BBBC7FF62626}"/>
              </a:ext>
            </a:extLst>
          </p:cNvPr>
          <p:cNvGrpSpPr/>
          <p:nvPr/>
        </p:nvGrpSpPr>
        <p:grpSpPr>
          <a:xfrm rot="1923258">
            <a:off x="8732567" y="3079980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273AD88-0C52-4813-95A9-8AAFB03B0895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273AD88-0C52-4813-95A9-8AAFB03B08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ECE0F79-7F57-4C0C-B432-3D6467E1240D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ECE0F79-7F57-4C0C-B432-3D6467E124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2C6F021-727A-46FE-9035-4169CEBA146A}"/>
              </a:ext>
            </a:extLst>
          </p:cNvPr>
          <p:cNvSpPr txBox="1"/>
          <p:nvPr/>
        </p:nvSpPr>
        <p:spPr>
          <a:xfrm>
            <a:off x="9420551" y="5055366"/>
            <a:ext cx="247738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Making probe array task irrelevant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E9455F-18E4-4E94-9F7D-754BAA758AA4}"/>
              </a:ext>
            </a:extLst>
          </p:cNvPr>
          <p:cNvGrpSpPr/>
          <p:nvPr/>
        </p:nvGrpSpPr>
        <p:grpSpPr>
          <a:xfrm rot="3300811">
            <a:off x="8609599" y="4963800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969196B-09F9-413A-8AB2-5BA80A89E463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969196B-09F9-413A-8AB2-5BA80A89E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90A327C-66CA-4DF8-865F-5A25C5F9B738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90A327C-66CA-4DF8-865F-5A25C5F9B7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40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17258C-E290-443E-9067-671B39F41965}"/>
              </a:ext>
            </a:extLst>
          </p:cNvPr>
          <p:cNvSpPr/>
          <p:nvPr/>
        </p:nvSpPr>
        <p:spPr>
          <a:xfrm>
            <a:off x="-577236" y="0"/>
            <a:ext cx="44559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SSVEP signal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C80B6-891A-4559-A3B6-60F028CB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4" y="1357257"/>
            <a:ext cx="7731851" cy="37227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530BD8-1B4C-4587-885F-5ED31D9D8F52}"/>
              </a:ext>
            </a:extLst>
          </p:cNvPr>
          <p:cNvSpPr/>
          <p:nvPr/>
        </p:nvSpPr>
        <p:spPr>
          <a:xfrm>
            <a:off x="4471501" y="1924423"/>
            <a:ext cx="4769223" cy="40759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81D86E-46C8-4C51-BDE3-5EAF1CAABE41}"/>
              </a:ext>
            </a:extLst>
          </p:cNvPr>
          <p:cNvSpPr txBox="1"/>
          <p:nvPr/>
        </p:nvSpPr>
        <p:spPr>
          <a:xfrm>
            <a:off x="4423995" y="5581418"/>
            <a:ext cx="117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300ms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51C4DA-AA95-4D86-8852-96055ED57E86}"/>
              </a:ext>
            </a:extLst>
          </p:cNvPr>
          <p:cNvSpPr txBox="1"/>
          <p:nvPr/>
        </p:nvSpPr>
        <p:spPr>
          <a:xfrm>
            <a:off x="8224725" y="5581418"/>
            <a:ext cx="132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3300ms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FC846-5B3D-4766-823E-C78D4CA2D05C}"/>
              </a:ext>
            </a:extLst>
          </p:cNvPr>
          <p:cNvSpPr txBox="1"/>
          <p:nvPr/>
        </p:nvSpPr>
        <p:spPr>
          <a:xfrm>
            <a:off x="309566" y="4937652"/>
            <a:ext cx="37640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Exclusion of the visual onset potential,  occasional offset events (blinks, anticipatory responses)</a:t>
            </a:r>
          </a:p>
        </p:txBody>
      </p:sp>
    </p:spTree>
    <p:extLst>
      <p:ext uri="{BB962C8B-B14F-4D97-AF65-F5344CB8AC3E}">
        <p14:creationId xmlns:p14="http://schemas.microsoft.com/office/powerpoint/2010/main" val="29673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3E5948-25BE-4D53-98E8-11ACFACA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>
          <a:xfrm>
            <a:off x="460188" y="1628815"/>
            <a:ext cx="4171577" cy="29652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550AF1-1812-4FFD-84F9-88F0A1E14464}"/>
              </a:ext>
            </a:extLst>
          </p:cNvPr>
          <p:cNvSpPr/>
          <p:nvPr/>
        </p:nvSpPr>
        <p:spPr>
          <a:xfrm>
            <a:off x="-577236" y="0"/>
            <a:ext cx="44559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SSVEP signal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17CE26-E19C-4D5D-85DD-C1F4285A4F3F}"/>
              </a:ext>
            </a:extLst>
          </p:cNvPr>
          <p:cNvSpPr/>
          <p:nvPr/>
        </p:nvSpPr>
        <p:spPr>
          <a:xfrm>
            <a:off x="4861930" y="4280468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Fourier transformation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0F9054F-D005-4391-9836-5966DCF88A60}"/>
              </a:ext>
            </a:extLst>
          </p:cNvPr>
          <p:cNvSpPr/>
          <p:nvPr/>
        </p:nvSpPr>
        <p:spPr>
          <a:xfrm>
            <a:off x="5091619" y="3253404"/>
            <a:ext cx="2091765" cy="2569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685A99-6D46-4580-8FBA-80AEFB8C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" b="-1"/>
          <a:stretch/>
        </p:blipFill>
        <p:spPr>
          <a:xfrm>
            <a:off x="7949650" y="1992369"/>
            <a:ext cx="3425787" cy="3109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7DD0DC-F424-487C-A729-11DEC6D39C76}"/>
              </a:ext>
            </a:extLst>
          </p:cNvPr>
          <p:cNvSpPr/>
          <p:nvPr/>
        </p:nvSpPr>
        <p:spPr>
          <a:xfrm>
            <a:off x="8902451" y="5739154"/>
            <a:ext cx="2195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SSVEP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E33CFE0-3DC4-4D70-9947-C0C379A35982}"/>
              </a:ext>
            </a:extLst>
          </p:cNvPr>
          <p:cNvSpPr/>
          <p:nvPr/>
        </p:nvSpPr>
        <p:spPr>
          <a:xfrm>
            <a:off x="9412941" y="1890272"/>
            <a:ext cx="845244" cy="13631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AF1DEC6-5EC1-4894-B8A5-DAF86FCCF679}"/>
              </a:ext>
            </a:extLst>
          </p:cNvPr>
          <p:cNvSpPr/>
          <p:nvPr/>
        </p:nvSpPr>
        <p:spPr>
          <a:xfrm>
            <a:off x="10218696" y="2231359"/>
            <a:ext cx="845244" cy="13631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D882F6-772C-42FB-A6D2-468D8C84BEFB}"/>
              </a:ext>
            </a:extLst>
          </p:cNvPr>
          <p:cNvSpPr/>
          <p:nvPr/>
        </p:nvSpPr>
        <p:spPr>
          <a:xfrm>
            <a:off x="0" y="69012"/>
            <a:ext cx="20614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80466-06AD-40A3-B532-5DB1DDBE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9" y="1531806"/>
            <a:ext cx="6912075" cy="41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6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4BE7F0-845B-418C-B73F-27A61812173C}"/>
              </a:ext>
            </a:extLst>
          </p:cNvPr>
          <p:cNvSpPr/>
          <p:nvPr/>
        </p:nvSpPr>
        <p:spPr>
          <a:xfrm>
            <a:off x="-276046" y="0"/>
            <a:ext cx="35885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Results_Exp1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10173-BF38-4407-BF19-BF188A95FE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8"/>
          <a:stretch/>
        </p:blipFill>
        <p:spPr>
          <a:xfrm>
            <a:off x="6376086" y="2146265"/>
            <a:ext cx="5474903" cy="4015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FCF439-1E30-4E33-AFFC-C00F601C0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8" y="956340"/>
            <a:ext cx="9911186" cy="6446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F24780-EEB4-4289-9ED0-5879A61539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>
          <a:xfrm>
            <a:off x="341011" y="2283654"/>
            <a:ext cx="5692762" cy="3161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065684-334F-4256-9A2B-9B68B45E33A9}"/>
              </a:ext>
            </a:extLst>
          </p:cNvPr>
          <p:cNvSpPr/>
          <p:nvPr/>
        </p:nvSpPr>
        <p:spPr>
          <a:xfrm>
            <a:off x="4217773" y="1762897"/>
            <a:ext cx="1977081" cy="1268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811B7-31DF-4252-B55B-6CA5C0CAF83D}"/>
              </a:ext>
            </a:extLst>
          </p:cNvPr>
          <p:cNvSpPr/>
          <p:nvPr/>
        </p:nvSpPr>
        <p:spPr>
          <a:xfrm>
            <a:off x="27530" y="4254843"/>
            <a:ext cx="2073119" cy="1404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1A2450-01C2-46D1-A3B1-786A7C61EFF7}"/>
              </a:ext>
            </a:extLst>
          </p:cNvPr>
          <p:cNvSpPr/>
          <p:nvPr/>
        </p:nvSpPr>
        <p:spPr>
          <a:xfrm>
            <a:off x="1518248" y="5041557"/>
            <a:ext cx="2073119" cy="1404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B3D193-0615-4F25-96F7-79F1417C15D8}"/>
              </a:ext>
            </a:extLst>
          </p:cNvPr>
          <p:cNvSpPr txBox="1"/>
          <p:nvPr/>
        </p:nvSpPr>
        <p:spPr>
          <a:xfrm>
            <a:off x="4118918" y="2752123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match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60CE3D-E1BA-487B-81F3-26015BFDD78C}"/>
              </a:ext>
            </a:extLst>
          </p:cNvPr>
          <p:cNvSpPr txBox="1"/>
          <p:nvPr/>
        </p:nvSpPr>
        <p:spPr>
          <a:xfrm>
            <a:off x="2761770" y="5378906"/>
            <a:ext cx="148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mismatch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799CFD2-6BF3-4128-AB19-18376A22EE7A}"/>
              </a:ext>
            </a:extLst>
          </p:cNvPr>
          <p:cNvCxnSpPr/>
          <p:nvPr/>
        </p:nvCxnSpPr>
        <p:spPr>
          <a:xfrm flipH="1">
            <a:off x="3187392" y="4358873"/>
            <a:ext cx="503159" cy="100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47A48F7-38D2-4A04-BE6D-D820C5932405}"/>
              </a:ext>
            </a:extLst>
          </p:cNvPr>
          <p:cNvCxnSpPr/>
          <p:nvPr/>
        </p:nvCxnSpPr>
        <p:spPr>
          <a:xfrm flipV="1">
            <a:off x="3933680" y="3121455"/>
            <a:ext cx="547704" cy="37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07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4FF69F-D9A9-43C3-B3FC-42495E95D2B2}"/>
              </a:ext>
            </a:extLst>
          </p:cNvPr>
          <p:cNvSpPr/>
          <p:nvPr/>
        </p:nvSpPr>
        <p:spPr>
          <a:xfrm>
            <a:off x="-265536" y="52552"/>
            <a:ext cx="25042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BE618-24D9-450E-AE89-D468C9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39" y="452075"/>
            <a:ext cx="5045722" cy="59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5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FAA156-731B-4BD9-991A-C4870BA5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" y="50172"/>
            <a:ext cx="2418113" cy="3418841"/>
          </a:xfrm>
          <a:prstGeom prst="rect">
            <a:avLst/>
          </a:prstGeom>
        </p:spPr>
      </p:pic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5967541" y="5359913"/>
            <a:ext cx="3112071" cy="1200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0CB042-6C9A-45D0-836C-A41DAA2C2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2" t="3447" r="2937" b="4127"/>
          <a:stretch/>
        </p:blipFill>
        <p:spPr>
          <a:xfrm>
            <a:off x="8549062" y="561188"/>
            <a:ext cx="3112071" cy="35771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38" y="4463034"/>
            <a:ext cx="2231954" cy="22319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1C7DA0-CD6F-4E09-9230-A824239A9BB9}"/>
              </a:ext>
            </a:extLst>
          </p:cNvPr>
          <p:cNvSpPr/>
          <p:nvPr/>
        </p:nvSpPr>
        <p:spPr>
          <a:xfrm>
            <a:off x="-76349" y="94593"/>
            <a:ext cx="87894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Five Bayesian linear mixed-effects models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A2AA6-D44F-4B1B-978E-2A2897FBA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2" y="1239240"/>
            <a:ext cx="10690943" cy="3306746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3B6965E-E579-45A2-AEDF-2458455F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153857"/>
              </p:ext>
            </p:extLst>
          </p:nvPr>
        </p:nvGraphicFramePr>
        <p:xfrm>
          <a:off x="758653" y="4794938"/>
          <a:ext cx="10844767" cy="15425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54814">
                  <a:extLst>
                    <a:ext uri="{9D8B030D-6E8A-4147-A177-3AD203B41FA5}">
                      <a16:colId xmlns:a16="http://schemas.microsoft.com/office/drawing/2014/main" val="1250917006"/>
                    </a:ext>
                  </a:extLst>
                </a:gridCol>
                <a:gridCol w="2305298">
                  <a:extLst>
                    <a:ext uri="{9D8B030D-6E8A-4147-A177-3AD203B41FA5}">
                      <a16:colId xmlns:a16="http://schemas.microsoft.com/office/drawing/2014/main" val="662730006"/>
                    </a:ext>
                  </a:extLst>
                </a:gridCol>
                <a:gridCol w="2132918">
                  <a:extLst>
                    <a:ext uri="{9D8B030D-6E8A-4147-A177-3AD203B41FA5}">
                      <a16:colId xmlns:a16="http://schemas.microsoft.com/office/drawing/2014/main" val="2268666435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2827223918"/>
                    </a:ext>
                  </a:extLst>
                </a:gridCol>
                <a:gridCol w="1960179">
                  <a:extLst>
                    <a:ext uri="{9D8B030D-6E8A-4147-A177-3AD203B41FA5}">
                      <a16:colId xmlns:a16="http://schemas.microsoft.com/office/drawing/2014/main" val="3083126546"/>
                    </a:ext>
                  </a:extLst>
                </a:gridCol>
              </a:tblGrid>
              <a:tr h="628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effectLst/>
                        </a:rPr>
                        <a:t>Unlimited capacity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 capacity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unlimited capacity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 capacity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One at a time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802260"/>
                  </a:ext>
                </a:extLst>
              </a:tr>
              <a:tr h="628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effectLst/>
                        </a:rPr>
                        <a:t>Selecting one probe would not suppress the other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Selecting one probe would not suppress the other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would suppress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suppresses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suppresses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97820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97EC3BC-AEB7-4EF3-99AF-C64E66C7084F}"/>
              </a:ext>
            </a:extLst>
          </p:cNvPr>
          <p:cNvSpPr/>
          <p:nvPr/>
        </p:nvSpPr>
        <p:spPr>
          <a:xfrm>
            <a:off x="3000375" y="1157287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25D632-042B-4DD7-9B0E-319340B00F90}"/>
              </a:ext>
            </a:extLst>
          </p:cNvPr>
          <p:cNvSpPr/>
          <p:nvPr/>
        </p:nvSpPr>
        <p:spPr>
          <a:xfrm>
            <a:off x="7146131" y="1173956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C39DB9-4B08-40E2-B7E7-F5CADC9E1AB1}"/>
              </a:ext>
            </a:extLst>
          </p:cNvPr>
          <p:cNvSpPr/>
          <p:nvPr/>
        </p:nvSpPr>
        <p:spPr>
          <a:xfrm>
            <a:off x="9277350" y="1154906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3CCFE0-2810-40CC-9216-928BAD4A3765}"/>
              </a:ext>
            </a:extLst>
          </p:cNvPr>
          <p:cNvSpPr/>
          <p:nvPr/>
        </p:nvSpPr>
        <p:spPr>
          <a:xfrm>
            <a:off x="709612" y="1166812"/>
            <a:ext cx="2305051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8BC61A-D40D-4C2E-A10F-C512A3DEC2F3}"/>
              </a:ext>
            </a:extLst>
          </p:cNvPr>
          <p:cNvSpPr/>
          <p:nvPr/>
        </p:nvSpPr>
        <p:spPr>
          <a:xfrm>
            <a:off x="4769644" y="1126331"/>
            <a:ext cx="2447926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053B4B-60D4-4319-8DDD-274E0E74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2" y="3482372"/>
            <a:ext cx="5782952" cy="2364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39AAD7-CA3C-4A3F-B50D-30534E42922D}"/>
              </a:ext>
            </a:extLst>
          </p:cNvPr>
          <p:cNvSpPr/>
          <p:nvPr/>
        </p:nvSpPr>
        <p:spPr>
          <a:xfrm>
            <a:off x="84364" y="116760"/>
            <a:ext cx="27807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Bayes factor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98A698-DEB3-466C-8928-4B84E3E8833B}"/>
              </a:ext>
            </a:extLst>
          </p:cNvPr>
          <p:cNvSpPr/>
          <p:nvPr/>
        </p:nvSpPr>
        <p:spPr>
          <a:xfrm>
            <a:off x="8422926" y="6281250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(Dienes &amp;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Mclatchie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2018)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25ECEB-2214-456B-B4E4-35AB121D5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23" y="1586820"/>
            <a:ext cx="6377116" cy="12284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ADD05E-1150-4767-A859-0191B1E1EF5F}"/>
              </a:ext>
            </a:extLst>
          </p:cNvPr>
          <p:cNvSpPr txBox="1"/>
          <p:nvPr/>
        </p:nvSpPr>
        <p:spPr>
          <a:xfrm>
            <a:off x="1889759" y="1983970"/>
            <a:ext cx="137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BF =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9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1C7DA0-CD6F-4E09-9230-A824239A9BB9}"/>
              </a:ext>
            </a:extLst>
          </p:cNvPr>
          <p:cNvSpPr/>
          <p:nvPr/>
        </p:nvSpPr>
        <p:spPr>
          <a:xfrm>
            <a:off x="-76349" y="94593"/>
            <a:ext cx="87894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Five Bayesian linear mixed-effects models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A2AA6-D44F-4B1B-978E-2A2897FB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/>
          <a:stretch/>
        </p:blipFill>
        <p:spPr>
          <a:xfrm>
            <a:off x="822119" y="1214692"/>
            <a:ext cx="10547761" cy="3306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826403-9730-4CFE-B516-7D5707C3274C}"/>
              </a:ext>
            </a:extLst>
          </p:cNvPr>
          <p:cNvSpPr/>
          <p:nvPr/>
        </p:nvSpPr>
        <p:spPr>
          <a:xfrm>
            <a:off x="2049929" y="4934635"/>
            <a:ext cx="9783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152                   1149                        3864                     15549                  474838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CCF56C-4AAE-4458-907A-5AD64B579430}"/>
              </a:ext>
            </a:extLst>
          </p:cNvPr>
          <p:cNvSpPr/>
          <p:nvPr/>
        </p:nvSpPr>
        <p:spPr>
          <a:xfrm>
            <a:off x="281903" y="4865174"/>
            <a:ext cx="1659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BF factor</a:t>
            </a:r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B90122C-3DA2-44F9-9785-D09EDA9A0907}"/>
              </a:ext>
            </a:extLst>
          </p:cNvPr>
          <p:cNvSpPr/>
          <p:nvPr/>
        </p:nvSpPr>
        <p:spPr>
          <a:xfrm>
            <a:off x="9663953" y="4540031"/>
            <a:ext cx="1757082" cy="118931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E531E5-C509-4BCA-AEDB-11BACCA5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4" y="1107471"/>
            <a:ext cx="5751056" cy="3420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07A302-A782-40B4-9084-8A5BC80D8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43" y="297438"/>
            <a:ext cx="5329181" cy="5805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54612A-B967-4A9F-8F58-A4FF33B90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1" y="4263360"/>
            <a:ext cx="4819685" cy="245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6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57DE32-7726-45C2-BA87-0533D18D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0" y="1684425"/>
            <a:ext cx="6091339" cy="36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48525-E4E8-4E4F-8895-528184629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8" y="1209597"/>
            <a:ext cx="7633800" cy="48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2B5AA-D7DC-4367-B821-7E3DA7CA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42" y="1638089"/>
            <a:ext cx="5037786" cy="3670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8AE915-01E9-49DC-92F0-6F098568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6" y="1576067"/>
            <a:ext cx="4956869" cy="37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9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A7085-D994-44A9-B850-D79D6730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347041"/>
            <a:ext cx="10010848" cy="40957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172CB8-0DBE-4583-8A4C-733F7D665667}"/>
              </a:ext>
            </a:extLst>
          </p:cNvPr>
          <p:cNvSpPr/>
          <p:nvPr/>
        </p:nvSpPr>
        <p:spPr>
          <a:xfrm>
            <a:off x="2278506" y="4755953"/>
            <a:ext cx="982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serial, single-item attentional sampling of remembered features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3E6054-F47F-4234-84E1-9EA32DA00525}"/>
              </a:ext>
            </a:extLst>
          </p:cNvPr>
          <p:cNvSpPr txBox="1"/>
          <p:nvPr/>
        </p:nvSpPr>
        <p:spPr>
          <a:xfrm>
            <a:off x="2446475" y="5201085"/>
            <a:ext cx="205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3~4Hz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654F5A-04CE-4732-908F-C3664DA774FE}"/>
              </a:ext>
            </a:extLst>
          </p:cNvPr>
          <p:cNvSpPr txBox="1"/>
          <p:nvPr/>
        </p:nvSpPr>
        <p:spPr>
          <a:xfrm>
            <a:off x="3532563" y="5206119"/>
            <a:ext cx="7975023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Matching probes prompted an increased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visuocortical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whereas mismatching stimuli were suppressed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f8955c2b-4af5-4a43-91e5-45a539b6aa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2D5F1C-F2B0-4285-A858-A69061A9F0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0264" y="5334685"/>
            <a:ext cx="2046185" cy="1523315"/>
            <a:chOff x="3332408" y="1371600"/>
            <a:chExt cx="5527185" cy="4114801"/>
          </a:xfrm>
        </p:grpSpPr>
        <p:sp>
          <p:nvSpPr>
            <p:cNvPr id="8" name="ísļiďé">
              <a:extLst>
                <a:ext uri="{FF2B5EF4-FFF2-40B4-BE49-F238E27FC236}">
                  <a16:creationId xmlns:a16="http://schemas.microsoft.com/office/drawing/2014/main" id="{0DEF3230-2DF0-4C4E-B0C1-63E0897D874D}"/>
                </a:ext>
              </a:extLst>
            </p:cNvPr>
            <p:cNvSpPr/>
            <p:nvPr/>
          </p:nvSpPr>
          <p:spPr bwMode="auto">
            <a:xfrm>
              <a:off x="3332408" y="4989007"/>
              <a:ext cx="5527185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ľïḓé">
              <a:extLst>
                <a:ext uri="{FF2B5EF4-FFF2-40B4-BE49-F238E27FC236}">
                  <a16:creationId xmlns:a16="http://schemas.microsoft.com/office/drawing/2014/main" id="{DFB4A601-3918-46E8-9EBB-C421A2E8BE33}"/>
                </a:ext>
              </a:extLst>
            </p:cNvPr>
            <p:cNvSpPr/>
            <p:nvPr/>
          </p:nvSpPr>
          <p:spPr bwMode="auto">
            <a:xfrm>
              <a:off x="4285968" y="5055503"/>
              <a:ext cx="115704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1ide">
              <a:extLst>
                <a:ext uri="{FF2B5EF4-FFF2-40B4-BE49-F238E27FC236}">
                  <a16:creationId xmlns:a16="http://schemas.microsoft.com/office/drawing/2014/main" id="{BF1E6764-46FE-4267-9B9D-CE07EB31BAFB}"/>
                </a:ext>
              </a:extLst>
            </p:cNvPr>
            <p:cNvSpPr/>
            <p:nvPr/>
          </p:nvSpPr>
          <p:spPr bwMode="auto">
            <a:xfrm>
              <a:off x="7886085" y="5127319"/>
              <a:ext cx="442867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ľiďè">
              <a:extLst>
                <a:ext uri="{FF2B5EF4-FFF2-40B4-BE49-F238E27FC236}">
                  <a16:creationId xmlns:a16="http://schemas.microsoft.com/office/drawing/2014/main" id="{A19A6BBE-9D35-4036-88AD-F16B3F9A11E0}"/>
                </a:ext>
              </a:extLst>
            </p:cNvPr>
            <p:cNvSpPr/>
            <p:nvPr/>
          </p:nvSpPr>
          <p:spPr bwMode="auto">
            <a:xfrm>
              <a:off x="7659997" y="5055503"/>
              <a:ext cx="34046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1ïḓé">
              <a:extLst>
                <a:ext uri="{FF2B5EF4-FFF2-40B4-BE49-F238E27FC236}">
                  <a16:creationId xmlns:a16="http://schemas.microsoft.com/office/drawing/2014/main" id="{99D69A91-E7BA-491A-867A-511A4A576DFA}"/>
                </a:ext>
              </a:extLst>
            </p:cNvPr>
            <p:cNvSpPr/>
            <p:nvPr/>
          </p:nvSpPr>
          <p:spPr bwMode="auto">
            <a:xfrm>
              <a:off x="6457741" y="5119340"/>
              <a:ext cx="553250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ďè">
              <a:extLst>
                <a:ext uri="{FF2B5EF4-FFF2-40B4-BE49-F238E27FC236}">
                  <a16:creationId xmlns:a16="http://schemas.microsoft.com/office/drawing/2014/main" id="{AF69F30E-46C7-4B26-BC92-53F93C57092C}"/>
                </a:ext>
              </a:extLst>
            </p:cNvPr>
            <p:cNvSpPr/>
            <p:nvPr/>
          </p:nvSpPr>
          <p:spPr bwMode="auto">
            <a:xfrm>
              <a:off x="4913694" y="5102051"/>
              <a:ext cx="579849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ḑé">
              <a:extLst>
                <a:ext uri="{FF2B5EF4-FFF2-40B4-BE49-F238E27FC236}">
                  <a16:creationId xmlns:a16="http://schemas.microsoft.com/office/drawing/2014/main" id="{033CEA70-05EF-495A-860A-9028790F7F44}"/>
                </a:ext>
              </a:extLst>
            </p:cNvPr>
            <p:cNvSpPr/>
            <p:nvPr/>
          </p:nvSpPr>
          <p:spPr bwMode="auto">
            <a:xfrm>
              <a:off x="7538974" y="5127319"/>
              <a:ext cx="14895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ļiďe">
              <a:extLst>
                <a:ext uri="{FF2B5EF4-FFF2-40B4-BE49-F238E27FC236}">
                  <a16:creationId xmlns:a16="http://schemas.microsoft.com/office/drawing/2014/main" id="{7C1264D0-D01C-4171-AADD-40663DFD7501}"/>
                </a:ext>
              </a:extLst>
            </p:cNvPr>
            <p:cNvSpPr/>
            <p:nvPr/>
          </p:nvSpPr>
          <p:spPr bwMode="auto">
            <a:xfrm>
              <a:off x="4050570" y="5099391"/>
              <a:ext cx="182201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ďe">
              <a:extLst>
                <a:ext uri="{FF2B5EF4-FFF2-40B4-BE49-F238E27FC236}">
                  <a16:creationId xmlns:a16="http://schemas.microsoft.com/office/drawing/2014/main" id="{D14B9C08-235C-4179-A5A0-0F8628259EE8}"/>
                </a:ext>
              </a:extLst>
            </p:cNvPr>
            <p:cNvSpPr/>
            <p:nvPr/>
          </p:nvSpPr>
          <p:spPr bwMode="auto">
            <a:xfrm>
              <a:off x="3755325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liḑè">
              <a:extLst>
                <a:ext uri="{FF2B5EF4-FFF2-40B4-BE49-F238E27FC236}">
                  <a16:creationId xmlns:a16="http://schemas.microsoft.com/office/drawing/2014/main" id="{EEC2B3CE-8EF3-4E79-A702-DC947F659E92}"/>
                </a:ext>
              </a:extLst>
            </p:cNvPr>
            <p:cNvSpPr/>
            <p:nvPr/>
          </p:nvSpPr>
          <p:spPr bwMode="auto">
            <a:xfrm>
              <a:off x="6145208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ľîďe">
              <a:extLst>
                <a:ext uri="{FF2B5EF4-FFF2-40B4-BE49-F238E27FC236}">
                  <a16:creationId xmlns:a16="http://schemas.microsoft.com/office/drawing/2014/main" id="{B4202DC6-3441-4592-A158-5939CCD668CE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1ïḑe">
              <a:extLst>
                <a:ext uri="{FF2B5EF4-FFF2-40B4-BE49-F238E27FC236}">
                  <a16:creationId xmlns:a16="http://schemas.microsoft.com/office/drawing/2014/main" id="{FE3BD12B-EF5B-4434-823B-79FD0A220FF1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îdê">
              <a:extLst>
                <a:ext uri="{FF2B5EF4-FFF2-40B4-BE49-F238E27FC236}">
                  <a16:creationId xmlns:a16="http://schemas.microsoft.com/office/drawing/2014/main" id="{1C363D32-FDDC-405F-91CA-0E4ED46A519B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ṡļïḋè">
              <a:extLst>
                <a:ext uri="{FF2B5EF4-FFF2-40B4-BE49-F238E27FC236}">
                  <a16:creationId xmlns:a16="http://schemas.microsoft.com/office/drawing/2014/main" id="{AFA28A38-39E1-4B7D-BAE9-EB0115D4B4CA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ḑé">
              <a:extLst>
                <a:ext uri="{FF2B5EF4-FFF2-40B4-BE49-F238E27FC236}">
                  <a16:creationId xmlns:a16="http://schemas.microsoft.com/office/drawing/2014/main" id="{59E92A77-8BC3-40A5-AA27-D5098A072253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ľíḓé">
              <a:extLst>
                <a:ext uri="{FF2B5EF4-FFF2-40B4-BE49-F238E27FC236}">
                  <a16:creationId xmlns:a16="http://schemas.microsoft.com/office/drawing/2014/main" id="{545AF559-1561-4ADA-8492-5AB80020C055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ḻíḑê">
              <a:extLst>
                <a:ext uri="{FF2B5EF4-FFF2-40B4-BE49-F238E27FC236}">
                  <a16:creationId xmlns:a16="http://schemas.microsoft.com/office/drawing/2014/main" id="{67D05AEC-CF9E-41FC-AB8E-488FB42A9D3F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ḻiḍê">
              <a:extLst>
                <a:ext uri="{FF2B5EF4-FFF2-40B4-BE49-F238E27FC236}">
                  <a16:creationId xmlns:a16="http://schemas.microsoft.com/office/drawing/2014/main" id="{0E8EA2DB-56F2-46C3-BBB7-74863F73DC56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1íḍè">
              <a:extLst>
                <a:ext uri="{FF2B5EF4-FFF2-40B4-BE49-F238E27FC236}">
                  <a16:creationId xmlns:a16="http://schemas.microsoft.com/office/drawing/2014/main" id="{5D7E0229-FE1F-4494-A9A0-85B94C3165BE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iḍê">
              <a:extLst>
                <a:ext uri="{FF2B5EF4-FFF2-40B4-BE49-F238E27FC236}">
                  <a16:creationId xmlns:a16="http://schemas.microsoft.com/office/drawing/2014/main" id="{50395FBA-7E42-4D6A-B075-30E166719D36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ľíḓe">
              <a:extLst>
                <a:ext uri="{FF2B5EF4-FFF2-40B4-BE49-F238E27FC236}">
                  <a16:creationId xmlns:a16="http://schemas.microsoft.com/office/drawing/2014/main" id="{CE79506C-0985-43FE-8962-AC3D2E95C7DB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îḑê">
              <a:extLst>
                <a:ext uri="{FF2B5EF4-FFF2-40B4-BE49-F238E27FC236}">
                  <a16:creationId xmlns:a16="http://schemas.microsoft.com/office/drawing/2014/main" id="{582EA3B3-5853-4592-AC66-7640B445AB81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ḷïďè">
              <a:extLst>
                <a:ext uri="{FF2B5EF4-FFF2-40B4-BE49-F238E27FC236}">
                  <a16:creationId xmlns:a16="http://schemas.microsoft.com/office/drawing/2014/main" id="{9BECFB4D-1DFD-40A1-B09D-F643EA31CF3B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ḷïḓè">
              <a:extLst>
                <a:ext uri="{FF2B5EF4-FFF2-40B4-BE49-F238E27FC236}">
                  <a16:creationId xmlns:a16="http://schemas.microsoft.com/office/drawing/2014/main" id="{53A6F75C-5912-4377-8D0C-181C66F86BB5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ḑe">
              <a:extLst>
                <a:ext uri="{FF2B5EF4-FFF2-40B4-BE49-F238E27FC236}">
                  <a16:creationId xmlns:a16="http://schemas.microsoft.com/office/drawing/2014/main" id="{03B409E5-E579-41F8-A33F-B2D72335EF1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ḷiďê">
              <a:extLst>
                <a:ext uri="{FF2B5EF4-FFF2-40B4-BE49-F238E27FC236}">
                  <a16:creationId xmlns:a16="http://schemas.microsoft.com/office/drawing/2014/main" id="{91FA1748-67F1-4329-96AB-BFEB524E6D8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1îḍè">
              <a:extLst>
                <a:ext uri="{FF2B5EF4-FFF2-40B4-BE49-F238E27FC236}">
                  <a16:creationId xmlns:a16="http://schemas.microsoft.com/office/drawing/2014/main" id="{8C0D7809-6C70-4E44-8B47-1A7AEA51F43D}"/>
                </a:ext>
              </a:extLst>
            </p:cNvPr>
            <p:cNvSpPr/>
            <p:nvPr/>
          </p:nvSpPr>
          <p:spPr bwMode="auto">
            <a:xfrm>
              <a:off x="4022642" y="1553801"/>
              <a:ext cx="1799394" cy="17289"/>
            </a:xfrm>
            <a:custGeom>
              <a:avLst/>
              <a:gdLst>
                <a:gd name="T0" fmla="*/ 3 w 651"/>
                <a:gd name="T1" fmla="*/ 0 h 6"/>
                <a:gd name="T2" fmla="*/ 648 w 651"/>
                <a:gd name="T3" fmla="*/ 0 h 6"/>
                <a:gd name="T4" fmla="*/ 651 w 651"/>
                <a:gd name="T5" fmla="*/ 3 h 6"/>
                <a:gd name="T6" fmla="*/ 648 w 651"/>
                <a:gd name="T7" fmla="*/ 6 h 6"/>
                <a:gd name="T8" fmla="*/ 3 w 651"/>
                <a:gd name="T9" fmla="*/ 6 h 6"/>
                <a:gd name="T10" fmla="*/ 0 w 651"/>
                <a:gd name="T11" fmla="*/ 3 h 6"/>
                <a:gd name="T12" fmla="*/ 3 w 6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6">
                  <a:moveTo>
                    <a:pt x="3" y="0"/>
                  </a:moveTo>
                  <a:cubicBezTo>
                    <a:pt x="648" y="0"/>
                    <a:pt x="648" y="0"/>
                    <a:pt x="648" y="0"/>
                  </a:cubicBezTo>
                  <a:cubicBezTo>
                    <a:pt x="649" y="0"/>
                    <a:pt x="651" y="1"/>
                    <a:pt x="651" y="3"/>
                  </a:cubicBezTo>
                  <a:cubicBezTo>
                    <a:pt x="651" y="5"/>
                    <a:pt x="649" y="6"/>
                    <a:pt x="6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ļiḍe">
              <a:extLst>
                <a:ext uri="{FF2B5EF4-FFF2-40B4-BE49-F238E27FC236}">
                  <a16:creationId xmlns:a16="http://schemas.microsoft.com/office/drawing/2014/main" id="{912B347D-CE21-4137-B154-FE0BDE997D48}"/>
                </a:ext>
              </a:extLst>
            </p:cNvPr>
            <p:cNvSpPr/>
            <p:nvPr/>
          </p:nvSpPr>
          <p:spPr bwMode="auto">
            <a:xfrm>
              <a:off x="3978754" y="1517892"/>
              <a:ext cx="86446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iḓe">
              <a:extLst>
                <a:ext uri="{FF2B5EF4-FFF2-40B4-BE49-F238E27FC236}">
                  <a16:creationId xmlns:a16="http://schemas.microsoft.com/office/drawing/2014/main" id="{DEC5DA43-6D0B-4942-A3E2-C956E0FA4D1E}"/>
                </a:ext>
              </a:extLst>
            </p:cNvPr>
            <p:cNvSpPr/>
            <p:nvPr/>
          </p:nvSpPr>
          <p:spPr bwMode="auto">
            <a:xfrm>
              <a:off x="5728940" y="1561780"/>
              <a:ext cx="23939" cy="47877"/>
            </a:xfrm>
            <a:custGeom>
              <a:avLst/>
              <a:gdLst>
                <a:gd name="T0" fmla="*/ 5 w 9"/>
                <a:gd name="T1" fmla="*/ 17 h 17"/>
                <a:gd name="T2" fmla="*/ 5 w 9"/>
                <a:gd name="T3" fmla="*/ 17 h 17"/>
                <a:gd name="T4" fmla="*/ 9 w 9"/>
                <a:gd name="T5" fmla="*/ 13 h 17"/>
                <a:gd name="T6" fmla="*/ 9 w 9"/>
                <a:gd name="T7" fmla="*/ 4 h 17"/>
                <a:gd name="T8" fmla="*/ 5 w 9"/>
                <a:gd name="T9" fmla="*/ 0 h 17"/>
                <a:gd name="T10" fmla="*/ 0 w 9"/>
                <a:gd name="T11" fmla="*/ 4 h 17"/>
                <a:gd name="T12" fmla="*/ 0 w 9"/>
                <a:gd name="T13" fmla="*/ 13 h 17"/>
                <a:gd name="T14" fmla="*/ 5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ḻiďe">
              <a:extLst>
                <a:ext uri="{FF2B5EF4-FFF2-40B4-BE49-F238E27FC236}">
                  <a16:creationId xmlns:a16="http://schemas.microsoft.com/office/drawing/2014/main" id="{0AFDF743-EA8E-4AE0-8BDE-F1373BAC835A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17 h 17"/>
                <a:gd name="T2" fmla="*/ 9 w 9"/>
                <a:gd name="T3" fmla="*/ 13 h 17"/>
                <a:gd name="T4" fmla="*/ 9 w 9"/>
                <a:gd name="T5" fmla="*/ 4 h 17"/>
                <a:gd name="T6" fmla="*/ 5 w 9"/>
                <a:gd name="T7" fmla="*/ 0 h 17"/>
                <a:gd name="T8" fmla="*/ 0 w 9"/>
                <a:gd name="T9" fmla="*/ 4 h 17"/>
                <a:gd name="T10" fmla="*/ 0 w 9"/>
                <a:gd name="T11" fmla="*/ 13 h 17"/>
                <a:gd name="T12" fmla="*/ 5 w 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ṣļiḓé">
              <a:extLst>
                <a:ext uri="{FF2B5EF4-FFF2-40B4-BE49-F238E27FC236}">
                  <a16:creationId xmlns:a16="http://schemas.microsoft.com/office/drawing/2014/main" id="{91F048C4-A852-48F7-8144-5E2B7F544BC0}"/>
                </a:ext>
              </a:extLst>
            </p:cNvPr>
            <p:cNvSpPr/>
            <p:nvPr/>
          </p:nvSpPr>
          <p:spPr bwMode="auto">
            <a:xfrm>
              <a:off x="4034611" y="1571089"/>
              <a:ext cx="1663742" cy="1106501"/>
            </a:xfrm>
            <a:custGeom>
              <a:avLst/>
              <a:gdLst>
                <a:gd name="T0" fmla="*/ 602 w 602"/>
                <a:gd name="T1" fmla="*/ 0 h 401"/>
                <a:gd name="T2" fmla="*/ 50 w 602"/>
                <a:gd name="T3" fmla="*/ 0 h 401"/>
                <a:gd name="T4" fmla="*/ 50 w 602"/>
                <a:gd name="T5" fmla="*/ 1 h 401"/>
                <a:gd name="T6" fmla="*/ 50 w 602"/>
                <a:gd name="T7" fmla="*/ 10 h 401"/>
                <a:gd name="T8" fmla="*/ 46 w 602"/>
                <a:gd name="T9" fmla="*/ 14 h 401"/>
                <a:gd name="T10" fmla="*/ 41 w 602"/>
                <a:gd name="T11" fmla="*/ 10 h 401"/>
                <a:gd name="T12" fmla="*/ 41 w 602"/>
                <a:gd name="T13" fmla="*/ 1 h 401"/>
                <a:gd name="T14" fmla="*/ 42 w 602"/>
                <a:gd name="T15" fmla="*/ 0 h 401"/>
                <a:gd name="T16" fmla="*/ 11 w 602"/>
                <a:gd name="T17" fmla="*/ 0 h 401"/>
                <a:gd name="T18" fmla="*/ 0 w 602"/>
                <a:gd name="T19" fmla="*/ 12 h 401"/>
                <a:gd name="T20" fmla="*/ 0 w 602"/>
                <a:gd name="T21" fmla="*/ 401 h 401"/>
                <a:gd name="T22" fmla="*/ 9 w 602"/>
                <a:gd name="T23" fmla="*/ 401 h 401"/>
                <a:gd name="T24" fmla="*/ 9 w 602"/>
                <a:gd name="T25" fmla="*/ 25 h 401"/>
                <a:gd name="T26" fmla="*/ 602 w 602"/>
                <a:gd name="T27" fmla="*/ 25 h 401"/>
                <a:gd name="T28" fmla="*/ 602 w 602"/>
                <a:gd name="T2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2"/>
                    <a:pt x="48" y="14"/>
                    <a:pt x="46" y="14"/>
                  </a:cubicBezTo>
                  <a:cubicBezTo>
                    <a:pt x="43" y="14"/>
                    <a:pt x="41" y="12"/>
                    <a:pt x="41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6"/>
                    <a:pt x="5" y="10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02" y="25"/>
                    <a:pt x="602" y="25"/>
                    <a:pt x="602" y="25"/>
                  </a:cubicBezTo>
                  <a:cubicBezTo>
                    <a:pt x="602" y="0"/>
                    <a:pt x="602" y="0"/>
                    <a:pt x="602" y="0"/>
                  </a:cubicBezTo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ïḍe">
              <a:extLst>
                <a:ext uri="{FF2B5EF4-FFF2-40B4-BE49-F238E27FC236}">
                  <a16:creationId xmlns:a16="http://schemas.microsoft.com/office/drawing/2014/main" id="{C2BCE04E-8E05-47FD-A122-52333F239D89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ṧḷíḍè">
              <a:extLst>
                <a:ext uri="{FF2B5EF4-FFF2-40B4-BE49-F238E27FC236}">
                  <a16:creationId xmlns:a16="http://schemas.microsoft.com/office/drawing/2014/main" id="{EB86222F-4D5A-4BD9-B93C-0DB1846918CC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1îḑé">
              <a:extLst>
                <a:ext uri="{FF2B5EF4-FFF2-40B4-BE49-F238E27FC236}">
                  <a16:creationId xmlns:a16="http://schemas.microsoft.com/office/drawing/2014/main" id="{F791AE49-868D-4FBE-ACD4-0707917F4525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close/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close/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îďè">
              <a:extLst>
                <a:ext uri="{FF2B5EF4-FFF2-40B4-BE49-F238E27FC236}">
                  <a16:creationId xmlns:a16="http://schemas.microsoft.com/office/drawing/2014/main" id="{C3A6C5AB-7A31-4A7B-8FA0-D2EFFE2409F0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ḷïdê">
              <a:extLst>
                <a:ext uri="{FF2B5EF4-FFF2-40B4-BE49-F238E27FC236}">
                  <a16:creationId xmlns:a16="http://schemas.microsoft.com/office/drawing/2014/main" id="{763C8114-806F-4E37-8F54-2A2AA5DF41D9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ļiďé">
              <a:extLst>
                <a:ext uri="{FF2B5EF4-FFF2-40B4-BE49-F238E27FC236}">
                  <a16:creationId xmlns:a16="http://schemas.microsoft.com/office/drawing/2014/main" id="{10FEB1AB-CA1E-43A9-A5B4-B8C78C33D214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ḓe">
              <a:extLst>
                <a:ext uri="{FF2B5EF4-FFF2-40B4-BE49-F238E27FC236}">
                  <a16:creationId xmlns:a16="http://schemas.microsoft.com/office/drawing/2014/main" id="{33B88AED-94FE-4F9F-8FDC-E07A4FAAD32C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ḋé">
              <a:extLst>
                <a:ext uri="{FF2B5EF4-FFF2-40B4-BE49-F238E27FC236}">
                  <a16:creationId xmlns:a16="http://schemas.microsoft.com/office/drawing/2014/main" id="{18D03D82-2773-4950-AB4E-603C42CB261F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1iḓe">
              <a:extLst>
                <a:ext uri="{FF2B5EF4-FFF2-40B4-BE49-F238E27FC236}">
                  <a16:creationId xmlns:a16="http://schemas.microsoft.com/office/drawing/2014/main" id="{A537DA2C-E1B2-4477-A505-6FB9604C5C59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ḻïďê">
              <a:extLst>
                <a:ext uri="{FF2B5EF4-FFF2-40B4-BE49-F238E27FC236}">
                  <a16:creationId xmlns:a16="http://schemas.microsoft.com/office/drawing/2014/main" id="{1E962D80-7683-43AF-90D4-797CE61EBB13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ïḓê">
              <a:extLst>
                <a:ext uri="{FF2B5EF4-FFF2-40B4-BE49-F238E27FC236}">
                  <a16:creationId xmlns:a16="http://schemas.microsoft.com/office/drawing/2014/main" id="{E2CC7B19-8033-4BE5-AA0B-B44922A82D97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ľíḓê">
              <a:extLst>
                <a:ext uri="{FF2B5EF4-FFF2-40B4-BE49-F238E27FC236}">
                  <a16:creationId xmlns:a16="http://schemas.microsoft.com/office/drawing/2014/main" id="{3DF2EF52-FF68-44A3-B104-92E4F3E0E68F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ḻiḋe">
              <a:extLst>
                <a:ext uri="{FF2B5EF4-FFF2-40B4-BE49-F238E27FC236}">
                  <a16:creationId xmlns:a16="http://schemas.microsoft.com/office/drawing/2014/main" id="{DE605945-81DF-457E-8EEA-59CFEA28CBEA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liḑe">
              <a:extLst>
                <a:ext uri="{FF2B5EF4-FFF2-40B4-BE49-F238E27FC236}">
                  <a16:creationId xmlns:a16="http://schemas.microsoft.com/office/drawing/2014/main" id="{1A4AAF89-910B-4FB7-8A44-293105BBBAD1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ļíḓè">
              <a:extLst>
                <a:ext uri="{FF2B5EF4-FFF2-40B4-BE49-F238E27FC236}">
                  <a16:creationId xmlns:a16="http://schemas.microsoft.com/office/drawing/2014/main" id="{97950E15-FA1B-41F1-B35D-1FAE24C6FC6D}"/>
                </a:ext>
              </a:extLst>
            </p:cNvPr>
            <p:cNvSpPr/>
            <p:nvPr/>
          </p:nvSpPr>
          <p:spPr bwMode="auto">
            <a:xfrm>
              <a:off x="4065199" y="1561780"/>
              <a:ext cx="1633153" cy="9310"/>
            </a:xfrm>
            <a:custGeom>
              <a:avLst/>
              <a:gdLst>
                <a:gd name="T0" fmla="*/ 591 w 591"/>
                <a:gd name="T1" fmla="*/ 0 h 3"/>
                <a:gd name="T2" fmla="*/ 0 w 591"/>
                <a:gd name="T3" fmla="*/ 0 h 3"/>
                <a:gd name="T4" fmla="*/ 0 w 591"/>
                <a:gd name="T5" fmla="*/ 0 h 3"/>
                <a:gd name="T6" fmla="*/ 0 w 591"/>
                <a:gd name="T7" fmla="*/ 3 h 3"/>
                <a:gd name="T8" fmla="*/ 31 w 591"/>
                <a:gd name="T9" fmla="*/ 3 h 3"/>
                <a:gd name="T10" fmla="*/ 35 w 591"/>
                <a:gd name="T11" fmla="*/ 0 h 3"/>
                <a:gd name="T12" fmla="*/ 39 w 591"/>
                <a:gd name="T13" fmla="*/ 3 h 3"/>
                <a:gd name="T14" fmla="*/ 591 w 591"/>
                <a:gd name="T15" fmla="*/ 3 h 3"/>
                <a:gd name="T16" fmla="*/ 591 w 59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3" y="0"/>
                    <a:pt x="35" y="0"/>
                  </a:cubicBezTo>
                  <a:cubicBezTo>
                    <a:pt x="37" y="0"/>
                    <a:pt x="38" y="1"/>
                    <a:pt x="39" y="3"/>
                  </a:cubicBezTo>
                  <a:cubicBezTo>
                    <a:pt x="591" y="3"/>
                    <a:pt x="591" y="3"/>
                    <a:pt x="591" y="3"/>
                  </a:cubicBezTo>
                  <a:cubicBezTo>
                    <a:pt x="591" y="0"/>
                    <a:pt x="591" y="0"/>
                    <a:pt x="59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šḷîde">
              <a:extLst>
                <a:ext uri="{FF2B5EF4-FFF2-40B4-BE49-F238E27FC236}">
                  <a16:creationId xmlns:a16="http://schemas.microsoft.com/office/drawing/2014/main" id="{DBB28A50-3693-4CD1-A92B-4AF084BDD59B}"/>
                </a:ext>
              </a:extLst>
            </p:cNvPr>
            <p:cNvSpPr/>
            <p:nvPr/>
          </p:nvSpPr>
          <p:spPr bwMode="auto">
            <a:xfrm>
              <a:off x="4034611" y="1561780"/>
              <a:ext cx="30589" cy="42558"/>
            </a:xfrm>
            <a:custGeom>
              <a:avLst/>
              <a:gdLst>
                <a:gd name="T0" fmla="*/ 11 w 11"/>
                <a:gd name="T1" fmla="*/ 0 h 15"/>
                <a:gd name="T2" fmla="*/ 0 w 11"/>
                <a:gd name="T3" fmla="*/ 0 h 15"/>
                <a:gd name="T4" fmla="*/ 0 w 11"/>
                <a:gd name="T5" fmla="*/ 15 h 15"/>
                <a:gd name="T6" fmla="*/ 11 w 11"/>
                <a:gd name="T7" fmla="*/ 3 h 15"/>
                <a:gd name="T8" fmla="*/ 11 w 11"/>
                <a:gd name="T9" fmla="*/ 0 h 15"/>
                <a:gd name="T10" fmla="*/ 11 w 1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3"/>
                    <a:pt x="10" y="9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1íḑè">
              <a:extLst>
                <a:ext uri="{FF2B5EF4-FFF2-40B4-BE49-F238E27FC236}">
                  <a16:creationId xmlns:a16="http://schemas.microsoft.com/office/drawing/2014/main" id="{5F74C810-701B-4D65-B8CD-BCABA19D54C3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0 h 17"/>
                <a:gd name="T2" fmla="*/ 1 w 9"/>
                <a:gd name="T3" fmla="*/ 3 h 17"/>
                <a:gd name="T4" fmla="*/ 0 w 9"/>
                <a:gd name="T5" fmla="*/ 4 h 17"/>
                <a:gd name="T6" fmla="*/ 0 w 9"/>
                <a:gd name="T7" fmla="*/ 13 h 17"/>
                <a:gd name="T8" fmla="*/ 5 w 9"/>
                <a:gd name="T9" fmla="*/ 17 h 17"/>
                <a:gd name="T10" fmla="*/ 9 w 9"/>
                <a:gd name="T11" fmla="*/ 13 h 17"/>
                <a:gd name="T12" fmla="*/ 9 w 9"/>
                <a:gd name="T13" fmla="*/ 4 h 17"/>
                <a:gd name="T14" fmla="*/ 9 w 9"/>
                <a:gd name="T15" fmla="*/ 3 h 17"/>
                <a:gd name="T16" fmla="*/ 5 w 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liḋe">
              <a:extLst>
                <a:ext uri="{FF2B5EF4-FFF2-40B4-BE49-F238E27FC236}">
                  <a16:creationId xmlns:a16="http://schemas.microsoft.com/office/drawing/2014/main" id="{15EEFB0C-DAA3-4EA4-9161-4D2BFEF0000A}"/>
                </a:ext>
              </a:extLst>
            </p:cNvPr>
            <p:cNvSpPr/>
            <p:nvPr/>
          </p:nvSpPr>
          <p:spPr bwMode="auto">
            <a:xfrm>
              <a:off x="5560040" y="1517892"/>
              <a:ext cx="85115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ľïďe">
              <a:extLst>
                <a:ext uri="{FF2B5EF4-FFF2-40B4-BE49-F238E27FC236}">
                  <a16:creationId xmlns:a16="http://schemas.microsoft.com/office/drawing/2014/main" id="{0EE33541-EF84-465C-A85D-FCDBB8F1672F}"/>
                </a:ext>
              </a:extLst>
            </p:cNvPr>
            <p:cNvSpPr/>
            <p:nvPr/>
          </p:nvSpPr>
          <p:spPr bwMode="auto">
            <a:xfrm>
              <a:off x="6695799" y="2628383"/>
              <a:ext cx="269976" cy="446856"/>
            </a:xfrm>
            <a:custGeom>
              <a:avLst/>
              <a:gdLst>
                <a:gd name="T0" fmla="*/ 46 w 98"/>
                <a:gd name="T1" fmla="*/ 162 h 162"/>
                <a:gd name="T2" fmla="*/ 25 w 98"/>
                <a:gd name="T3" fmla="*/ 0 h 162"/>
                <a:gd name="T4" fmla="*/ 7 w 98"/>
                <a:gd name="T5" fmla="*/ 29 h 162"/>
                <a:gd name="T6" fmla="*/ 23 w 98"/>
                <a:gd name="T7" fmla="*/ 63 h 162"/>
                <a:gd name="T8" fmla="*/ 12 w 98"/>
                <a:gd name="T9" fmla="*/ 102 h 162"/>
                <a:gd name="T10" fmla="*/ 11 w 98"/>
                <a:gd name="T11" fmla="*/ 138 h 162"/>
                <a:gd name="T12" fmla="*/ 46 w 98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62">
                  <a:moveTo>
                    <a:pt x="46" y="162"/>
                  </a:moveTo>
                  <a:cubicBezTo>
                    <a:pt x="46" y="162"/>
                    <a:pt x="98" y="71"/>
                    <a:pt x="25" y="0"/>
                  </a:cubicBezTo>
                  <a:cubicBezTo>
                    <a:pt x="25" y="0"/>
                    <a:pt x="7" y="12"/>
                    <a:pt x="7" y="29"/>
                  </a:cubicBezTo>
                  <a:cubicBezTo>
                    <a:pt x="7" y="45"/>
                    <a:pt x="27" y="49"/>
                    <a:pt x="23" y="63"/>
                  </a:cubicBezTo>
                  <a:cubicBezTo>
                    <a:pt x="18" y="77"/>
                    <a:pt x="0" y="91"/>
                    <a:pt x="12" y="102"/>
                  </a:cubicBezTo>
                  <a:cubicBezTo>
                    <a:pt x="24" y="114"/>
                    <a:pt x="10" y="124"/>
                    <a:pt x="11" y="138"/>
                  </a:cubicBezTo>
                  <a:cubicBezTo>
                    <a:pt x="12" y="152"/>
                    <a:pt x="46" y="162"/>
                    <a:pt x="46" y="16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1íďe">
              <a:extLst>
                <a:ext uri="{FF2B5EF4-FFF2-40B4-BE49-F238E27FC236}">
                  <a16:creationId xmlns:a16="http://schemas.microsoft.com/office/drawing/2014/main" id="{4029D6A0-9C80-400C-857C-5653028B8AA1}"/>
                </a:ext>
              </a:extLst>
            </p:cNvPr>
            <p:cNvSpPr/>
            <p:nvPr/>
          </p:nvSpPr>
          <p:spPr bwMode="auto">
            <a:xfrm>
              <a:off x="6739686" y="2708179"/>
              <a:ext cx="292584" cy="410948"/>
            </a:xfrm>
            <a:custGeom>
              <a:avLst/>
              <a:gdLst>
                <a:gd name="T0" fmla="*/ 21 w 106"/>
                <a:gd name="T1" fmla="*/ 147 h 149"/>
                <a:gd name="T2" fmla="*/ 92 w 106"/>
                <a:gd name="T3" fmla="*/ 0 h 149"/>
                <a:gd name="T4" fmla="*/ 100 w 106"/>
                <a:gd name="T5" fmla="*/ 33 h 149"/>
                <a:gd name="T6" fmla="*/ 74 w 106"/>
                <a:gd name="T7" fmla="*/ 61 h 149"/>
                <a:gd name="T8" fmla="*/ 72 w 106"/>
                <a:gd name="T9" fmla="*/ 102 h 149"/>
                <a:gd name="T10" fmla="*/ 62 w 106"/>
                <a:gd name="T11" fmla="*/ 136 h 149"/>
                <a:gd name="T12" fmla="*/ 21 w 106"/>
                <a:gd name="T1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9">
                  <a:moveTo>
                    <a:pt x="21" y="147"/>
                  </a:moveTo>
                  <a:cubicBezTo>
                    <a:pt x="21" y="147"/>
                    <a:pt x="0" y="45"/>
                    <a:pt x="92" y="0"/>
                  </a:cubicBezTo>
                  <a:cubicBezTo>
                    <a:pt x="92" y="0"/>
                    <a:pt x="106" y="18"/>
                    <a:pt x="100" y="33"/>
                  </a:cubicBezTo>
                  <a:cubicBezTo>
                    <a:pt x="95" y="49"/>
                    <a:pt x="75" y="47"/>
                    <a:pt x="74" y="61"/>
                  </a:cubicBezTo>
                  <a:cubicBezTo>
                    <a:pt x="74" y="76"/>
                    <a:pt x="88" y="95"/>
                    <a:pt x="72" y="102"/>
                  </a:cubicBezTo>
                  <a:cubicBezTo>
                    <a:pt x="57" y="109"/>
                    <a:pt x="67" y="123"/>
                    <a:pt x="62" y="136"/>
                  </a:cubicBezTo>
                  <a:cubicBezTo>
                    <a:pt x="57" y="149"/>
                    <a:pt x="21" y="147"/>
                    <a:pt x="21" y="14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ḻiḓê">
              <a:extLst>
                <a:ext uri="{FF2B5EF4-FFF2-40B4-BE49-F238E27FC236}">
                  <a16:creationId xmlns:a16="http://schemas.microsoft.com/office/drawing/2014/main" id="{10C464D6-DE21-48F0-BEAD-A90CD7BE54F3}"/>
                </a:ext>
              </a:extLst>
            </p:cNvPr>
            <p:cNvSpPr/>
            <p:nvPr/>
          </p:nvSpPr>
          <p:spPr bwMode="auto">
            <a:xfrm>
              <a:off x="6703778" y="2962195"/>
              <a:ext cx="279285" cy="339132"/>
            </a:xfrm>
            <a:custGeom>
              <a:avLst/>
              <a:gdLst>
                <a:gd name="T0" fmla="*/ 101 w 101"/>
                <a:gd name="T1" fmla="*/ 0 h 123"/>
                <a:gd name="T2" fmla="*/ 51 w 101"/>
                <a:gd name="T3" fmla="*/ 123 h 123"/>
                <a:gd name="T4" fmla="*/ 0 w 101"/>
                <a:gd name="T5" fmla="*/ 0 h 123"/>
                <a:gd name="T6" fmla="*/ 101 w 10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3">
                  <a:moveTo>
                    <a:pt x="101" y="0"/>
                  </a:moveTo>
                  <a:cubicBezTo>
                    <a:pt x="101" y="0"/>
                    <a:pt x="100" y="123"/>
                    <a:pt x="51" y="123"/>
                  </a:cubicBezTo>
                  <a:cubicBezTo>
                    <a:pt x="1" y="123"/>
                    <a:pt x="0" y="0"/>
                    <a:pt x="0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ïďé">
              <a:extLst>
                <a:ext uri="{FF2B5EF4-FFF2-40B4-BE49-F238E27FC236}">
                  <a16:creationId xmlns:a16="http://schemas.microsoft.com/office/drawing/2014/main" id="{DB8761E7-1DBD-4906-BEA9-C8065AA45D08}"/>
                </a:ext>
              </a:extLst>
            </p:cNvPr>
            <p:cNvSpPr/>
            <p:nvPr/>
          </p:nvSpPr>
          <p:spPr bwMode="auto">
            <a:xfrm>
              <a:off x="7203832" y="3174984"/>
              <a:ext cx="599798" cy="126344"/>
            </a:xfrm>
            <a:custGeom>
              <a:avLst/>
              <a:gdLst>
                <a:gd name="T0" fmla="*/ 217 w 217"/>
                <a:gd name="T1" fmla="*/ 0 h 46"/>
                <a:gd name="T2" fmla="*/ 109 w 217"/>
                <a:gd name="T3" fmla="*/ 46 h 46"/>
                <a:gd name="T4" fmla="*/ 0 w 217"/>
                <a:gd name="T5" fmla="*/ 0 h 46"/>
                <a:gd name="T6" fmla="*/ 217 w 21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46">
                  <a:moveTo>
                    <a:pt x="217" y="0"/>
                  </a:moveTo>
                  <a:cubicBezTo>
                    <a:pt x="217" y="0"/>
                    <a:pt x="214" y="46"/>
                    <a:pt x="109" y="46"/>
                  </a:cubicBezTo>
                  <a:cubicBezTo>
                    <a:pt x="3" y="46"/>
                    <a:pt x="0" y="0"/>
                    <a:pt x="0" y="0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1îḓe">
              <a:extLst>
                <a:ext uri="{FF2B5EF4-FFF2-40B4-BE49-F238E27FC236}">
                  <a16:creationId xmlns:a16="http://schemas.microsoft.com/office/drawing/2014/main" id="{4177D573-EC1E-4EC8-B86F-CB37CE4607F0}"/>
                </a:ext>
              </a:extLst>
            </p:cNvPr>
            <p:cNvSpPr/>
            <p:nvPr/>
          </p:nvSpPr>
          <p:spPr bwMode="auto">
            <a:xfrm>
              <a:off x="4794000" y="4280155"/>
              <a:ext cx="224758" cy="321843"/>
            </a:xfrm>
            <a:custGeom>
              <a:avLst/>
              <a:gdLst>
                <a:gd name="T0" fmla="*/ 13 w 81"/>
                <a:gd name="T1" fmla="*/ 117 h 117"/>
                <a:gd name="T2" fmla="*/ 68 w 81"/>
                <a:gd name="T3" fmla="*/ 117 h 117"/>
                <a:gd name="T4" fmla="*/ 81 w 81"/>
                <a:gd name="T5" fmla="*/ 104 h 117"/>
                <a:gd name="T6" fmla="*/ 81 w 81"/>
                <a:gd name="T7" fmla="*/ 12 h 117"/>
                <a:gd name="T8" fmla="*/ 68 w 81"/>
                <a:gd name="T9" fmla="*/ 0 h 117"/>
                <a:gd name="T10" fmla="*/ 13 w 81"/>
                <a:gd name="T11" fmla="*/ 0 h 117"/>
                <a:gd name="T12" fmla="*/ 0 w 81"/>
                <a:gd name="T13" fmla="*/ 12 h 117"/>
                <a:gd name="T14" fmla="*/ 0 w 81"/>
                <a:gd name="T15" fmla="*/ 104 h 117"/>
                <a:gd name="T16" fmla="*/ 13 w 81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7">
                  <a:moveTo>
                    <a:pt x="13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1"/>
                    <a:pt x="81" y="10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5"/>
                    <a:pt x="75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6" y="117"/>
                    <a:pt x="13" y="117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íḋê">
              <a:extLst>
                <a:ext uri="{FF2B5EF4-FFF2-40B4-BE49-F238E27FC236}">
                  <a16:creationId xmlns:a16="http://schemas.microsoft.com/office/drawing/2014/main" id="{BC0A7A4A-7B7F-4F48-92D0-F287C77EE72E}"/>
                </a:ext>
              </a:extLst>
            </p:cNvPr>
            <p:cNvSpPr/>
            <p:nvPr/>
          </p:nvSpPr>
          <p:spPr bwMode="auto">
            <a:xfrm>
              <a:off x="4399011" y="4383889"/>
              <a:ext cx="148952" cy="218108"/>
            </a:xfrm>
            <a:custGeom>
              <a:avLst/>
              <a:gdLst>
                <a:gd name="T0" fmla="*/ 8 w 54"/>
                <a:gd name="T1" fmla="*/ 79 h 79"/>
                <a:gd name="T2" fmla="*/ 45 w 54"/>
                <a:gd name="T3" fmla="*/ 79 h 79"/>
                <a:gd name="T4" fmla="*/ 54 w 54"/>
                <a:gd name="T5" fmla="*/ 70 h 79"/>
                <a:gd name="T6" fmla="*/ 54 w 54"/>
                <a:gd name="T7" fmla="*/ 8 h 79"/>
                <a:gd name="T8" fmla="*/ 45 w 54"/>
                <a:gd name="T9" fmla="*/ 0 h 79"/>
                <a:gd name="T10" fmla="*/ 8 w 54"/>
                <a:gd name="T11" fmla="*/ 0 h 79"/>
                <a:gd name="T12" fmla="*/ 0 w 54"/>
                <a:gd name="T13" fmla="*/ 8 h 79"/>
                <a:gd name="T14" fmla="*/ 0 w 54"/>
                <a:gd name="T15" fmla="*/ 70 h 79"/>
                <a:gd name="T16" fmla="*/ 8 w 5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9">
                  <a:moveTo>
                    <a:pt x="8" y="79"/>
                  </a:moveTo>
                  <a:cubicBezTo>
                    <a:pt x="45" y="79"/>
                    <a:pt x="45" y="79"/>
                    <a:pt x="45" y="79"/>
                  </a:cubicBezTo>
                  <a:cubicBezTo>
                    <a:pt x="50" y="79"/>
                    <a:pt x="54" y="75"/>
                    <a:pt x="54" y="7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3" y="79"/>
                    <a:pt x="8" y="79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ḻîḓê">
              <a:extLst>
                <a:ext uri="{FF2B5EF4-FFF2-40B4-BE49-F238E27FC236}">
                  <a16:creationId xmlns:a16="http://schemas.microsoft.com/office/drawing/2014/main" id="{8299E20A-A561-499F-8217-E769DB333513}"/>
                </a:ext>
              </a:extLst>
            </p:cNvPr>
            <p:cNvSpPr/>
            <p:nvPr/>
          </p:nvSpPr>
          <p:spPr bwMode="auto">
            <a:xfrm>
              <a:off x="4399011" y="4362611"/>
              <a:ext cx="148952" cy="23939"/>
            </a:xfrm>
            <a:custGeom>
              <a:avLst/>
              <a:gdLst>
                <a:gd name="T0" fmla="*/ 2 w 54"/>
                <a:gd name="T1" fmla="*/ 9 h 9"/>
                <a:gd name="T2" fmla="*/ 51 w 54"/>
                <a:gd name="T3" fmla="*/ 9 h 9"/>
                <a:gd name="T4" fmla="*/ 54 w 54"/>
                <a:gd name="T5" fmla="*/ 6 h 9"/>
                <a:gd name="T6" fmla="*/ 54 w 54"/>
                <a:gd name="T7" fmla="*/ 3 h 9"/>
                <a:gd name="T8" fmla="*/ 51 w 54"/>
                <a:gd name="T9" fmla="*/ 0 h 9"/>
                <a:gd name="T10" fmla="*/ 2 w 54"/>
                <a:gd name="T11" fmla="*/ 0 h 9"/>
                <a:gd name="T12" fmla="*/ 0 w 54"/>
                <a:gd name="T13" fmla="*/ 3 h 9"/>
                <a:gd name="T14" fmla="*/ 0 w 54"/>
                <a:gd name="T15" fmla="*/ 6 h 9"/>
                <a:gd name="T16" fmla="*/ 2 w 5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">
                  <a:moveTo>
                    <a:pt x="2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4" y="8"/>
                    <a:pt x="54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ļïḓè">
              <a:extLst>
                <a:ext uri="{FF2B5EF4-FFF2-40B4-BE49-F238E27FC236}">
                  <a16:creationId xmlns:a16="http://schemas.microsoft.com/office/drawing/2014/main" id="{32438BFE-2FA6-48EA-A90D-5B6713F9D126}"/>
                </a:ext>
              </a:extLst>
            </p:cNvPr>
            <p:cNvSpPr/>
            <p:nvPr/>
          </p:nvSpPr>
          <p:spPr bwMode="auto">
            <a:xfrm>
              <a:off x="4940293" y="4422457"/>
              <a:ext cx="434887" cy="179541"/>
            </a:xfrm>
            <a:custGeom>
              <a:avLst/>
              <a:gdLst>
                <a:gd name="T0" fmla="*/ 157 w 157"/>
                <a:gd name="T1" fmla="*/ 0 h 65"/>
                <a:gd name="T2" fmla="*/ 78 w 157"/>
                <a:gd name="T3" fmla="*/ 65 h 65"/>
                <a:gd name="T4" fmla="*/ 0 w 157"/>
                <a:gd name="T5" fmla="*/ 0 h 65"/>
                <a:gd name="T6" fmla="*/ 157 w 15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5">
                  <a:moveTo>
                    <a:pt x="157" y="0"/>
                  </a:moveTo>
                  <a:cubicBezTo>
                    <a:pt x="157" y="0"/>
                    <a:pt x="155" y="65"/>
                    <a:pt x="78" y="65"/>
                  </a:cubicBezTo>
                  <a:cubicBezTo>
                    <a:pt x="2" y="65"/>
                    <a:pt x="0" y="0"/>
                    <a:pt x="0" y="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ḻíďê">
              <a:extLst>
                <a:ext uri="{FF2B5EF4-FFF2-40B4-BE49-F238E27FC236}">
                  <a16:creationId xmlns:a16="http://schemas.microsoft.com/office/drawing/2014/main" id="{DCF6EF64-D124-4BD6-BFFE-E02B8C2CAB69}"/>
                </a:ext>
              </a:extLst>
            </p:cNvPr>
            <p:cNvSpPr/>
            <p:nvPr/>
          </p:nvSpPr>
          <p:spPr bwMode="auto">
            <a:xfrm>
              <a:off x="5578659" y="4601998"/>
              <a:ext cx="320513" cy="6383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1ïďe">
              <a:extLst>
                <a:ext uri="{FF2B5EF4-FFF2-40B4-BE49-F238E27FC236}">
                  <a16:creationId xmlns:a16="http://schemas.microsoft.com/office/drawing/2014/main" id="{FFC35081-A505-44E7-842F-AF5B9DCAF349}"/>
                </a:ext>
              </a:extLst>
            </p:cNvPr>
            <p:cNvSpPr/>
            <p:nvPr/>
          </p:nvSpPr>
          <p:spPr bwMode="auto">
            <a:xfrm>
              <a:off x="3993383" y="4601998"/>
              <a:ext cx="1585275" cy="6383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ḋè">
              <a:extLst>
                <a:ext uri="{FF2B5EF4-FFF2-40B4-BE49-F238E27FC236}">
                  <a16:creationId xmlns:a16="http://schemas.microsoft.com/office/drawing/2014/main" id="{0E8C7CE9-37F2-47BD-8939-A454C80E91A7}"/>
                </a:ext>
              </a:extLst>
            </p:cNvPr>
            <p:cNvSpPr/>
            <p:nvPr/>
          </p:nvSpPr>
          <p:spPr bwMode="auto">
            <a:xfrm>
              <a:off x="5578659" y="4770898"/>
              <a:ext cx="320513" cy="6117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1idê">
              <a:extLst>
                <a:ext uri="{FF2B5EF4-FFF2-40B4-BE49-F238E27FC236}">
                  <a16:creationId xmlns:a16="http://schemas.microsoft.com/office/drawing/2014/main" id="{76F0F4B0-845D-4188-8753-82E756B85294}"/>
                </a:ext>
              </a:extLst>
            </p:cNvPr>
            <p:cNvSpPr/>
            <p:nvPr/>
          </p:nvSpPr>
          <p:spPr bwMode="auto">
            <a:xfrm>
              <a:off x="3993383" y="4770898"/>
              <a:ext cx="1585275" cy="6117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ïďê">
              <a:extLst>
                <a:ext uri="{FF2B5EF4-FFF2-40B4-BE49-F238E27FC236}">
                  <a16:creationId xmlns:a16="http://schemas.microsoft.com/office/drawing/2014/main" id="{B62B7BFD-511E-49BA-AEF3-B6287941E8E0}"/>
                </a:ext>
              </a:extLst>
            </p:cNvPr>
            <p:cNvSpPr/>
            <p:nvPr/>
          </p:nvSpPr>
          <p:spPr bwMode="auto">
            <a:xfrm>
              <a:off x="5783468" y="4665834"/>
              <a:ext cx="5851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1ïdé">
              <a:extLst>
                <a:ext uri="{FF2B5EF4-FFF2-40B4-BE49-F238E27FC236}">
                  <a16:creationId xmlns:a16="http://schemas.microsoft.com/office/drawing/2014/main" id="{FD50058D-5068-49F6-9F37-C04F45907A2A}"/>
                </a:ext>
              </a:extLst>
            </p:cNvPr>
            <p:cNvSpPr/>
            <p:nvPr/>
          </p:nvSpPr>
          <p:spPr bwMode="auto">
            <a:xfrm>
              <a:off x="5521471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ḷídê">
              <a:extLst>
                <a:ext uri="{FF2B5EF4-FFF2-40B4-BE49-F238E27FC236}">
                  <a16:creationId xmlns:a16="http://schemas.microsoft.com/office/drawing/2014/main" id="{778C24FE-FD16-4DFF-B9D3-DFDC91E438B7}"/>
                </a:ext>
              </a:extLst>
            </p:cNvPr>
            <p:cNvSpPr/>
            <p:nvPr/>
          </p:nvSpPr>
          <p:spPr bwMode="auto">
            <a:xfrm>
              <a:off x="4194202" y="4665834"/>
              <a:ext cx="6117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ḋé">
              <a:extLst>
                <a:ext uri="{FF2B5EF4-FFF2-40B4-BE49-F238E27FC236}">
                  <a16:creationId xmlns:a16="http://schemas.microsoft.com/office/drawing/2014/main" id="{AD0B276E-71CE-4343-920B-743FC5B77C71}"/>
                </a:ext>
              </a:extLst>
            </p:cNvPr>
            <p:cNvSpPr/>
            <p:nvPr/>
          </p:nvSpPr>
          <p:spPr bwMode="auto">
            <a:xfrm>
              <a:off x="3993383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ídê">
              <a:extLst>
                <a:ext uri="{FF2B5EF4-FFF2-40B4-BE49-F238E27FC236}">
                  <a16:creationId xmlns:a16="http://schemas.microsoft.com/office/drawing/2014/main" id="{677ECA35-03AD-472F-AE62-4A79329D5EE2}"/>
                </a:ext>
              </a:extLst>
            </p:cNvPr>
            <p:cNvSpPr/>
            <p:nvPr/>
          </p:nvSpPr>
          <p:spPr bwMode="auto">
            <a:xfrm>
              <a:off x="7803629" y="3382453"/>
              <a:ext cx="301894" cy="1524099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liḑè">
              <a:extLst>
                <a:ext uri="{FF2B5EF4-FFF2-40B4-BE49-F238E27FC236}">
                  <a16:creationId xmlns:a16="http://schemas.microsoft.com/office/drawing/2014/main" id="{DAADD0AF-27CD-4317-BFA8-7BC40647F36A}"/>
                </a:ext>
              </a:extLst>
            </p:cNvPr>
            <p:cNvSpPr/>
            <p:nvPr/>
          </p:nvSpPr>
          <p:spPr bwMode="auto">
            <a:xfrm>
              <a:off x="6557486" y="4906551"/>
              <a:ext cx="1489521" cy="8245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ļíďê">
              <a:extLst>
                <a:ext uri="{FF2B5EF4-FFF2-40B4-BE49-F238E27FC236}">
                  <a16:creationId xmlns:a16="http://schemas.microsoft.com/office/drawing/2014/main" id="{A714C3B0-9F5B-4C3F-967A-985E799DA0E2}"/>
                </a:ext>
              </a:extLst>
            </p:cNvPr>
            <p:cNvSpPr/>
            <p:nvPr/>
          </p:nvSpPr>
          <p:spPr bwMode="auto">
            <a:xfrm>
              <a:off x="6498969" y="3382453"/>
              <a:ext cx="1304661" cy="1524099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1ïďé">
              <a:extLst>
                <a:ext uri="{FF2B5EF4-FFF2-40B4-BE49-F238E27FC236}">
                  <a16:creationId xmlns:a16="http://schemas.microsoft.com/office/drawing/2014/main" id="{C5AC3E0D-FF96-4D0D-866E-3A084E191D72}"/>
                </a:ext>
              </a:extLst>
            </p:cNvPr>
            <p:cNvSpPr/>
            <p:nvPr/>
          </p:nvSpPr>
          <p:spPr bwMode="auto">
            <a:xfrm>
              <a:off x="6618663" y="3967621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ḻíḍe">
              <a:extLst>
                <a:ext uri="{FF2B5EF4-FFF2-40B4-BE49-F238E27FC236}">
                  <a16:creationId xmlns:a16="http://schemas.microsoft.com/office/drawing/2014/main" id="{1586BF66-0406-4099-8D1B-BEC8021DC8A8}"/>
                </a:ext>
              </a:extLst>
            </p:cNvPr>
            <p:cNvSpPr/>
            <p:nvPr/>
          </p:nvSpPr>
          <p:spPr bwMode="auto">
            <a:xfrm>
              <a:off x="6618663" y="4398518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ḍê">
              <a:extLst>
                <a:ext uri="{FF2B5EF4-FFF2-40B4-BE49-F238E27FC236}">
                  <a16:creationId xmlns:a16="http://schemas.microsoft.com/office/drawing/2014/main" id="{E7D1EB9A-6983-4B9C-A84E-FA293DF44325}"/>
                </a:ext>
              </a:extLst>
            </p:cNvPr>
            <p:cNvSpPr/>
            <p:nvPr/>
          </p:nvSpPr>
          <p:spPr bwMode="auto">
            <a:xfrm>
              <a:off x="7003012" y="3956982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1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1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7"/>
                    <a:pt x="108" y="11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1iḑé">
              <a:extLst>
                <a:ext uri="{FF2B5EF4-FFF2-40B4-BE49-F238E27FC236}">
                  <a16:creationId xmlns:a16="http://schemas.microsoft.com/office/drawing/2014/main" id="{FEB28F77-50BA-49BF-B466-0B6DD93825E2}"/>
                </a:ext>
              </a:extLst>
            </p:cNvPr>
            <p:cNvSpPr/>
            <p:nvPr/>
          </p:nvSpPr>
          <p:spPr bwMode="auto">
            <a:xfrm>
              <a:off x="6618663" y="3539384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líḓè">
              <a:extLst>
                <a:ext uri="{FF2B5EF4-FFF2-40B4-BE49-F238E27FC236}">
                  <a16:creationId xmlns:a16="http://schemas.microsoft.com/office/drawing/2014/main" id="{EF78378D-3BAA-4423-B1EF-A762CF82F739}"/>
                </a:ext>
              </a:extLst>
            </p:cNvPr>
            <p:cNvSpPr/>
            <p:nvPr/>
          </p:nvSpPr>
          <p:spPr bwMode="auto">
            <a:xfrm>
              <a:off x="7003012" y="3528745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líďê">
              <a:extLst>
                <a:ext uri="{FF2B5EF4-FFF2-40B4-BE49-F238E27FC236}">
                  <a16:creationId xmlns:a16="http://schemas.microsoft.com/office/drawing/2014/main" id="{E4861F2A-BC6E-43B1-8C30-01B36E6B52BF}"/>
                </a:ext>
              </a:extLst>
            </p:cNvPr>
            <p:cNvSpPr/>
            <p:nvPr/>
          </p:nvSpPr>
          <p:spPr bwMode="auto">
            <a:xfrm>
              <a:off x="7003012" y="4386549"/>
              <a:ext cx="297904" cy="5851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1iďè">
              <a:extLst>
                <a:ext uri="{FF2B5EF4-FFF2-40B4-BE49-F238E27FC236}">
                  <a16:creationId xmlns:a16="http://schemas.microsoft.com/office/drawing/2014/main" id="{4A0FCCA6-B322-460A-BDAB-D5C69BF9E098}"/>
                </a:ext>
              </a:extLst>
            </p:cNvPr>
            <p:cNvSpPr/>
            <p:nvPr/>
          </p:nvSpPr>
          <p:spPr bwMode="auto">
            <a:xfrm>
              <a:off x="6460401" y="3301327"/>
              <a:ext cx="1343228" cy="8112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1iḋé">
              <a:extLst>
                <a:ext uri="{FF2B5EF4-FFF2-40B4-BE49-F238E27FC236}">
                  <a16:creationId xmlns:a16="http://schemas.microsoft.com/office/drawing/2014/main" id="{6DCAF052-3DA6-4410-9CEE-3242B659DFBB}"/>
                </a:ext>
              </a:extLst>
            </p:cNvPr>
            <p:cNvSpPr/>
            <p:nvPr/>
          </p:nvSpPr>
          <p:spPr bwMode="auto">
            <a:xfrm>
              <a:off x="7803629" y="3301327"/>
              <a:ext cx="345782" cy="81126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lîḋè">
              <a:extLst>
                <a:ext uri="{FF2B5EF4-FFF2-40B4-BE49-F238E27FC236}">
                  <a16:creationId xmlns:a16="http://schemas.microsoft.com/office/drawing/2014/main" id="{242D0523-AC0F-4E34-ADFD-84CCB6708D9E}"/>
                </a:ext>
              </a:extLst>
            </p:cNvPr>
            <p:cNvSpPr/>
            <p:nvPr/>
          </p:nvSpPr>
          <p:spPr bwMode="auto">
            <a:xfrm>
              <a:off x="7326185" y="1868993"/>
              <a:ext cx="613098" cy="6982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ḻíḑê">
              <a:extLst>
                <a:ext uri="{FF2B5EF4-FFF2-40B4-BE49-F238E27FC236}">
                  <a16:creationId xmlns:a16="http://schemas.microsoft.com/office/drawing/2014/main" id="{44FBE1AC-E1BD-4623-BD65-956B07F552AE}"/>
                </a:ext>
              </a:extLst>
            </p:cNvPr>
            <p:cNvSpPr/>
            <p:nvPr/>
          </p:nvSpPr>
          <p:spPr bwMode="auto">
            <a:xfrm>
              <a:off x="7257029" y="1868993"/>
              <a:ext cx="654325" cy="6982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ḷîďe">
              <a:extLst>
                <a:ext uri="{FF2B5EF4-FFF2-40B4-BE49-F238E27FC236}">
                  <a16:creationId xmlns:a16="http://schemas.microsoft.com/office/drawing/2014/main" id="{52DC7AE9-4BD9-46E3-B1EF-E2BDD97A30F7}"/>
                </a:ext>
              </a:extLst>
            </p:cNvPr>
            <p:cNvSpPr/>
            <p:nvPr/>
          </p:nvSpPr>
          <p:spPr bwMode="auto">
            <a:xfrm>
              <a:off x="7311556" y="1923521"/>
              <a:ext cx="545271" cy="5891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ḻîdê">
              <a:extLst>
                <a:ext uri="{FF2B5EF4-FFF2-40B4-BE49-F238E27FC236}">
                  <a16:creationId xmlns:a16="http://schemas.microsoft.com/office/drawing/2014/main" id="{C006220F-067A-4EB5-8305-C153628FFC82}"/>
                </a:ext>
              </a:extLst>
            </p:cNvPr>
            <p:cNvSpPr/>
            <p:nvPr/>
          </p:nvSpPr>
          <p:spPr bwMode="auto">
            <a:xfrm>
              <a:off x="7444549" y="2067153"/>
              <a:ext cx="279285" cy="304554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ḷîḍê">
              <a:extLst>
                <a:ext uri="{FF2B5EF4-FFF2-40B4-BE49-F238E27FC236}">
                  <a16:creationId xmlns:a16="http://schemas.microsoft.com/office/drawing/2014/main" id="{196A7C08-A4C4-46DD-828D-305878B253BF}"/>
                </a:ext>
              </a:extLst>
            </p:cNvPr>
            <p:cNvSpPr/>
            <p:nvPr/>
          </p:nvSpPr>
          <p:spPr bwMode="auto">
            <a:xfrm>
              <a:off x="6654571" y="1664184"/>
              <a:ext cx="461486" cy="516012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ḷîḑê">
              <a:extLst>
                <a:ext uri="{FF2B5EF4-FFF2-40B4-BE49-F238E27FC236}">
                  <a16:creationId xmlns:a16="http://schemas.microsoft.com/office/drawing/2014/main" id="{DDD712CD-FCF9-4AD5-8E83-151AE0D5A3B7}"/>
                </a:ext>
              </a:extLst>
            </p:cNvPr>
            <p:cNvSpPr/>
            <p:nvPr/>
          </p:nvSpPr>
          <p:spPr bwMode="auto">
            <a:xfrm>
              <a:off x="6601374" y="1664184"/>
              <a:ext cx="489414" cy="516012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1ïḑe">
              <a:extLst>
                <a:ext uri="{FF2B5EF4-FFF2-40B4-BE49-F238E27FC236}">
                  <a16:creationId xmlns:a16="http://schemas.microsoft.com/office/drawing/2014/main" id="{47AF15BB-94F1-486A-94ED-040AC965CBA2}"/>
                </a:ext>
              </a:extLst>
            </p:cNvPr>
            <p:cNvSpPr/>
            <p:nvPr/>
          </p:nvSpPr>
          <p:spPr bwMode="auto">
            <a:xfrm>
              <a:off x="6642602" y="1705413"/>
              <a:ext cx="406958" cy="433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ḻiḑê">
              <a:extLst>
                <a:ext uri="{FF2B5EF4-FFF2-40B4-BE49-F238E27FC236}">
                  <a16:creationId xmlns:a16="http://schemas.microsoft.com/office/drawing/2014/main" id="{08B6F969-820C-4A32-82C7-67A19BB27151}"/>
                </a:ext>
              </a:extLst>
            </p:cNvPr>
            <p:cNvSpPr/>
            <p:nvPr/>
          </p:nvSpPr>
          <p:spPr bwMode="auto">
            <a:xfrm>
              <a:off x="6734366" y="1813136"/>
              <a:ext cx="223428" cy="191510"/>
            </a:xfrm>
            <a:custGeom>
              <a:avLst/>
              <a:gdLst>
                <a:gd name="T0" fmla="*/ 85 w 168"/>
                <a:gd name="T1" fmla="*/ 0 h 144"/>
                <a:gd name="T2" fmla="*/ 168 w 168"/>
                <a:gd name="T3" fmla="*/ 144 h 144"/>
                <a:gd name="T4" fmla="*/ 0 w 168"/>
                <a:gd name="T5" fmla="*/ 144 h 144"/>
                <a:gd name="T6" fmla="*/ 85 w 16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44">
                  <a:moveTo>
                    <a:pt x="85" y="0"/>
                  </a:moveTo>
                  <a:lnTo>
                    <a:pt x="168" y="144"/>
                  </a:lnTo>
                  <a:lnTo>
                    <a:pt x="0" y="1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ḍê">
              <a:extLst>
                <a:ext uri="{FF2B5EF4-FFF2-40B4-BE49-F238E27FC236}">
                  <a16:creationId xmlns:a16="http://schemas.microsoft.com/office/drawing/2014/main" id="{C41C1E67-282A-4A28-9272-BACFF98836E2}"/>
                </a:ext>
              </a:extLst>
            </p:cNvPr>
            <p:cNvSpPr/>
            <p:nvPr/>
          </p:nvSpPr>
          <p:spPr bwMode="auto">
            <a:xfrm>
              <a:off x="3950825" y="5237704"/>
              <a:ext cx="4289022" cy="248697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ḷíďe">
              <a:extLst>
                <a:ext uri="{FF2B5EF4-FFF2-40B4-BE49-F238E27FC236}">
                  <a16:creationId xmlns:a16="http://schemas.microsoft.com/office/drawing/2014/main" id="{066AFA27-0C86-4202-BE55-DF105234ABFF}"/>
                </a:ext>
              </a:extLst>
            </p:cNvPr>
            <p:cNvSpPr/>
            <p:nvPr/>
          </p:nvSpPr>
          <p:spPr bwMode="auto">
            <a:xfrm>
              <a:off x="6360657" y="4201689"/>
              <a:ext cx="973508" cy="1107831"/>
            </a:xfrm>
            <a:custGeom>
              <a:avLst/>
              <a:gdLst>
                <a:gd name="T0" fmla="*/ 96 w 352"/>
                <a:gd name="T1" fmla="*/ 0 h 401"/>
                <a:gd name="T2" fmla="*/ 96 w 352"/>
                <a:gd name="T3" fmla="*/ 0 h 401"/>
                <a:gd name="T4" fmla="*/ 89 w 352"/>
                <a:gd name="T5" fmla="*/ 0 h 401"/>
                <a:gd name="T6" fmla="*/ 0 w 352"/>
                <a:gd name="T7" fmla="*/ 94 h 401"/>
                <a:gd name="T8" fmla="*/ 4 w 352"/>
                <a:gd name="T9" fmla="*/ 126 h 401"/>
                <a:gd name="T10" fmla="*/ 19 w 352"/>
                <a:gd name="T11" fmla="*/ 256 h 401"/>
                <a:gd name="T12" fmla="*/ 19 w 352"/>
                <a:gd name="T13" fmla="*/ 384 h 401"/>
                <a:gd name="T14" fmla="*/ 35 w 352"/>
                <a:gd name="T15" fmla="*/ 401 h 401"/>
                <a:gd name="T16" fmla="*/ 96 w 352"/>
                <a:gd name="T17" fmla="*/ 401 h 401"/>
                <a:gd name="T18" fmla="*/ 86 w 352"/>
                <a:gd name="T19" fmla="*/ 401 h 401"/>
                <a:gd name="T20" fmla="*/ 352 w 352"/>
                <a:gd name="T21" fmla="*/ 401 h 401"/>
                <a:gd name="T22" fmla="*/ 352 w 352"/>
                <a:gd name="T23" fmla="*/ 0 h 401"/>
                <a:gd name="T24" fmla="*/ 96 w 352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01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2" y="0"/>
                    <a:pt x="89" y="0"/>
                  </a:cubicBezTo>
                  <a:cubicBezTo>
                    <a:pt x="42" y="4"/>
                    <a:pt x="4" y="44"/>
                    <a:pt x="0" y="94"/>
                  </a:cubicBezTo>
                  <a:cubicBezTo>
                    <a:pt x="0" y="105"/>
                    <a:pt x="1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6" y="401"/>
                    <a:pt x="35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86" y="401"/>
                    <a:pt x="86" y="401"/>
                    <a:pt x="86" y="401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ľiďè">
              <a:extLst>
                <a:ext uri="{FF2B5EF4-FFF2-40B4-BE49-F238E27FC236}">
                  <a16:creationId xmlns:a16="http://schemas.microsoft.com/office/drawing/2014/main" id="{D02CAD16-0C7B-421F-B14A-899E9E7B1748}"/>
                </a:ext>
              </a:extLst>
            </p:cNvPr>
            <p:cNvSpPr/>
            <p:nvPr/>
          </p:nvSpPr>
          <p:spPr bwMode="auto">
            <a:xfrm>
              <a:off x="7068179" y="4193709"/>
              <a:ext cx="530642" cy="1115811"/>
            </a:xfrm>
            <a:custGeom>
              <a:avLst/>
              <a:gdLst>
                <a:gd name="T0" fmla="*/ 192 w 192"/>
                <a:gd name="T1" fmla="*/ 103 h 404"/>
                <a:gd name="T2" fmla="*/ 89 w 192"/>
                <a:gd name="T3" fmla="*/ 3 h 404"/>
                <a:gd name="T4" fmla="*/ 0 w 192"/>
                <a:gd name="T5" fmla="*/ 97 h 404"/>
                <a:gd name="T6" fmla="*/ 3 w 192"/>
                <a:gd name="T7" fmla="*/ 129 h 404"/>
                <a:gd name="T8" fmla="*/ 19 w 192"/>
                <a:gd name="T9" fmla="*/ 259 h 404"/>
                <a:gd name="T10" fmla="*/ 19 w 192"/>
                <a:gd name="T11" fmla="*/ 387 h 404"/>
                <a:gd name="T12" fmla="*/ 35 w 192"/>
                <a:gd name="T13" fmla="*/ 404 h 404"/>
                <a:gd name="T14" fmla="*/ 158 w 192"/>
                <a:gd name="T15" fmla="*/ 404 h 404"/>
                <a:gd name="T16" fmla="*/ 174 w 192"/>
                <a:gd name="T17" fmla="*/ 387 h 404"/>
                <a:gd name="T18" fmla="*/ 174 w 192"/>
                <a:gd name="T19" fmla="*/ 252 h 404"/>
                <a:gd name="T20" fmla="*/ 189 w 192"/>
                <a:gd name="T21" fmla="*/ 130 h 404"/>
                <a:gd name="T22" fmla="*/ 192 w 192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404">
                  <a:moveTo>
                    <a:pt x="192" y="103"/>
                  </a:moveTo>
                  <a:cubicBezTo>
                    <a:pt x="192" y="46"/>
                    <a:pt x="145" y="0"/>
                    <a:pt x="89" y="3"/>
                  </a:cubicBezTo>
                  <a:cubicBezTo>
                    <a:pt x="42" y="7"/>
                    <a:pt x="3" y="47"/>
                    <a:pt x="0" y="97"/>
                  </a:cubicBezTo>
                  <a:cubicBezTo>
                    <a:pt x="0" y="108"/>
                    <a:pt x="1" y="119"/>
                    <a:pt x="3" y="129"/>
                  </a:cubicBezTo>
                  <a:cubicBezTo>
                    <a:pt x="14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8" y="170"/>
                    <a:pt x="189" y="130"/>
                  </a:cubicBezTo>
                  <a:cubicBezTo>
                    <a:pt x="191" y="121"/>
                    <a:pt x="192" y="112"/>
                    <a:pt x="192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šľïḑè">
              <a:extLst>
                <a:ext uri="{FF2B5EF4-FFF2-40B4-BE49-F238E27FC236}">
                  <a16:creationId xmlns:a16="http://schemas.microsoft.com/office/drawing/2014/main" id="{F566C0AA-2EEF-4799-A673-2DFCC20F7336}"/>
                </a:ext>
              </a:extLst>
            </p:cNvPr>
            <p:cNvSpPr/>
            <p:nvPr/>
          </p:nvSpPr>
          <p:spPr bwMode="auto">
            <a:xfrm>
              <a:off x="5849964" y="4637905"/>
              <a:ext cx="1119800" cy="671615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ḻïḑê">
              <a:extLst>
                <a:ext uri="{FF2B5EF4-FFF2-40B4-BE49-F238E27FC236}">
                  <a16:creationId xmlns:a16="http://schemas.microsoft.com/office/drawing/2014/main" id="{E35B73EA-AC40-42C9-BE6E-E25710D8B7F5}"/>
                </a:ext>
              </a:extLst>
            </p:cNvPr>
            <p:cNvSpPr/>
            <p:nvPr/>
          </p:nvSpPr>
          <p:spPr bwMode="auto">
            <a:xfrm>
              <a:off x="5050676" y="3831969"/>
              <a:ext cx="1645123" cy="958879"/>
            </a:xfrm>
            <a:custGeom>
              <a:avLst/>
              <a:gdLst>
                <a:gd name="T0" fmla="*/ 521 w 595"/>
                <a:gd name="T1" fmla="*/ 0 h 347"/>
                <a:gd name="T2" fmla="*/ 74 w 595"/>
                <a:gd name="T3" fmla="*/ 0 h 347"/>
                <a:gd name="T4" fmla="*/ 0 w 595"/>
                <a:gd name="T5" fmla="*/ 74 h 347"/>
                <a:gd name="T6" fmla="*/ 0 w 595"/>
                <a:gd name="T7" fmla="*/ 347 h 347"/>
                <a:gd name="T8" fmla="*/ 595 w 595"/>
                <a:gd name="T9" fmla="*/ 347 h 347"/>
                <a:gd name="T10" fmla="*/ 595 w 595"/>
                <a:gd name="T11" fmla="*/ 74 h 347"/>
                <a:gd name="T12" fmla="*/ 521 w 595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47">
                  <a:moveTo>
                    <a:pt x="52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74"/>
                    <a:pt x="595" y="74"/>
                    <a:pt x="595" y="74"/>
                  </a:cubicBezTo>
                  <a:cubicBezTo>
                    <a:pt x="595" y="33"/>
                    <a:pt x="562" y="0"/>
                    <a:pt x="521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ľïde">
              <a:extLst>
                <a:ext uri="{FF2B5EF4-FFF2-40B4-BE49-F238E27FC236}">
                  <a16:creationId xmlns:a16="http://schemas.microsoft.com/office/drawing/2014/main" id="{B20AB1C9-8668-4FBF-9032-99FBDB579D30}"/>
                </a:ext>
              </a:extLst>
            </p:cNvPr>
            <p:cNvSpPr/>
            <p:nvPr/>
          </p:nvSpPr>
          <p:spPr bwMode="auto">
            <a:xfrm>
              <a:off x="5306023" y="3831969"/>
              <a:ext cx="1444303" cy="958879"/>
            </a:xfrm>
            <a:custGeom>
              <a:avLst/>
              <a:gdLst>
                <a:gd name="T0" fmla="*/ 452 w 523"/>
                <a:gd name="T1" fmla="*/ 0 h 347"/>
                <a:gd name="T2" fmla="*/ 70 w 523"/>
                <a:gd name="T3" fmla="*/ 0 h 347"/>
                <a:gd name="T4" fmla="*/ 0 w 523"/>
                <a:gd name="T5" fmla="*/ 71 h 347"/>
                <a:gd name="T6" fmla="*/ 0 w 523"/>
                <a:gd name="T7" fmla="*/ 347 h 347"/>
                <a:gd name="T8" fmla="*/ 523 w 523"/>
                <a:gd name="T9" fmla="*/ 347 h 347"/>
                <a:gd name="T10" fmla="*/ 523 w 523"/>
                <a:gd name="T11" fmla="*/ 71 h 347"/>
                <a:gd name="T12" fmla="*/ 452 w 523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47">
                  <a:moveTo>
                    <a:pt x="45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23" y="347"/>
                    <a:pt x="523" y="347"/>
                    <a:pt x="523" y="347"/>
                  </a:cubicBezTo>
                  <a:cubicBezTo>
                    <a:pt x="523" y="71"/>
                    <a:pt x="523" y="71"/>
                    <a:pt x="523" y="71"/>
                  </a:cubicBezTo>
                  <a:cubicBezTo>
                    <a:pt x="523" y="32"/>
                    <a:pt x="491" y="0"/>
                    <a:pt x="4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ṥḻïďe">
              <a:extLst>
                <a:ext uri="{FF2B5EF4-FFF2-40B4-BE49-F238E27FC236}">
                  <a16:creationId xmlns:a16="http://schemas.microsoft.com/office/drawing/2014/main" id="{10C2F54C-69A0-4FDD-92F6-6244EB4F4B6C}"/>
                </a:ext>
              </a:extLst>
            </p:cNvPr>
            <p:cNvSpPr/>
            <p:nvPr/>
          </p:nvSpPr>
          <p:spPr bwMode="auto">
            <a:xfrm>
              <a:off x="5896511" y="4566089"/>
              <a:ext cx="1119800" cy="284605"/>
            </a:xfrm>
            <a:custGeom>
              <a:avLst/>
              <a:gdLst>
                <a:gd name="T0" fmla="*/ 383 w 405"/>
                <a:gd name="T1" fmla="*/ 0 h 103"/>
                <a:gd name="T2" fmla="*/ 6 w 405"/>
                <a:gd name="T3" fmla="*/ 0 h 103"/>
                <a:gd name="T4" fmla="*/ 0 w 405"/>
                <a:gd name="T5" fmla="*/ 7 h 103"/>
                <a:gd name="T6" fmla="*/ 0 w 405"/>
                <a:gd name="T7" fmla="*/ 96 h 103"/>
                <a:gd name="T8" fmla="*/ 6 w 405"/>
                <a:gd name="T9" fmla="*/ 103 h 103"/>
                <a:gd name="T10" fmla="*/ 383 w 405"/>
                <a:gd name="T11" fmla="*/ 103 h 103"/>
                <a:gd name="T12" fmla="*/ 405 w 405"/>
                <a:gd name="T13" fmla="*/ 81 h 103"/>
                <a:gd name="T14" fmla="*/ 405 w 405"/>
                <a:gd name="T15" fmla="*/ 22 h 103"/>
                <a:gd name="T16" fmla="*/ 383 w 405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03">
                  <a:moveTo>
                    <a:pt x="3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6" y="103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95" y="103"/>
                    <a:pt x="405" y="93"/>
                    <a:pt x="405" y="81"/>
                  </a:cubicBezTo>
                  <a:cubicBezTo>
                    <a:pt x="405" y="22"/>
                    <a:pt x="405" y="22"/>
                    <a:pt x="405" y="22"/>
                  </a:cubicBezTo>
                  <a:cubicBezTo>
                    <a:pt x="405" y="10"/>
                    <a:pt x="395" y="0"/>
                    <a:pt x="383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ḷiḍé">
              <a:extLst>
                <a:ext uri="{FF2B5EF4-FFF2-40B4-BE49-F238E27FC236}">
                  <a16:creationId xmlns:a16="http://schemas.microsoft.com/office/drawing/2014/main" id="{58306962-F0C9-411E-BB64-4FAAB5F3414A}"/>
                </a:ext>
              </a:extLst>
            </p:cNvPr>
            <p:cNvSpPr/>
            <p:nvPr/>
          </p:nvSpPr>
          <p:spPr bwMode="auto">
            <a:xfrm>
              <a:off x="4942952" y="5309520"/>
              <a:ext cx="2404512" cy="33249"/>
            </a:xfrm>
            <a:custGeom>
              <a:avLst/>
              <a:gdLst>
                <a:gd name="T0" fmla="*/ 858 w 870"/>
                <a:gd name="T1" fmla="*/ 12 h 12"/>
                <a:gd name="T2" fmla="*/ 12 w 870"/>
                <a:gd name="T3" fmla="*/ 12 h 12"/>
                <a:gd name="T4" fmla="*/ 0 w 870"/>
                <a:gd name="T5" fmla="*/ 0 h 12"/>
                <a:gd name="T6" fmla="*/ 0 w 870"/>
                <a:gd name="T7" fmla="*/ 0 h 12"/>
                <a:gd name="T8" fmla="*/ 870 w 870"/>
                <a:gd name="T9" fmla="*/ 0 h 12"/>
                <a:gd name="T10" fmla="*/ 870 w 870"/>
                <a:gd name="T11" fmla="*/ 0 h 12"/>
                <a:gd name="T12" fmla="*/ 858 w 87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2">
                  <a:moveTo>
                    <a:pt x="85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7"/>
                    <a:pt x="865" y="12"/>
                    <a:pt x="858" y="12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líďé">
              <a:extLst>
                <a:ext uri="{FF2B5EF4-FFF2-40B4-BE49-F238E27FC236}">
                  <a16:creationId xmlns:a16="http://schemas.microsoft.com/office/drawing/2014/main" id="{498FDBF2-5F4C-4A21-954A-B46807E7FFB4}"/>
                </a:ext>
              </a:extLst>
            </p:cNvPr>
            <p:cNvSpPr/>
            <p:nvPr/>
          </p:nvSpPr>
          <p:spPr bwMode="auto">
            <a:xfrm>
              <a:off x="6270222" y="3721585"/>
              <a:ext cx="500053" cy="441536"/>
            </a:xfrm>
            <a:custGeom>
              <a:avLst/>
              <a:gdLst>
                <a:gd name="T0" fmla="*/ 40 w 181"/>
                <a:gd name="T1" fmla="*/ 0 h 160"/>
                <a:gd name="T2" fmla="*/ 41 w 181"/>
                <a:gd name="T3" fmla="*/ 7 h 160"/>
                <a:gd name="T4" fmla="*/ 43 w 181"/>
                <a:gd name="T5" fmla="*/ 14 h 160"/>
                <a:gd name="T6" fmla="*/ 47 w 181"/>
                <a:gd name="T7" fmla="*/ 28 h 160"/>
                <a:gd name="T8" fmla="*/ 57 w 181"/>
                <a:gd name="T9" fmla="*/ 56 h 160"/>
                <a:gd name="T10" fmla="*/ 67 w 181"/>
                <a:gd name="T11" fmla="*/ 85 h 160"/>
                <a:gd name="T12" fmla="*/ 72 w 181"/>
                <a:gd name="T13" fmla="*/ 99 h 160"/>
                <a:gd name="T14" fmla="*/ 74 w 181"/>
                <a:gd name="T15" fmla="*/ 104 h 160"/>
                <a:gd name="T16" fmla="*/ 76 w 181"/>
                <a:gd name="T17" fmla="*/ 107 h 160"/>
                <a:gd name="T18" fmla="*/ 95 w 181"/>
                <a:gd name="T19" fmla="*/ 119 h 160"/>
                <a:gd name="T20" fmla="*/ 122 w 181"/>
                <a:gd name="T21" fmla="*/ 128 h 160"/>
                <a:gd name="T22" fmla="*/ 151 w 181"/>
                <a:gd name="T23" fmla="*/ 133 h 160"/>
                <a:gd name="T24" fmla="*/ 181 w 181"/>
                <a:gd name="T25" fmla="*/ 137 h 160"/>
                <a:gd name="T26" fmla="*/ 181 w 181"/>
                <a:gd name="T27" fmla="*/ 157 h 160"/>
                <a:gd name="T28" fmla="*/ 117 w 181"/>
                <a:gd name="T29" fmla="*/ 157 h 160"/>
                <a:gd name="T30" fmla="*/ 84 w 181"/>
                <a:gd name="T31" fmla="*/ 151 h 160"/>
                <a:gd name="T32" fmla="*/ 67 w 181"/>
                <a:gd name="T33" fmla="*/ 144 h 160"/>
                <a:gd name="T34" fmla="*/ 50 w 181"/>
                <a:gd name="T35" fmla="*/ 132 h 160"/>
                <a:gd name="T36" fmla="*/ 42 w 181"/>
                <a:gd name="T37" fmla="*/ 122 h 160"/>
                <a:gd name="T38" fmla="*/ 41 w 181"/>
                <a:gd name="T39" fmla="*/ 119 h 160"/>
                <a:gd name="T40" fmla="*/ 40 w 181"/>
                <a:gd name="T41" fmla="*/ 117 h 160"/>
                <a:gd name="T42" fmla="*/ 38 w 181"/>
                <a:gd name="T43" fmla="*/ 114 h 160"/>
                <a:gd name="T44" fmla="*/ 31 w 181"/>
                <a:gd name="T45" fmla="*/ 99 h 160"/>
                <a:gd name="T46" fmla="*/ 19 w 181"/>
                <a:gd name="T47" fmla="*/ 70 h 160"/>
                <a:gd name="T48" fmla="*/ 8 w 181"/>
                <a:gd name="T49" fmla="*/ 40 h 160"/>
                <a:gd name="T50" fmla="*/ 4 w 181"/>
                <a:gd name="T51" fmla="*/ 24 h 160"/>
                <a:gd name="T52" fmla="*/ 2 w 181"/>
                <a:gd name="T53" fmla="*/ 16 h 160"/>
                <a:gd name="T54" fmla="*/ 0 w 181"/>
                <a:gd name="T55" fmla="*/ 8 h 160"/>
                <a:gd name="T56" fmla="*/ 40 w 181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60">
                  <a:moveTo>
                    <a:pt x="40" y="0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8"/>
                    <a:pt x="46" y="23"/>
                    <a:pt x="47" y="28"/>
                  </a:cubicBezTo>
                  <a:cubicBezTo>
                    <a:pt x="50" y="37"/>
                    <a:pt x="53" y="47"/>
                    <a:pt x="57" y="56"/>
                  </a:cubicBezTo>
                  <a:cubicBezTo>
                    <a:pt x="60" y="66"/>
                    <a:pt x="63" y="75"/>
                    <a:pt x="67" y="85"/>
                  </a:cubicBezTo>
                  <a:cubicBezTo>
                    <a:pt x="68" y="89"/>
                    <a:pt x="70" y="94"/>
                    <a:pt x="72" y="9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5"/>
                    <a:pt x="75" y="106"/>
                    <a:pt x="76" y="107"/>
                  </a:cubicBezTo>
                  <a:cubicBezTo>
                    <a:pt x="79" y="111"/>
                    <a:pt x="87" y="116"/>
                    <a:pt x="95" y="119"/>
                  </a:cubicBezTo>
                  <a:cubicBezTo>
                    <a:pt x="103" y="123"/>
                    <a:pt x="113" y="125"/>
                    <a:pt x="122" y="128"/>
                  </a:cubicBezTo>
                  <a:cubicBezTo>
                    <a:pt x="132" y="130"/>
                    <a:pt x="141" y="132"/>
                    <a:pt x="151" y="133"/>
                  </a:cubicBezTo>
                  <a:cubicBezTo>
                    <a:pt x="161" y="135"/>
                    <a:pt x="171" y="136"/>
                    <a:pt x="181" y="13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60" y="159"/>
                    <a:pt x="139" y="160"/>
                    <a:pt x="117" y="157"/>
                  </a:cubicBezTo>
                  <a:cubicBezTo>
                    <a:pt x="106" y="156"/>
                    <a:pt x="95" y="154"/>
                    <a:pt x="84" y="151"/>
                  </a:cubicBezTo>
                  <a:cubicBezTo>
                    <a:pt x="78" y="149"/>
                    <a:pt x="73" y="147"/>
                    <a:pt x="67" y="144"/>
                  </a:cubicBezTo>
                  <a:cubicBezTo>
                    <a:pt x="61" y="141"/>
                    <a:pt x="55" y="137"/>
                    <a:pt x="50" y="132"/>
                  </a:cubicBezTo>
                  <a:cubicBezTo>
                    <a:pt x="47" y="129"/>
                    <a:pt x="44" y="126"/>
                    <a:pt x="42" y="122"/>
                  </a:cubicBezTo>
                  <a:cubicBezTo>
                    <a:pt x="42" y="121"/>
                    <a:pt x="41" y="120"/>
                    <a:pt x="41" y="119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6" y="109"/>
                    <a:pt x="33" y="104"/>
                    <a:pt x="31" y="99"/>
                  </a:cubicBezTo>
                  <a:cubicBezTo>
                    <a:pt x="27" y="90"/>
                    <a:pt x="23" y="80"/>
                    <a:pt x="19" y="70"/>
                  </a:cubicBezTo>
                  <a:cubicBezTo>
                    <a:pt x="15" y="60"/>
                    <a:pt x="11" y="50"/>
                    <a:pt x="8" y="40"/>
                  </a:cubicBezTo>
                  <a:cubicBezTo>
                    <a:pt x="7" y="35"/>
                    <a:pt x="5" y="29"/>
                    <a:pt x="4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3"/>
                    <a:pt x="0" y="11"/>
                    <a:pt x="0" y="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ḷîďé">
              <a:extLst>
                <a:ext uri="{FF2B5EF4-FFF2-40B4-BE49-F238E27FC236}">
                  <a16:creationId xmlns:a16="http://schemas.microsoft.com/office/drawing/2014/main" id="{1F417CDA-D744-4E07-A863-001862A07ACA}"/>
                </a:ext>
              </a:extLst>
            </p:cNvPr>
            <p:cNvSpPr/>
            <p:nvPr/>
          </p:nvSpPr>
          <p:spPr bwMode="auto">
            <a:xfrm>
              <a:off x="6181116" y="3585932"/>
              <a:ext cx="238058" cy="296575"/>
            </a:xfrm>
            <a:custGeom>
              <a:avLst/>
              <a:gdLst>
                <a:gd name="T0" fmla="*/ 59 w 86"/>
                <a:gd name="T1" fmla="*/ 6 h 107"/>
                <a:gd name="T2" fmla="*/ 86 w 86"/>
                <a:gd name="T3" fmla="*/ 77 h 107"/>
                <a:gd name="T4" fmla="*/ 42 w 86"/>
                <a:gd name="T5" fmla="*/ 107 h 107"/>
                <a:gd name="T6" fmla="*/ 12 w 86"/>
                <a:gd name="T7" fmla="*/ 22 h 107"/>
                <a:gd name="T8" fmla="*/ 59 w 86"/>
                <a:gd name="T9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7">
                  <a:moveTo>
                    <a:pt x="59" y="6"/>
                  </a:moveTo>
                  <a:cubicBezTo>
                    <a:pt x="75" y="11"/>
                    <a:pt x="86" y="77"/>
                    <a:pt x="86" y="7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0" y="40"/>
                    <a:pt x="12" y="22"/>
                  </a:cubicBezTo>
                  <a:cubicBezTo>
                    <a:pt x="25" y="4"/>
                    <a:pt x="36" y="0"/>
                    <a:pt x="59" y="6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idè">
              <a:extLst>
                <a:ext uri="{FF2B5EF4-FFF2-40B4-BE49-F238E27FC236}">
                  <a16:creationId xmlns:a16="http://schemas.microsoft.com/office/drawing/2014/main" id="{3328A84F-32FF-4FF6-9050-1A626C878CF6}"/>
                </a:ext>
              </a:extLst>
            </p:cNvPr>
            <p:cNvSpPr/>
            <p:nvPr/>
          </p:nvSpPr>
          <p:spPr bwMode="auto">
            <a:xfrm>
              <a:off x="6244953" y="3672377"/>
              <a:ext cx="127673" cy="210129"/>
            </a:xfrm>
            <a:custGeom>
              <a:avLst/>
              <a:gdLst>
                <a:gd name="T0" fmla="*/ 38 w 46"/>
                <a:gd name="T1" fmla="*/ 0 h 76"/>
                <a:gd name="T2" fmla="*/ 3 w 46"/>
                <a:gd name="T3" fmla="*/ 8 h 76"/>
                <a:gd name="T4" fmla="*/ 0 w 46"/>
                <a:gd name="T5" fmla="*/ 41 h 76"/>
                <a:gd name="T6" fmla="*/ 19 w 46"/>
                <a:gd name="T7" fmla="*/ 76 h 76"/>
                <a:gd name="T8" fmla="*/ 46 w 46"/>
                <a:gd name="T9" fmla="*/ 58 h 76"/>
                <a:gd name="T10" fmla="*/ 38 w 4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6">
                  <a:moveTo>
                    <a:pt x="38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" y="60"/>
                    <a:pt x="19" y="76"/>
                    <a:pt x="19" y="7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42"/>
                    <a:pt x="42" y="10"/>
                    <a:pt x="38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ḻídè">
              <a:extLst>
                <a:ext uri="{FF2B5EF4-FFF2-40B4-BE49-F238E27FC236}">
                  <a16:creationId xmlns:a16="http://schemas.microsoft.com/office/drawing/2014/main" id="{8B9397E8-AC52-4A6A-BB27-16F654369E78}"/>
                </a:ext>
              </a:extLst>
            </p:cNvPr>
            <p:cNvSpPr/>
            <p:nvPr/>
          </p:nvSpPr>
          <p:spPr bwMode="auto">
            <a:xfrm>
              <a:off x="6745006" y="4022149"/>
              <a:ext cx="97085" cy="146292"/>
            </a:xfrm>
            <a:custGeom>
              <a:avLst/>
              <a:gdLst>
                <a:gd name="T0" fmla="*/ 3 w 35"/>
                <a:gd name="T1" fmla="*/ 28 h 53"/>
                <a:gd name="T2" fmla="*/ 31 w 35"/>
                <a:gd name="T3" fmla="*/ 0 h 53"/>
                <a:gd name="T4" fmla="*/ 35 w 35"/>
                <a:gd name="T5" fmla="*/ 39 h 53"/>
                <a:gd name="T6" fmla="*/ 0 w 35"/>
                <a:gd name="T7" fmla="*/ 46 h 53"/>
                <a:gd name="T8" fmla="*/ 3 w 35"/>
                <a:gd name="T9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" y="2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14" y="53"/>
                    <a:pt x="0" y="4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ś1íḓê">
              <a:extLst>
                <a:ext uri="{FF2B5EF4-FFF2-40B4-BE49-F238E27FC236}">
                  <a16:creationId xmlns:a16="http://schemas.microsoft.com/office/drawing/2014/main" id="{AA92A690-C568-4180-A542-8D65CB9737E5}"/>
                </a:ext>
              </a:extLst>
            </p:cNvPr>
            <p:cNvSpPr/>
            <p:nvPr/>
          </p:nvSpPr>
          <p:spPr bwMode="auto">
            <a:xfrm>
              <a:off x="6831452" y="4008850"/>
              <a:ext cx="93095" cy="121024"/>
            </a:xfrm>
            <a:custGeom>
              <a:avLst/>
              <a:gdLst>
                <a:gd name="T0" fmla="*/ 68 w 70"/>
                <a:gd name="T1" fmla="*/ 0 h 91"/>
                <a:gd name="T2" fmla="*/ 70 w 70"/>
                <a:gd name="T3" fmla="*/ 71 h 91"/>
                <a:gd name="T4" fmla="*/ 8 w 70"/>
                <a:gd name="T5" fmla="*/ 91 h 91"/>
                <a:gd name="T6" fmla="*/ 0 w 70"/>
                <a:gd name="T7" fmla="*/ 10 h 91"/>
                <a:gd name="T8" fmla="*/ 68 w 7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1">
                  <a:moveTo>
                    <a:pt x="68" y="0"/>
                  </a:moveTo>
                  <a:lnTo>
                    <a:pt x="70" y="71"/>
                  </a:lnTo>
                  <a:lnTo>
                    <a:pt x="8" y="91"/>
                  </a:lnTo>
                  <a:lnTo>
                    <a:pt x="0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şľíďé">
              <a:extLst>
                <a:ext uri="{FF2B5EF4-FFF2-40B4-BE49-F238E27FC236}">
                  <a16:creationId xmlns:a16="http://schemas.microsoft.com/office/drawing/2014/main" id="{4FB90B55-E082-4C72-BE44-3869C1CDF2B1}"/>
                </a:ext>
              </a:extLst>
            </p:cNvPr>
            <p:cNvSpPr/>
            <p:nvPr/>
          </p:nvSpPr>
          <p:spPr bwMode="auto">
            <a:xfrm>
              <a:off x="5778148" y="3569973"/>
              <a:ext cx="618417" cy="684914"/>
            </a:xfrm>
            <a:custGeom>
              <a:avLst/>
              <a:gdLst>
                <a:gd name="T0" fmla="*/ 205 w 224"/>
                <a:gd name="T1" fmla="*/ 12 h 248"/>
                <a:gd name="T2" fmla="*/ 186 w 224"/>
                <a:gd name="T3" fmla="*/ 248 h 248"/>
                <a:gd name="T4" fmla="*/ 28 w 224"/>
                <a:gd name="T5" fmla="*/ 248 h 248"/>
                <a:gd name="T6" fmla="*/ 0 w 224"/>
                <a:gd name="T7" fmla="*/ 11 h 248"/>
                <a:gd name="T8" fmla="*/ 67 w 224"/>
                <a:gd name="T9" fmla="*/ 2 h 248"/>
                <a:gd name="T10" fmla="*/ 139 w 224"/>
                <a:gd name="T11" fmla="*/ 2 h 248"/>
                <a:gd name="T12" fmla="*/ 205 w 224"/>
                <a:gd name="T13" fmla="*/ 1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48">
                  <a:moveTo>
                    <a:pt x="205" y="12"/>
                  </a:moveTo>
                  <a:cubicBezTo>
                    <a:pt x="205" y="12"/>
                    <a:pt x="224" y="19"/>
                    <a:pt x="186" y="248"/>
                  </a:cubicBezTo>
                  <a:cubicBezTo>
                    <a:pt x="123" y="248"/>
                    <a:pt x="58" y="248"/>
                    <a:pt x="28" y="248"/>
                  </a:cubicBezTo>
                  <a:cubicBezTo>
                    <a:pt x="30" y="184"/>
                    <a:pt x="31" y="144"/>
                    <a:pt x="0" y="11"/>
                  </a:cubicBezTo>
                  <a:cubicBezTo>
                    <a:pt x="0" y="11"/>
                    <a:pt x="33" y="4"/>
                    <a:pt x="67" y="2"/>
                  </a:cubicBezTo>
                  <a:cubicBezTo>
                    <a:pt x="94" y="1"/>
                    <a:pt x="116" y="0"/>
                    <a:pt x="139" y="2"/>
                  </a:cubicBezTo>
                  <a:cubicBezTo>
                    <a:pt x="170" y="5"/>
                    <a:pt x="205" y="12"/>
                    <a:pt x="205" y="12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ļîḋè">
              <a:extLst>
                <a:ext uri="{FF2B5EF4-FFF2-40B4-BE49-F238E27FC236}">
                  <a16:creationId xmlns:a16="http://schemas.microsoft.com/office/drawing/2014/main" id="{A1D1665F-A6D7-4F9E-B644-3EE2D0087A52}"/>
                </a:ext>
              </a:extLst>
            </p:cNvPr>
            <p:cNvSpPr/>
            <p:nvPr/>
          </p:nvSpPr>
          <p:spPr bwMode="auto">
            <a:xfrm>
              <a:off x="5919120" y="3569973"/>
              <a:ext cx="325833" cy="243377"/>
            </a:xfrm>
            <a:custGeom>
              <a:avLst/>
              <a:gdLst>
                <a:gd name="T0" fmla="*/ 106 w 118"/>
                <a:gd name="T1" fmla="*/ 5 h 88"/>
                <a:gd name="T2" fmla="*/ 88 w 118"/>
                <a:gd name="T3" fmla="*/ 2 h 88"/>
                <a:gd name="T4" fmla="*/ 16 w 118"/>
                <a:gd name="T5" fmla="*/ 2 h 88"/>
                <a:gd name="T6" fmla="*/ 0 w 118"/>
                <a:gd name="T7" fmla="*/ 4 h 88"/>
                <a:gd name="T8" fmla="*/ 1 w 118"/>
                <a:gd name="T9" fmla="*/ 7 h 88"/>
                <a:gd name="T10" fmla="*/ 75 w 118"/>
                <a:gd name="T11" fmla="*/ 83 h 88"/>
                <a:gd name="T12" fmla="*/ 86 w 118"/>
                <a:gd name="T13" fmla="*/ 88 h 88"/>
                <a:gd name="T14" fmla="*/ 93 w 118"/>
                <a:gd name="T15" fmla="*/ 79 h 88"/>
                <a:gd name="T16" fmla="*/ 106 w 118"/>
                <a:gd name="T17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8">
                  <a:moveTo>
                    <a:pt x="106" y="5"/>
                  </a:moveTo>
                  <a:cubicBezTo>
                    <a:pt x="100" y="4"/>
                    <a:pt x="94" y="3"/>
                    <a:pt x="88" y="2"/>
                  </a:cubicBezTo>
                  <a:cubicBezTo>
                    <a:pt x="65" y="0"/>
                    <a:pt x="43" y="1"/>
                    <a:pt x="16" y="2"/>
                  </a:cubicBezTo>
                  <a:cubicBezTo>
                    <a:pt x="10" y="3"/>
                    <a:pt x="5" y="3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7" y="58"/>
                    <a:pt x="75" y="83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18" y="50"/>
                    <a:pt x="112" y="20"/>
                    <a:pt x="106" y="5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íďê">
              <a:extLst>
                <a:ext uri="{FF2B5EF4-FFF2-40B4-BE49-F238E27FC236}">
                  <a16:creationId xmlns:a16="http://schemas.microsoft.com/office/drawing/2014/main" id="{2C7C7D07-E80D-4E27-B62C-2D999777DCF8}"/>
                </a:ext>
              </a:extLst>
            </p:cNvPr>
            <p:cNvSpPr/>
            <p:nvPr/>
          </p:nvSpPr>
          <p:spPr bwMode="auto">
            <a:xfrm>
              <a:off x="5824695" y="3770792"/>
              <a:ext cx="61177" cy="212789"/>
            </a:xfrm>
            <a:custGeom>
              <a:avLst/>
              <a:gdLst>
                <a:gd name="T0" fmla="*/ 20 w 22"/>
                <a:gd name="T1" fmla="*/ 0 h 77"/>
                <a:gd name="T2" fmla="*/ 0 w 22"/>
                <a:gd name="T3" fmla="*/ 17 h 77"/>
                <a:gd name="T4" fmla="*/ 9 w 22"/>
                <a:gd name="T5" fmla="*/ 77 h 77"/>
                <a:gd name="T6" fmla="*/ 20 w 2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7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4" y="40"/>
                    <a:pt x="7" y="60"/>
                    <a:pt x="9" y="77"/>
                  </a:cubicBezTo>
                  <a:cubicBezTo>
                    <a:pt x="13" y="60"/>
                    <a:pt x="22" y="13"/>
                    <a:pt x="20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ļíḍé">
              <a:extLst>
                <a:ext uri="{FF2B5EF4-FFF2-40B4-BE49-F238E27FC236}">
                  <a16:creationId xmlns:a16="http://schemas.microsoft.com/office/drawing/2014/main" id="{E3BD72CC-EB43-4DC8-82A3-DBE2602E0964}"/>
                </a:ext>
              </a:extLst>
            </p:cNvPr>
            <p:cNvSpPr/>
            <p:nvPr/>
          </p:nvSpPr>
          <p:spPr bwMode="auto">
            <a:xfrm>
              <a:off x="5791447" y="2926287"/>
              <a:ext cx="569210" cy="687574"/>
            </a:xfrm>
            <a:custGeom>
              <a:avLst/>
              <a:gdLst>
                <a:gd name="T0" fmla="*/ 91 w 206"/>
                <a:gd name="T1" fmla="*/ 37 h 249"/>
                <a:gd name="T2" fmla="*/ 29 w 206"/>
                <a:gd name="T3" fmla="*/ 126 h 249"/>
                <a:gd name="T4" fmla="*/ 0 w 206"/>
                <a:gd name="T5" fmla="*/ 183 h 249"/>
                <a:gd name="T6" fmla="*/ 195 w 206"/>
                <a:gd name="T7" fmla="*/ 201 h 249"/>
                <a:gd name="T8" fmla="*/ 186 w 206"/>
                <a:gd name="T9" fmla="*/ 142 h 249"/>
                <a:gd name="T10" fmla="*/ 91 w 206"/>
                <a:gd name="T1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49">
                  <a:moveTo>
                    <a:pt x="91" y="37"/>
                  </a:moveTo>
                  <a:cubicBezTo>
                    <a:pt x="49" y="24"/>
                    <a:pt x="25" y="69"/>
                    <a:pt x="29" y="126"/>
                  </a:cubicBezTo>
                  <a:cubicBezTo>
                    <a:pt x="32" y="166"/>
                    <a:pt x="24" y="184"/>
                    <a:pt x="0" y="183"/>
                  </a:cubicBezTo>
                  <a:cubicBezTo>
                    <a:pt x="11" y="209"/>
                    <a:pt x="154" y="249"/>
                    <a:pt x="195" y="201"/>
                  </a:cubicBezTo>
                  <a:cubicBezTo>
                    <a:pt x="184" y="195"/>
                    <a:pt x="178" y="167"/>
                    <a:pt x="186" y="142"/>
                  </a:cubicBezTo>
                  <a:cubicBezTo>
                    <a:pt x="206" y="86"/>
                    <a:pt x="188" y="0"/>
                    <a:pt x="91" y="3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ḻïdé">
              <a:extLst>
                <a:ext uri="{FF2B5EF4-FFF2-40B4-BE49-F238E27FC236}">
                  <a16:creationId xmlns:a16="http://schemas.microsoft.com/office/drawing/2014/main" id="{B55F1F9E-72B8-4190-B8D1-16C1B5E32228}"/>
                </a:ext>
              </a:extLst>
            </p:cNvPr>
            <p:cNvSpPr/>
            <p:nvPr/>
          </p:nvSpPr>
          <p:spPr bwMode="auto">
            <a:xfrm>
              <a:off x="5963008" y="3351865"/>
              <a:ext cx="254017" cy="408289"/>
            </a:xfrm>
            <a:custGeom>
              <a:avLst/>
              <a:gdLst>
                <a:gd name="T0" fmla="*/ 7 w 92"/>
                <a:gd name="T1" fmla="*/ 0 h 148"/>
                <a:gd name="T2" fmla="*/ 0 w 92"/>
                <a:gd name="T3" fmla="*/ 81 h 148"/>
                <a:gd name="T4" fmla="*/ 65 w 92"/>
                <a:gd name="T5" fmla="*/ 148 h 148"/>
                <a:gd name="T6" fmla="*/ 72 w 92"/>
                <a:gd name="T7" fmla="*/ 81 h 148"/>
                <a:gd name="T8" fmla="*/ 51 w 92"/>
                <a:gd name="T9" fmla="*/ 38 h 148"/>
                <a:gd name="T10" fmla="*/ 7 w 92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7" y="0"/>
                  </a:moveTo>
                  <a:cubicBezTo>
                    <a:pt x="12" y="24"/>
                    <a:pt x="16" y="66"/>
                    <a:pt x="0" y="81"/>
                  </a:cubicBezTo>
                  <a:cubicBezTo>
                    <a:pt x="0" y="81"/>
                    <a:pt x="14" y="125"/>
                    <a:pt x="65" y="148"/>
                  </a:cubicBezTo>
                  <a:cubicBezTo>
                    <a:pt x="92" y="116"/>
                    <a:pt x="72" y="81"/>
                    <a:pt x="72" y="81"/>
                  </a:cubicBezTo>
                  <a:cubicBezTo>
                    <a:pt x="46" y="75"/>
                    <a:pt x="47" y="56"/>
                    <a:pt x="5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1ïdê">
              <a:extLst>
                <a:ext uri="{FF2B5EF4-FFF2-40B4-BE49-F238E27FC236}">
                  <a16:creationId xmlns:a16="http://schemas.microsoft.com/office/drawing/2014/main" id="{96430D01-A283-472D-ABAE-E93A5489DB49}"/>
                </a:ext>
              </a:extLst>
            </p:cNvPr>
            <p:cNvSpPr/>
            <p:nvPr/>
          </p:nvSpPr>
          <p:spPr bwMode="auto">
            <a:xfrm>
              <a:off x="6029504" y="3395752"/>
              <a:ext cx="74476" cy="97085"/>
            </a:xfrm>
            <a:custGeom>
              <a:avLst/>
              <a:gdLst>
                <a:gd name="T0" fmla="*/ 1 w 27"/>
                <a:gd name="T1" fmla="*/ 0 h 35"/>
                <a:gd name="T2" fmla="*/ 27 w 27"/>
                <a:gd name="T3" fmla="*/ 22 h 35"/>
                <a:gd name="T4" fmla="*/ 25 w 27"/>
                <a:gd name="T5" fmla="*/ 35 h 35"/>
                <a:gd name="T6" fmla="*/ 1 w 27"/>
                <a:gd name="T7" fmla="*/ 12 h 35"/>
                <a:gd name="T8" fmla="*/ 1 w 2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" y="0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6" y="26"/>
                    <a:pt x="25" y="31"/>
                    <a:pt x="25" y="35"/>
                  </a:cubicBezTo>
                  <a:cubicBezTo>
                    <a:pt x="15" y="33"/>
                    <a:pt x="2" y="23"/>
                    <a:pt x="1" y="12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ḻíḍè">
              <a:extLst>
                <a:ext uri="{FF2B5EF4-FFF2-40B4-BE49-F238E27FC236}">
                  <a16:creationId xmlns:a16="http://schemas.microsoft.com/office/drawing/2014/main" id="{4A0CB3DC-5E26-4A13-A3CE-D28EA206F506}"/>
                </a:ext>
              </a:extLst>
            </p:cNvPr>
            <p:cNvSpPr/>
            <p:nvPr/>
          </p:nvSpPr>
          <p:spPr bwMode="auto">
            <a:xfrm>
              <a:off x="5952368" y="3023372"/>
              <a:ext cx="359081" cy="477445"/>
            </a:xfrm>
            <a:custGeom>
              <a:avLst/>
              <a:gdLst>
                <a:gd name="T0" fmla="*/ 13 w 130"/>
                <a:gd name="T1" fmla="*/ 54 h 173"/>
                <a:gd name="T2" fmla="*/ 12 w 130"/>
                <a:gd name="T3" fmla="*/ 133 h 173"/>
                <a:gd name="T4" fmla="*/ 100 w 130"/>
                <a:gd name="T5" fmla="*/ 139 h 173"/>
                <a:gd name="T6" fmla="*/ 99 w 130"/>
                <a:gd name="T7" fmla="*/ 25 h 173"/>
                <a:gd name="T8" fmla="*/ 13 w 130"/>
                <a:gd name="T9" fmla="*/ 5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3">
                  <a:moveTo>
                    <a:pt x="13" y="54"/>
                  </a:moveTo>
                  <a:cubicBezTo>
                    <a:pt x="4" y="92"/>
                    <a:pt x="0" y="108"/>
                    <a:pt x="12" y="133"/>
                  </a:cubicBezTo>
                  <a:cubicBezTo>
                    <a:pt x="32" y="170"/>
                    <a:pt x="80" y="173"/>
                    <a:pt x="100" y="139"/>
                  </a:cubicBezTo>
                  <a:cubicBezTo>
                    <a:pt x="118" y="108"/>
                    <a:pt x="130" y="51"/>
                    <a:pt x="99" y="25"/>
                  </a:cubicBezTo>
                  <a:cubicBezTo>
                    <a:pt x="67" y="0"/>
                    <a:pt x="22" y="17"/>
                    <a:pt x="13" y="54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ľîḓé">
              <a:extLst>
                <a:ext uri="{FF2B5EF4-FFF2-40B4-BE49-F238E27FC236}">
                  <a16:creationId xmlns:a16="http://schemas.microsoft.com/office/drawing/2014/main" id="{38F79A85-1B3D-406B-84A7-E45FB6C19A37}"/>
                </a:ext>
              </a:extLst>
            </p:cNvPr>
            <p:cNvSpPr/>
            <p:nvPr/>
          </p:nvSpPr>
          <p:spPr bwMode="auto">
            <a:xfrm>
              <a:off x="5970987" y="3053961"/>
              <a:ext cx="216779" cy="182201"/>
            </a:xfrm>
            <a:custGeom>
              <a:avLst/>
              <a:gdLst>
                <a:gd name="T0" fmla="*/ 0 w 78"/>
                <a:gd name="T1" fmla="*/ 66 h 66"/>
                <a:gd name="T2" fmla="*/ 42 w 78"/>
                <a:gd name="T3" fmla="*/ 0 h 66"/>
                <a:gd name="T4" fmla="*/ 0 w 78"/>
                <a:gd name="T5" fmla="*/ 23 h 66"/>
                <a:gd name="T6" fmla="*/ 0 w 78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0" y="66"/>
                    <a:pt x="78" y="41"/>
                    <a:pt x="42" y="0"/>
                  </a:cubicBezTo>
                  <a:cubicBezTo>
                    <a:pt x="0" y="11"/>
                    <a:pt x="0" y="23"/>
                    <a:pt x="0" y="23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lidé">
              <a:extLst>
                <a:ext uri="{FF2B5EF4-FFF2-40B4-BE49-F238E27FC236}">
                  <a16:creationId xmlns:a16="http://schemas.microsoft.com/office/drawing/2014/main" id="{8B1C8AAD-B5AE-4008-8C96-1BB68D8DA8F6}"/>
                </a:ext>
              </a:extLst>
            </p:cNvPr>
            <p:cNvSpPr/>
            <p:nvPr/>
          </p:nvSpPr>
          <p:spPr bwMode="auto">
            <a:xfrm>
              <a:off x="6062753" y="3026032"/>
              <a:ext cx="240718" cy="192840"/>
            </a:xfrm>
            <a:custGeom>
              <a:avLst/>
              <a:gdLst>
                <a:gd name="T0" fmla="*/ 14 w 87"/>
                <a:gd name="T1" fmla="*/ 34 h 70"/>
                <a:gd name="T2" fmla="*/ 82 w 87"/>
                <a:gd name="T3" fmla="*/ 70 h 70"/>
                <a:gd name="T4" fmla="*/ 47 w 87"/>
                <a:gd name="T5" fmla="*/ 5 h 70"/>
                <a:gd name="T6" fmla="*/ 0 w 87"/>
                <a:gd name="T7" fmla="*/ 10 h 70"/>
                <a:gd name="T8" fmla="*/ 14 w 87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0">
                  <a:moveTo>
                    <a:pt x="14" y="34"/>
                  </a:moveTo>
                  <a:cubicBezTo>
                    <a:pt x="43" y="37"/>
                    <a:pt x="73" y="54"/>
                    <a:pt x="82" y="70"/>
                  </a:cubicBezTo>
                  <a:cubicBezTo>
                    <a:pt x="87" y="43"/>
                    <a:pt x="68" y="10"/>
                    <a:pt x="47" y="5"/>
                  </a:cubicBezTo>
                  <a:cubicBezTo>
                    <a:pt x="26" y="0"/>
                    <a:pt x="0" y="10"/>
                    <a:pt x="0" y="10"/>
                  </a:cubicBezTo>
                  <a:lnTo>
                    <a:pt x="14" y="34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ļîḓè">
              <a:extLst>
                <a:ext uri="{FF2B5EF4-FFF2-40B4-BE49-F238E27FC236}">
                  <a16:creationId xmlns:a16="http://schemas.microsoft.com/office/drawing/2014/main" id="{B7F7BAB6-F2FD-4C75-BB51-7E0980BF8BBB}"/>
                </a:ext>
              </a:extLst>
            </p:cNvPr>
            <p:cNvSpPr/>
            <p:nvPr/>
          </p:nvSpPr>
          <p:spPr bwMode="auto">
            <a:xfrm>
              <a:off x="5935080" y="3200253"/>
              <a:ext cx="75806" cy="118364"/>
            </a:xfrm>
            <a:custGeom>
              <a:avLst/>
              <a:gdLst>
                <a:gd name="T0" fmla="*/ 0 w 27"/>
                <a:gd name="T1" fmla="*/ 15 h 43"/>
                <a:gd name="T2" fmla="*/ 8 w 27"/>
                <a:gd name="T3" fmla="*/ 36 h 43"/>
                <a:gd name="T4" fmla="*/ 25 w 27"/>
                <a:gd name="T5" fmla="*/ 29 h 43"/>
                <a:gd name="T6" fmla="*/ 17 w 27"/>
                <a:gd name="T7" fmla="*/ 4 h 43"/>
                <a:gd name="T8" fmla="*/ 0 w 27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3">
                  <a:moveTo>
                    <a:pt x="0" y="15"/>
                  </a:moveTo>
                  <a:cubicBezTo>
                    <a:pt x="0" y="23"/>
                    <a:pt x="3" y="31"/>
                    <a:pt x="8" y="36"/>
                  </a:cubicBezTo>
                  <a:cubicBezTo>
                    <a:pt x="14" y="43"/>
                    <a:pt x="22" y="38"/>
                    <a:pt x="25" y="29"/>
                  </a:cubicBezTo>
                  <a:cubicBezTo>
                    <a:pt x="27" y="21"/>
                    <a:pt x="25" y="8"/>
                    <a:pt x="17" y="4"/>
                  </a:cubicBezTo>
                  <a:cubicBezTo>
                    <a:pt x="8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ṣļïde">
              <a:extLst>
                <a:ext uri="{FF2B5EF4-FFF2-40B4-BE49-F238E27FC236}">
                  <a16:creationId xmlns:a16="http://schemas.microsoft.com/office/drawing/2014/main" id="{DB6A2294-4D08-49C2-B3BB-B577C38EF763}"/>
                </a:ext>
              </a:extLst>
            </p:cNvPr>
            <p:cNvSpPr/>
            <p:nvPr/>
          </p:nvSpPr>
          <p:spPr bwMode="auto">
            <a:xfrm>
              <a:off x="5921780" y="4229618"/>
              <a:ext cx="1097192" cy="394989"/>
            </a:xfrm>
            <a:custGeom>
              <a:avLst/>
              <a:gdLst>
                <a:gd name="T0" fmla="*/ 335 w 397"/>
                <a:gd name="T1" fmla="*/ 40 h 143"/>
                <a:gd name="T2" fmla="*/ 188 w 397"/>
                <a:gd name="T3" fmla="*/ 100 h 143"/>
                <a:gd name="T4" fmla="*/ 202 w 397"/>
                <a:gd name="T5" fmla="*/ 143 h 143"/>
                <a:gd name="T6" fmla="*/ 351 w 397"/>
                <a:gd name="T7" fmla="*/ 120 h 143"/>
                <a:gd name="T8" fmla="*/ 393 w 397"/>
                <a:gd name="T9" fmla="*/ 39 h 143"/>
                <a:gd name="T10" fmla="*/ 342 w 397"/>
                <a:gd name="T11" fmla="*/ 8 h 143"/>
                <a:gd name="T12" fmla="*/ 231 w 397"/>
                <a:gd name="T13" fmla="*/ 0 h 143"/>
                <a:gd name="T14" fmla="*/ 118 w 397"/>
                <a:gd name="T15" fmla="*/ 9 h 143"/>
                <a:gd name="T16" fmla="*/ 24 w 397"/>
                <a:gd name="T17" fmla="*/ 8 h 143"/>
                <a:gd name="T18" fmla="*/ 51 w 397"/>
                <a:gd name="T19" fmla="*/ 68 h 143"/>
                <a:gd name="T20" fmla="*/ 188 w 397"/>
                <a:gd name="T21" fmla="*/ 103 h 143"/>
                <a:gd name="T22" fmla="*/ 188 w 397"/>
                <a:gd name="T23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143">
                  <a:moveTo>
                    <a:pt x="335" y="40"/>
                  </a:moveTo>
                  <a:cubicBezTo>
                    <a:pt x="246" y="39"/>
                    <a:pt x="188" y="100"/>
                    <a:pt x="188" y="100"/>
                  </a:cubicBezTo>
                  <a:cubicBezTo>
                    <a:pt x="197" y="124"/>
                    <a:pt x="202" y="143"/>
                    <a:pt x="202" y="143"/>
                  </a:cubicBezTo>
                  <a:cubicBezTo>
                    <a:pt x="250" y="134"/>
                    <a:pt x="306" y="130"/>
                    <a:pt x="351" y="120"/>
                  </a:cubicBezTo>
                  <a:cubicBezTo>
                    <a:pt x="392" y="110"/>
                    <a:pt x="397" y="60"/>
                    <a:pt x="393" y="39"/>
                  </a:cubicBezTo>
                  <a:cubicBezTo>
                    <a:pt x="388" y="19"/>
                    <a:pt x="365" y="14"/>
                    <a:pt x="342" y="8"/>
                  </a:cubicBezTo>
                  <a:cubicBezTo>
                    <a:pt x="316" y="0"/>
                    <a:pt x="266" y="0"/>
                    <a:pt x="231" y="0"/>
                  </a:cubicBezTo>
                  <a:cubicBezTo>
                    <a:pt x="193" y="0"/>
                    <a:pt x="144" y="4"/>
                    <a:pt x="118" y="9"/>
                  </a:cubicBezTo>
                  <a:cubicBezTo>
                    <a:pt x="118" y="9"/>
                    <a:pt x="64" y="8"/>
                    <a:pt x="24" y="8"/>
                  </a:cubicBezTo>
                  <a:cubicBezTo>
                    <a:pt x="0" y="5"/>
                    <a:pt x="14" y="39"/>
                    <a:pt x="51" y="68"/>
                  </a:cubicBezTo>
                  <a:cubicBezTo>
                    <a:pt x="90" y="98"/>
                    <a:pt x="139" y="110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ľîḋè">
              <a:extLst>
                <a:ext uri="{FF2B5EF4-FFF2-40B4-BE49-F238E27FC236}">
                  <a16:creationId xmlns:a16="http://schemas.microsoft.com/office/drawing/2014/main" id="{79A7D34C-2A4B-4ED9-9851-54AB1FCDE973}"/>
                </a:ext>
              </a:extLst>
            </p:cNvPr>
            <p:cNvSpPr/>
            <p:nvPr/>
          </p:nvSpPr>
          <p:spPr bwMode="auto">
            <a:xfrm>
              <a:off x="6311449" y="4483634"/>
              <a:ext cx="154272" cy="328493"/>
            </a:xfrm>
            <a:custGeom>
              <a:avLst/>
              <a:gdLst>
                <a:gd name="T0" fmla="*/ 55 w 56"/>
                <a:gd name="T1" fmla="*/ 45 h 119"/>
                <a:gd name="T2" fmla="*/ 44 w 56"/>
                <a:gd name="T3" fmla="*/ 3 h 119"/>
                <a:gd name="T4" fmla="*/ 41 w 56"/>
                <a:gd name="T5" fmla="*/ 0 h 119"/>
                <a:gd name="T6" fmla="*/ 6 w 56"/>
                <a:gd name="T7" fmla="*/ 4 h 119"/>
                <a:gd name="T8" fmla="*/ 1 w 56"/>
                <a:gd name="T9" fmla="*/ 12 h 119"/>
                <a:gd name="T10" fmla="*/ 13 w 56"/>
                <a:gd name="T11" fmla="*/ 52 h 119"/>
                <a:gd name="T12" fmla="*/ 25 w 56"/>
                <a:gd name="T13" fmla="*/ 104 h 119"/>
                <a:gd name="T14" fmla="*/ 45 w 56"/>
                <a:gd name="T15" fmla="*/ 109 h 119"/>
                <a:gd name="T16" fmla="*/ 55 w 56"/>
                <a:gd name="T17" fmla="*/ 52 h 119"/>
                <a:gd name="T18" fmla="*/ 55 w 56"/>
                <a:gd name="T19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9">
                  <a:moveTo>
                    <a:pt x="55" y="45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9"/>
                    <a:pt x="1" y="12"/>
                  </a:cubicBezTo>
                  <a:cubicBezTo>
                    <a:pt x="5" y="27"/>
                    <a:pt x="8" y="34"/>
                    <a:pt x="13" y="52"/>
                  </a:cubicBezTo>
                  <a:cubicBezTo>
                    <a:pt x="16" y="64"/>
                    <a:pt x="21" y="88"/>
                    <a:pt x="25" y="104"/>
                  </a:cubicBezTo>
                  <a:cubicBezTo>
                    <a:pt x="29" y="119"/>
                    <a:pt x="45" y="116"/>
                    <a:pt x="45" y="109"/>
                  </a:cubicBezTo>
                  <a:cubicBezTo>
                    <a:pt x="43" y="78"/>
                    <a:pt x="49" y="64"/>
                    <a:pt x="55" y="52"/>
                  </a:cubicBezTo>
                  <a:cubicBezTo>
                    <a:pt x="56" y="50"/>
                    <a:pt x="56" y="47"/>
                    <a:pt x="55" y="4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ḷiďè">
              <a:extLst>
                <a:ext uri="{FF2B5EF4-FFF2-40B4-BE49-F238E27FC236}">
                  <a16:creationId xmlns:a16="http://schemas.microsoft.com/office/drawing/2014/main" id="{143CDD5E-008B-49F8-869C-D829BCA48FA4}"/>
                </a:ext>
              </a:extLst>
            </p:cNvPr>
            <p:cNvSpPr/>
            <p:nvPr/>
          </p:nvSpPr>
          <p:spPr bwMode="auto">
            <a:xfrm>
              <a:off x="6452421" y="4616627"/>
              <a:ext cx="38568" cy="61177"/>
            </a:xfrm>
            <a:custGeom>
              <a:avLst/>
              <a:gdLst>
                <a:gd name="T0" fmla="*/ 9 w 14"/>
                <a:gd name="T1" fmla="*/ 22 h 22"/>
                <a:gd name="T2" fmla="*/ 6 w 14"/>
                <a:gd name="T3" fmla="*/ 21 h 22"/>
                <a:gd name="T4" fmla="*/ 0 w 14"/>
                <a:gd name="T5" fmla="*/ 1 h 22"/>
                <a:gd name="T6" fmla="*/ 0 w 14"/>
                <a:gd name="T7" fmla="*/ 0 h 22"/>
                <a:gd name="T8" fmla="*/ 1 w 14"/>
                <a:gd name="T9" fmla="*/ 0 h 22"/>
                <a:gd name="T10" fmla="*/ 13 w 14"/>
                <a:gd name="T11" fmla="*/ 20 h 22"/>
                <a:gd name="T12" fmla="*/ 11 w 14"/>
                <a:gd name="T13" fmla="*/ 22 h 22"/>
                <a:gd name="T14" fmla="*/ 9 w 14"/>
                <a:gd name="T15" fmla="*/ 22 h 22"/>
                <a:gd name="T16" fmla="*/ 1 w 14"/>
                <a:gd name="T17" fmla="*/ 2 h 22"/>
                <a:gd name="T18" fmla="*/ 7 w 14"/>
                <a:gd name="T19" fmla="*/ 20 h 22"/>
                <a:gd name="T20" fmla="*/ 11 w 14"/>
                <a:gd name="T21" fmla="*/ 20 h 22"/>
                <a:gd name="T22" fmla="*/ 12 w 14"/>
                <a:gd name="T23" fmla="*/ 19 h 22"/>
                <a:gd name="T24" fmla="*/ 1 w 14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2">
                  <a:moveTo>
                    <a:pt x="9" y="22"/>
                  </a:moveTo>
                  <a:cubicBezTo>
                    <a:pt x="8" y="22"/>
                    <a:pt x="7" y="22"/>
                    <a:pt x="6" y="21"/>
                  </a:cubicBezTo>
                  <a:cubicBezTo>
                    <a:pt x="2" y="18"/>
                    <a:pt x="0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14" y="14"/>
                    <a:pt x="13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" y="2"/>
                  </a:moveTo>
                  <a:cubicBezTo>
                    <a:pt x="2" y="12"/>
                    <a:pt x="4" y="18"/>
                    <a:pt x="7" y="20"/>
                  </a:cubicBezTo>
                  <a:cubicBezTo>
                    <a:pt x="8" y="21"/>
                    <a:pt x="9" y="21"/>
                    <a:pt x="11" y="20"/>
                  </a:cubicBezTo>
                  <a:cubicBezTo>
                    <a:pt x="11" y="20"/>
                    <a:pt x="11" y="20"/>
                    <a:pt x="12" y="19"/>
                  </a:cubicBezTo>
                  <a:cubicBezTo>
                    <a:pt x="12" y="16"/>
                    <a:pt x="5" y="7"/>
                    <a:pt x="1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ḷídê">
              <a:extLst>
                <a:ext uri="{FF2B5EF4-FFF2-40B4-BE49-F238E27FC236}">
                  <a16:creationId xmlns:a16="http://schemas.microsoft.com/office/drawing/2014/main" id="{4B18C3A1-31D5-4321-8798-4A98E2B977CE}"/>
                </a:ext>
              </a:extLst>
            </p:cNvPr>
            <p:cNvSpPr/>
            <p:nvPr/>
          </p:nvSpPr>
          <p:spPr bwMode="auto">
            <a:xfrm>
              <a:off x="6424493" y="4455706"/>
              <a:ext cx="127673" cy="174221"/>
            </a:xfrm>
            <a:custGeom>
              <a:avLst/>
              <a:gdLst>
                <a:gd name="T0" fmla="*/ 29 w 96"/>
                <a:gd name="T1" fmla="*/ 131 h 131"/>
                <a:gd name="T2" fmla="*/ 0 w 96"/>
                <a:gd name="T3" fmla="*/ 17 h 131"/>
                <a:gd name="T4" fmla="*/ 40 w 96"/>
                <a:gd name="T5" fmla="*/ 0 h 131"/>
                <a:gd name="T6" fmla="*/ 96 w 96"/>
                <a:gd name="T7" fmla="*/ 123 h 131"/>
                <a:gd name="T8" fmla="*/ 29 w 9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1">
                  <a:moveTo>
                    <a:pt x="29" y="131"/>
                  </a:moveTo>
                  <a:lnTo>
                    <a:pt x="0" y="17"/>
                  </a:lnTo>
                  <a:lnTo>
                    <a:pt x="40" y="0"/>
                  </a:lnTo>
                  <a:lnTo>
                    <a:pt x="96" y="123"/>
                  </a:lnTo>
                  <a:lnTo>
                    <a:pt x="29" y="131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1îḓe">
              <a:extLst>
                <a:ext uri="{FF2B5EF4-FFF2-40B4-BE49-F238E27FC236}">
                  <a16:creationId xmlns:a16="http://schemas.microsoft.com/office/drawing/2014/main" id="{E971E200-D9D2-49AF-85F2-2C2B546AA21F}"/>
                </a:ext>
              </a:extLst>
            </p:cNvPr>
            <p:cNvSpPr/>
            <p:nvPr/>
          </p:nvSpPr>
          <p:spPr bwMode="auto">
            <a:xfrm>
              <a:off x="6452421" y="4611307"/>
              <a:ext cx="55857" cy="33249"/>
            </a:xfrm>
            <a:custGeom>
              <a:avLst/>
              <a:gdLst>
                <a:gd name="T0" fmla="*/ 16 w 20"/>
                <a:gd name="T1" fmla="*/ 12 h 12"/>
                <a:gd name="T2" fmla="*/ 0 w 20"/>
                <a:gd name="T3" fmla="*/ 3 h 12"/>
                <a:gd name="T4" fmla="*/ 0 w 20"/>
                <a:gd name="T5" fmla="*/ 2 h 12"/>
                <a:gd name="T6" fmla="*/ 1 w 20"/>
                <a:gd name="T7" fmla="*/ 2 h 12"/>
                <a:gd name="T8" fmla="*/ 16 w 20"/>
                <a:gd name="T9" fmla="*/ 4 h 12"/>
                <a:gd name="T10" fmla="*/ 19 w 20"/>
                <a:gd name="T11" fmla="*/ 8 h 12"/>
                <a:gd name="T12" fmla="*/ 18 w 20"/>
                <a:gd name="T13" fmla="*/ 12 h 12"/>
                <a:gd name="T14" fmla="*/ 16 w 20"/>
                <a:gd name="T15" fmla="*/ 12 h 12"/>
                <a:gd name="T16" fmla="*/ 2 w 20"/>
                <a:gd name="T17" fmla="*/ 3 h 12"/>
                <a:gd name="T18" fmla="*/ 17 w 20"/>
                <a:gd name="T19" fmla="*/ 11 h 12"/>
                <a:gd name="T20" fmla="*/ 18 w 20"/>
                <a:gd name="T21" fmla="*/ 8 h 12"/>
                <a:gd name="T22" fmla="*/ 16 w 20"/>
                <a:gd name="T23" fmla="*/ 5 h 12"/>
                <a:gd name="T24" fmla="*/ 2 w 20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12"/>
                  </a:moveTo>
                  <a:cubicBezTo>
                    <a:pt x="11" y="12"/>
                    <a:pt x="3" y="6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6" y="4"/>
                  </a:cubicBezTo>
                  <a:cubicBezTo>
                    <a:pt x="18" y="5"/>
                    <a:pt x="19" y="6"/>
                    <a:pt x="19" y="8"/>
                  </a:cubicBezTo>
                  <a:cubicBezTo>
                    <a:pt x="20" y="10"/>
                    <a:pt x="19" y="11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2" y="3"/>
                  </a:moveTo>
                  <a:cubicBezTo>
                    <a:pt x="6" y="7"/>
                    <a:pt x="14" y="12"/>
                    <a:pt x="17" y="11"/>
                  </a:cubicBezTo>
                  <a:cubicBezTo>
                    <a:pt x="17" y="10"/>
                    <a:pt x="18" y="10"/>
                    <a:pt x="18" y="8"/>
                  </a:cubicBezTo>
                  <a:cubicBezTo>
                    <a:pt x="18" y="7"/>
                    <a:pt x="17" y="6"/>
                    <a:pt x="16" y="5"/>
                  </a:cubicBezTo>
                  <a:cubicBezTo>
                    <a:pt x="12" y="2"/>
                    <a:pt x="5" y="3"/>
                    <a:pt x="2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ḻíḓê">
              <a:extLst>
                <a:ext uri="{FF2B5EF4-FFF2-40B4-BE49-F238E27FC236}">
                  <a16:creationId xmlns:a16="http://schemas.microsoft.com/office/drawing/2014/main" id="{51CD23B4-5034-4A5A-AEE8-1D9D126DF7CC}"/>
                </a:ext>
              </a:extLst>
            </p:cNvPr>
            <p:cNvSpPr/>
            <p:nvPr/>
          </p:nvSpPr>
          <p:spPr bwMode="auto">
            <a:xfrm>
              <a:off x="5578659" y="4237597"/>
              <a:ext cx="730131" cy="445527"/>
            </a:xfrm>
            <a:custGeom>
              <a:avLst/>
              <a:gdLst>
                <a:gd name="T0" fmla="*/ 130 w 264"/>
                <a:gd name="T1" fmla="*/ 8 h 161"/>
                <a:gd name="T2" fmla="*/ 4 w 264"/>
                <a:gd name="T3" fmla="*/ 51 h 161"/>
                <a:gd name="T4" fmla="*/ 131 w 264"/>
                <a:gd name="T5" fmla="*/ 158 h 161"/>
                <a:gd name="T6" fmla="*/ 252 w 264"/>
                <a:gd name="T7" fmla="*/ 116 h 161"/>
                <a:gd name="T8" fmla="*/ 241 w 264"/>
                <a:gd name="T9" fmla="*/ 71 h 161"/>
                <a:gd name="T10" fmla="*/ 130 w 264"/>
                <a:gd name="T11" fmla="*/ 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1">
                  <a:moveTo>
                    <a:pt x="130" y="8"/>
                  </a:moveTo>
                  <a:cubicBezTo>
                    <a:pt x="81" y="2"/>
                    <a:pt x="8" y="0"/>
                    <a:pt x="4" y="51"/>
                  </a:cubicBezTo>
                  <a:cubicBezTo>
                    <a:pt x="0" y="102"/>
                    <a:pt x="35" y="155"/>
                    <a:pt x="131" y="158"/>
                  </a:cubicBezTo>
                  <a:cubicBezTo>
                    <a:pt x="228" y="161"/>
                    <a:pt x="249" y="136"/>
                    <a:pt x="252" y="116"/>
                  </a:cubicBezTo>
                  <a:cubicBezTo>
                    <a:pt x="256" y="90"/>
                    <a:pt x="264" y="83"/>
                    <a:pt x="241" y="71"/>
                  </a:cubicBezTo>
                  <a:cubicBezTo>
                    <a:pt x="218" y="59"/>
                    <a:pt x="214" y="19"/>
                    <a:pt x="130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íḍè">
              <a:extLst>
                <a:ext uri="{FF2B5EF4-FFF2-40B4-BE49-F238E27FC236}">
                  <a16:creationId xmlns:a16="http://schemas.microsoft.com/office/drawing/2014/main" id="{1E379B20-C19D-4323-A821-D0004D614E01}"/>
                </a:ext>
              </a:extLst>
            </p:cNvPr>
            <p:cNvSpPr/>
            <p:nvPr/>
          </p:nvSpPr>
          <p:spPr bwMode="auto">
            <a:xfrm>
              <a:off x="6195746" y="4462355"/>
              <a:ext cx="195500" cy="328493"/>
            </a:xfrm>
            <a:custGeom>
              <a:avLst/>
              <a:gdLst>
                <a:gd name="T0" fmla="*/ 11 w 71"/>
                <a:gd name="T1" fmla="*/ 62 h 119"/>
                <a:gd name="T2" fmla="*/ 0 w 71"/>
                <a:gd name="T3" fmla="*/ 19 h 119"/>
                <a:gd name="T4" fmla="*/ 2 w 71"/>
                <a:gd name="T5" fmla="*/ 16 h 119"/>
                <a:gd name="T6" fmla="*/ 34 w 71"/>
                <a:gd name="T7" fmla="*/ 2 h 119"/>
                <a:gd name="T8" fmla="*/ 42 w 71"/>
                <a:gd name="T9" fmla="*/ 6 h 119"/>
                <a:gd name="T10" fmla="*/ 52 w 71"/>
                <a:gd name="T11" fmla="*/ 47 h 119"/>
                <a:gd name="T12" fmla="*/ 67 w 71"/>
                <a:gd name="T13" fmla="*/ 98 h 119"/>
                <a:gd name="T14" fmla="*/ 52 w 71"/>
                <a:gd name="T15" fmla="*/ 112 h 119"/>
                <a:gd name="T16" fmla="*/ 15 w 71"/>
                <a:gd name="T17" fmla="*/ 67 h 119"/>
                <a:gd name="T18" fmla="*/ 11 w 71"/>
                <a:gd name="T19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9">
                  <a:moveTo>
                    <a:pt x="11" y="62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0"/>
                    <a:pt x="42" y="3"/>
                    <a:pt x="42" y="6"/>
                  </a:cubicBezTo>
                  <a:cubicBezTo>
                    <a:pt x="46" y="21"/>
                    <a:pt x="47" y="28"/>
                    <a:pt x="52" y="47"/>
                  </a:cubicBezTo>
                  <a:cubicBezTo>
                    <a:pt x="55" y="58"/>
                    <a:pt x="63" y="82"/>
                    <a:pt x="67" y="98"/>
                  </a:cubicBezTo>
                  <a:cubicBezTo>
                    <a:pt x="71" y="113"/>
                    <a:pt x="56" y="119"/>
                    <a:pt x="52" y="112"/>
                  </a:cubicBezTo>
                  <a:cubicBezTo>
                    <a:pt x="38" y="84"/>
                    <a:pt x="26" y="75"/>
                    <a:pt x="15" y="67"/>
                  </a:cubicBezTo>
                  <a:cubicBezTo>
                    <a:pt x="13" y="66"/>
                    <a:pt x="12" y="64"/>
                    <a:pt x="11" y="62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ḻïde">
              <a:extLst>
                <a:ext uri="{FF2B5EF4-FFF2-40B4-BE49-F238E27FC236}">
                  <a16:creationId xmlns:a16="http://schemas.microsoft.com/office/drawing/2014/main" id="{26AAE97D-8A7C-451D-944C-6BDEAAD0EC26}"/>
                </a:ext>
              </a:extLst>
            </p:cNvPr>
            <p:cNvSpPr/>
            <p:nvPr/>
          </p:nvSpPr>
          <p:spPr bwMode="auto">
            <a:xfrm>
              <a:off x="6228993" y="4632586"/>
              <a:ext cx="33249" cy="66496"/>
            </a:xfrm>
            <a:custGeom>
              <a:avLst/>
              <a:gdLst>
                <a:gd name="T0" fmla="*/ 5 w 12"/>
                <a:gd name="T1" fmla="*/ 24 h 24"/>
                <a:gd name="T2" fmla="*/ 3 w 12"/>
                <a:gd name="T3" fmla="*/ 24 h 24"/>
                <a:gd name="T4" fmla="*/ 4 w 12"/>
                <a:gd name="T5" fmla="*/ 1 h 24"/>
                <a:gd name="T6" fmla="*/ 4 w 12"/>
                <a:gd name="T7" fmla="*/ 0 h 24"/>
                <a:gd name="T8" fmla="*/ 5 w 12"/>
                <a:gd name="T9" fmla="*/ 1 h 24"/>
                <a:gd name="T10" fmla="*/ 10 w 12"/>
                <a:gd name="T11" fmla="*/ 22 h 24"/>
                <a:gd name="T12" fmla="*/ 6 w 12"/>
                <a:gd name="T13" fmla="*/ 24 h 24"/>
                <a:gd name="T14" fmla="*/ 5 w 12"/>
                <a:gd name="T15" fmla="*/ 24 h 24"/>
                <a:gd name="T16" fmla="*/ 5 w 12"/>
                <a:gd name="T17" fmla="*/ 3 h 24"/>
                <a:gd name="T18" fmla="*/ 4 w 12"/>
                <a:gd name="T19" fmla="*/ 23 h 24"/>
                <a:gd name="T20" fmla="*/ 6 w 12"/>
                <a:gd name="T21" fmla="*/ 23 h 24"/>
                <a:gd name="T22" fmla="*/ 8 w 12"/>
                <a:gd name="T23" fmla="*/ 21 h 24"/>
                <a:gd name="T24" fmla="*/ 5 w 12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4" y="24"/>
                    <a:pt x="3" y="24"/>
                  </a:cubicBezTo>
                  <a:cubicBezTo>
                    <a:pt x="0" y="20"/>
                    <a:pt x="3" y="3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6"/>
                    <a:pt x="12" y="17"/>
                    <a:pt x="10" y="22"/>
                  </a:cubicBezTo>
                  <a:cubicBezTo>
                    <a:pt x="9" y="23"/>
                    <a:pt x="8" y="24"/>
                    <a:pt x="6" y="24"/>
                  </a:cubicBezTo>
                  <a:lnTo>
                    <a:pt x="5" y="24"/>
                  </a:lnTo>
                  <a:close/>
                  <a:moveTo>
                    <a:pt x="5" y="3"/>
                  </a:moveTo>
                  <a:cubicBezTo>
                    <a:pt x="3" y="9"/>
                    <a:pt x="2" y="20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11" y="17"/>
                    <a:pt x="7" y="8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liḍé">
              <a:extLst>
                <a:ext uri="{FF2B5EF4-FFF2-40B4-BE49-F238E27FC236}">
                  <a16:creationId xmlns:a16="http://schemas.microsoft.com/office/drawing/2014/main" id="{4CAFEF52-1223-4467-890D-4F7C3A9A2416}"/>
                </a:ext>
              </a:extLst>
            </p:cNvPr>
            <p:cNvSpPr/>
            <p:nvPr/>
          </p:nvSpPr>
          <p:spPr bwMode="auto">
            <a:xfrm>
              <a:off x="6201065" y="4632586"/>
              <a:ext cx="41228" cy="47877"/>
            </a:xfrm>
            <a:custGeom>
              <a:avLst/>
              <a:gdLst>
                <a:gd name="T0" fmla="*/ 4 w 15"/>
                <a:gd name="T1" fmla="*/ 17 h 17"/>
                <a:gd name="T2" fmla="*/ 1 w 15"/>
                <a:gd name="T3" fmla="*/ 15 h 17"/>
                <a:gd name="T4" fmla="*/ 1 w 15"/>
                <a:gd name="T5" fmla="*/ 10 h 17"/>
                <a:gd name="T6" fmla="*/ 14 w 15"/>
                <a:gd name="T7" fmla="*/ 0 h 17"/>
                <a:gd name="T8" fmla="*/ 15 w 15"/>
                <a:gd name="T9" fmla="*/ 1 h 17"/>
                <a:gd name="T10" fmla="*/ 15 w 15"/>
                <a:gd name="T11" fmla="*/ 1 h 17"/>
                <a:gd name="T12" fmla="*/ 4 w 15"/>
                <a:gd name="T13" fmla="*/ 17 h 17"/>
                <a:gd name="T14" fmla="*/ 13 w 15"/>
                <a:gd name="T15" fmla="*/ 2 h 17"/>
                <a:gd name="T16" fmla="*/ 2 w 15"/>
                <a:gd name="T17" fmla="*/ 10 h 17"/>
                <a:gd name="T18" fmla="*/ 2 w 15"/>
                <a:gd name="T19" fmla="*/ 15 h 17"/>
                <a:gd name="T20" fmla="*/ 4 w 15"/>
                <a:gd name="T21" fmla="*/ 16 h 17"/>
                <a:gd name="T22" fmla="*/ 13 w 15"/>
                <a:gd name="T2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3" y="17"/>
                    <a:pt x="2" y="17"/>
                    <a:pt x="1" y="15"/>
                  </a:cubicBezTo>
                  <a:cubicBezTo>
                    <a:pt x="0" y="13"/>
                    <a:pt x="0" y="12"/>
                    <a:pt x="1" y="10"/>
                  </a:cubicBezTo>
                  <a:cubicBezTo>
                    <a:pt x="4" y="4"/>
                    <a:pt x="14" y="1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6"/>
                    <a:pt x="9" y="17"/>
                    <a:pt x="4" y="17"/>
                  </a:cubicBezTo>
                  <a:close/>
                  <a:moveTo>
                    <a:pt x="13" y="2"/>
                  </a:moveTo>
                  <a:cubicBezTo>
                    <a:pt x="11" y="3"/>
                    <a:pt x="4" y="6"/>
                    <a:pt x="2" y="10"/>
                  </a:cubicBezTo>
                  <a:cubicBezTo>
                    <a:pt x="2" y="12"/>
                    <a:pt x="2" y="13"/>
                    <a:pt x="2" y="15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7" y="16"/>
                    <a:pt x="12" y="8"/>
                    <a:pt x="1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ṡļïḍè">
              <a:extLst>
                <a:ext uri="{FF2B5EF4-FFF2-40B4-BE49-F238E27FC236}">
                  <a16:creationId xmlns:a16="http://schemas.microsoft.com/office/drawing/2014/main" id="{15810D94-DD27-440E-90B6-1471C0CE9638}"/>
                </a:ext>
              </a:extLst>
            </p:cNvPr>
            <p:cNvSpPr/>
            <p:nvPr/>
          </p:nvSpPr>
          <p:spPr bwMode="auto">
            <a:xfrm>
              <a:off x="6142548" y="4486294"/>
              <a:ext cx="89106" cy="179541"/>
            </a:xfrm>
            <a:custGeom>
              <a:avLst/>
              <a:gdLst>
                <a:gd name="T0" fmla="*/ 67 w 67"/>
                <a:gd name="T1" fmla="*/ 108 h 135"/>
                <a:gd name="T2" fmla="*/ 48 w 67"/>
                <a:gd name="T3" fmla="*/ 2 h 135"/>
                <a:gd name="T4" fmla="*/ 0 w 67"/>
                <a:gd name="T5" fmla="*/ 0 h 135"/>
                <a:gd name="T6" fmla="*/ 4 w 67"/>
                <a:gd name="T7" fmla="*/ 135 h 135"/>
                <a:gd name="T8" fmla="*/ 67 w 67"/>
                <a:gd name="T9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5">
                  <a:moveTo>
                    <a:pt x="67" y="108"/>
                  </a:moveTo>
                  <a:lnTo>
                    <a:pt x="48" y="2"/>
                  </a:lnTo>
                  <a:lnTo>
                    <a:pt x="0" y="0"/>
                  </a:lnTo>
                  <a:lnTo>
                    <a:pt x="4" y="135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ḷíḋê">
              <a:extLst>
                <a:ext uri="{FF2B5EF4-FFF2-40B4-BE49-F238E27FC236}">
                  <a16:creationId xmlns:a16="http://schemas.microsoft.com/office/drawing/2014/main" id="{E2696BC6-8F68-46DF-970B-3EBED9CF067E}"/>
                </a:ext>
              </a:extLst>
            </p:cNvPr>
            <p:cNvSpPr/>
            <p:nvPr/>
          </p:nvSpPr>
          <p:spPr bwMode="auto">
            <a:xfrm>
              <a:off x="6131909" y="3236160"/>
              <a:ext cx="25269" cy="33249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2 h 12"/>
                <a:gd name="T4" fmla="*/ 8 w 9"/>
                <a:gd name="T5" fmla="*/ 7 h 12"/>
                <a:gd name="T6" fmla="*/ 7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8"/>
                    <a:pt x="1" y="11"/>
                    <a:pt x="3" y="12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ṥlïḋe">
              <a:extLst>
                <a:ext uri="{FF2B5EF4-FFF2-40B4-BE49-F238E27FC236}">
                  <a16:creationId xmlns:a16="http://schemas.microsoft.com/office/drawing/2014/main" id="{5D7E3C9E-3EBE-4919-8AED-16B0570F2B05}"/>
                </a:ext>
              </a:extLst>
            </p:cNvPr>
            <p:cNvSpPr/>
            <p:nvPr/>
          </p:nvSpPr>
          <p:spPr bwMode="auto">
            <a:xfrm>
              <a:off x="6226334" y="3265419"/>
              <a:ext cx="23939" cy="33249"/>
            </a:xfrm>
            <a:custGeom>
              <a:avLst/>
              <a:gdLst>
                <a:gd name="T0" fmla="*/ 1 w 9"/>
                <a:gd name="T1" fmla="*/ 4 h 12"/>
                <a:gd name="T2" fmla="*/ 3 w 9"/>
                <a:gd name="T3" fmla="*/ 11 h 12"/>
                <a:gd name="T4" fmla="*/ 8 w 9"/>
                <a:gd name="T5" fmla="*/ 7 h 12"/>
                <a:gd name="T6" fmla="*/ 7 w 9"/>
                <a:gd name="T7" fmla="*/ 0 h 12"/>
                <a:gd name="T8" fmla="*/ 1 w 9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4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0"/>
                  </a:cubicBezTo>
                  <a:cubicBezTo>
                    <a:pt x="5" y="0"/>
                    <a:pt x="2" y="1"/>
                    <a:pt x="1" y="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ļíďê">
              <a:extLst>
                <a:ext uri="{FF2B5EF4-FFF2-40B4-BE49-F238E27FC236}">
                  <a16:creationId xmlns:a16="http://schemas.microsoft.com/office/drawing/2014/main" id="{368CB572-B979-4614-90C1-597332803436}"/>
                </a:ext>
              </a:extLst>
            </p:cNvPr>
            <p:cNvSpPr/>
            <p:nvPr/>
          </p:nvSpPr>
          <p:spPr bwMode="auto">
            <a:xfrm>
              <a:off x="6242293" y="3265419"/>
              <a:ext cx="22609" cy="1463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ṥļïḑé">
              <a:extLst>
                <a:ext uri="{FF2B5EF4-FFF2-40B4-BE49-F238E27FC236}">
                  <a16:creationId xmlns:a16="http://schemas.microsoft.com/office/drawing/2014/main" id="{E493EEDC-A26E-44A5-BE41-20DFAC9CBA5E}"/>
                </a:ext>
              </a:extLst>
            </p:cNvPr>
            <p:cNvSpPr/>
            <p:nvPr/>
          </p:nvSpPr>
          <p:spPr bwMode="auto">
            <a:xfrm>
              <a:off x="6181116" y="3285368"/>
              <a:ext cx="33249" cy="69156"/>
            </a:xfrm>
            <a:custGeom>
              <a:avLst/>
              <a:gdLst>
                <a:gd name="T0" fmla="*/ 7 w 12"/>
                <a:gd name="T1" fmla="*/ 0 h 25"/>
                <a:gd name="T2" fmla="*/ 12 w 12"/>
                <a:gd name="T3" fmla="*/ 22 h 25"/>
                <a:gd name="T4" fmla="*/ 0 w 12"/>
                <a:gd name="T5" fmla="*/ 21 h 25"/>
                <a:gd name="T6" fmla="*/ 7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7" y="0"/>
                  </a:moveTo>
                  <a:cubicBezTo>
                    <a:pt x="7" y="0"/>
                    <a:pt x="8" y="14"/>
                    <a:pt x="12" y="22"/>
                  </a:cubicBezTo>
                  <a:cubicBezTo>
                    <a:pt x="6" y="25"/>
                    <a:pt x="0" y="21"/>
                    <a:pt x="0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ḓè">
              <a:extLst>
                <a:ext uri="{FF2B5EF4-FFF2-40B4-BE49-F238E27FC236}">
                  <a16:creationId xmlns:a16="http://schemas.microsoft.com/office/drawing/2014/main" id="{F8ABC315-7691-4447-BB21-91A00FD35363}"/>
                </a:ext>
              </a:extLst>
            </p:cNvPr>
            <p:cNvSpPr/>
            <p:nvPr/>
          </p:nvSpPr>
          <p:spPr bwMode="auto">
            <a:xfrm>
              <a:off x="6098660" y="3318616"/>
              <a:ext cx="38568" cy="43888"/>
            </a:xfrm>
            <a:custGeom>
              <a:avLst/>
              <a:gdLst>
                <a:gd name="T0" fmla="*/ 13 w 14"/>
                <a:gd name="T1" fmla="*/ 16 h 16"/>
                <a:gd name="T2" fmla="*/ 13 w 14"/>
                <a:gd name="T3" fmla="*/ 16 h 16"/>
                <a:gd name="T4" fmla="*/ 0 w 14"/>
                <a:gd name="T5" fmla="*/ 0 h 16"/>
                <a:gd name="T6" fmla="*/ 1 w 14"/>
                <a:gd name="T7" fmla="*/ 0 h 16"/>
                <a:gd name="T8" fmla="*/ 2 w 14"/>
                <a:gd name="T9" fmla="*/ 0 h 16"/>
                <a:gd name="T10" fmla="*/ 14 w 14"/>
                <a:gd name="T11" fmla="*/ 15 h 16"/>
                <a:gd name="T12" fmla="*/ 14 w 14"/>
                <a:gd name="T13" fmla="*/ 15 h 16"/>
                <a:gd name="T14" fmla="*/ 13 w 14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6"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4" y="1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10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líḍé">
              <a:extLst>
                <a:ext uri="{FF2B5EF4-FFF2-40B4-BE49-F238E27FC236}">
                  <a16:creationId xmlns:a16="http://schemas.microsoft.com/office/drawing/2014/main" id="{AF922039-DC25-49C7-9CA2-258067B1E4EA}"/>
                </a:ext>
              </a:extLst>
            </p:cNvPr>
            <p:cNvSpPr/>
            <p:nvPr/>
          </p:nvSpPr>
          <p:spPr bwMode="auto">
            <a:xfrm>
              <a:off x="6126589" y="3172324"/>
              <a:ext cx="49208" cy="22609"/>
            </a:xfrm>
            <a:custGeom>
              <a:avLst/>
              <a:gdLst>
                <a:gd name="T0" fmla="*/ 2 w 18"/>
                <a:gd name="T1" fmla="*/ 8 h 8"/>
                <a:gd name="T2" fmla="*/ 1 w 18"/>
                <a:gd name="T3" fmla="*/ 7 h 8"/>
                <a:gd name="T4" fmla="*/ 1 w 18"/>
                <a:gd name="T5" fmla="*/ 6 h 8"/>
                <a:gd name="T6" fmla="*/ 17 w 18"/>
                <a:gd name="T7" fmla="*/ 3 h 8"/>
                <a:gd name="T8" fmla="*/ 18 w 18"/>
                <a:gd name="T9" fmla="*/ 5 h 8"/>
                <a:gd name="T10" fmla="*/ 16 w 18"/>
                <a:gd name="T11" fmla="*/ 6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9" y="3"/>
                    <a:pt x="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1ïḍè">
              <a:extLst>
                <a:ext uri="{FF2B5EF4-FFF2-40B4-BE49-F238E27FC236}">
                  <a16:creationId xmlns:a16="http://schemas.microsoft.com/office/drawing/2014/main" id="{B06EF677-13C1-4418-9338-8F3B54AF302F}"/>
                </a:ext>
              </a:extLst>
            </p:cNvPr>
            <p:cNvSpPr/>
            <p:nvPr/>
          </p:nvSpPr>
          <p:spPr bwMode="auto">
            <a:xfrm>
              <a:off x="6250272" y="3218872"/>
              <a:ext cx="41228" cy="30589"/>
            </a:xfrm>
            <a:custGeom>
              <a:avLst/>
              <a:gdLst>
                <a:gd name="T0" fmla="*/ 14 w 15"/>
                <a:gd name="T1" fmla="*/ 11 h 11"/>
                <a:gd name="T2" fmla="*/ 13 w 15"/>
                <a:gd name="T3" fmla="*/ 11 h 11"/>
                <a:gd name="T4" fmla="*/ 2 w 15"/>
                <a:gd name="T5" fmla="*/ 2 h 11"/>
                <a:gd name="T6" fmla="*/ 0 w 15"/>
                <a:gd name="T7" fmla="*/ 1 h 11"/>
                <a:gd name="T8" fmla="*/ 2 w 15"/>
                <a:gd name="T9" fmla="*/ 0 h 11"/>
                <a:gd name="T10" fmla="*/ 15 w 15"/>
                <a:gd name="T11" fmla="*/ 10 h 11"/>
                <a:gd name="T12" fmla="*/ 14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9" y="3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0" y="1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ḷiḑé">
              <a:extLst>
                <a:ext uri="{FF2B5EF4-FFF2-40B4-BE49-F238E27FC236}">
                  <a16:creationId xmlns:a16="http://schemas.microsoft.com/office/drawing/2014/main" id="{2E348695-49D9-48ED-B023-F176CACEDF70}"/>
                </a:ext>
              </a:extLst>
            </p:cNvPr>
            <p:cNvSpPr/>
            <p:nvPr/>
          </p:nvSpPr>
          <p:spPr bwMode="auto">
            <a:xfrm>
              <a:off x="6147868" y="3238820"/>
              <a:ext cx="19949" cy="1063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ṡľïḓê">
              <a:extLst>
                <a:ext uri="{FF2B5EF4-FFF2-40B4-BE49-F238E27FC236}">
                  <a16:creationId xmlns:a16="http://schemas.microsoft.com/office/drawing/2014/main" id="{4D40581F-1AB0-42C1-B483-BF24A34223D1}"/>
                </a:ext>
              </a:extLst>
            </p:cNvPr>
            <p:cNvSpPr/>
            <p:nvPr/>
          </p:nvSpPr>
          <p:spPr bwMode="auto">
            <a:xfrm>
              <a:off x="5844644" y="4226958"/>
              <a:ext cx="461486" cy="46548"/>
            </a:xfrm>
            <a:custGeom>
              <a:avLst/>
              <a:gdLst>
                <a:gd name="T0" fmla="*/ 1 w 167"/>
                <a:gd name="T1" fmla="*/ 1 h 17"/>
                <a:gd name="T2" fmla="*/ 0 w 167"/>
                <a:gd name="T3" fmla="*/ 15 h 17"/>
                <a:gd name="T4" fmla="*/ 3 w 167"/>
                <a:gd name="T5" fmla="*/ 17 h 17"/>
                <a:gd name="T6" fmla="*/ 163 w 167"/>
                <a:gd name="T7" fmla="*/ 17 h 17"/>
                <a:gd name="T8" fmla="*/ 166 w 167"/>
                <a:gd name="T9" fmla="*/ 16 h 17"/>
                <a:gd name="T10" fmla="*/ 167 w 167"/>
                <a:gd name="T11" fmla="*/ 2 h 17"/>
                <a:gd name="T12" fmla="*/ 165 w 167"/>
                <a:gd name="T13" fmla="*/ 0 h 17"/>
                <a:gd name="T14" fmla="*/ 4 w 167"/>
                <a:gd name="T15" fmla="*/ 0 h 17"/>
                <a:gd name="T16" fmla="*/ 1 w 167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">
                  <a:moveTo>
                    <a:pt x="1" y="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7"/>
                    <a:pt x="166" y="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ş1iḑe">
              <a:extLst>
                <a:ext uri="{FF2B5EF4-FFF2-40B4-BE49-F238E27FC236}">
                  <a16:creationId xmlns:a16="http://schemas.microsoft.com/office/drawing/2014/main" id="{82F9BA04-E37A-43AC-B9CD-44DFA3DE21C0}"/>
                </a:ext>
              </a:extLst>
            </p:cNvPr>
            <p:cNvSpPr/>
            <p:nvPr/>
          </p:nvSpPr>
          <p:spPr bwMode="auto">
            <a:xfrm>
              <a:off x="5891191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ḻïḑè">
              <a:extLst>
                <a:ext uri="{FF2B5EF4-FFF2-40B4-BE49-F238E27FC236}">
                  <a16:creationId xmlns:a16="http://schemas.microsoft.com/office/drawing/2014/main" id="{80120296-AC4F-42B8-BCA1-1568A935DFE5}"/>
                </a:ext>
              </a:extLst>
            </p:cNvPr>
            <p:cNvSpPr/>
            <p:nvPr/>
          </p:nvSpPr>
          <p:spPr bwMode="auto">
            <a:xfrm>
              <a:off x="6244953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ļïďe">
              <a:extLst>
                <a:ext uri="{FF2B5EF4-FFF2-40B4-BE49-F238E27FC236}">
                  <a16:creationId xmlns:a16="http://schemas.microsoft.com/office/drawing/2014/main" id="{E8FE73D4-6B9A-40D6-8BF7-623C26190B01}"/>
                </a:ext>
              </a:extLst>
            </p:cNvPr>
            <p:cNvSpPr/>
            <p:nvPr/>
          </p:nvSpPr>
          <p:spPr bwMode="auto">
            <a:xfrm>
              <a:off x="6068072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idé">
              <a:extLst>
                <a:ext uri="{FF2B5EF4-FFF2-40B4-BE49-F238E27FC236}">
                  <a16:creationId xmlns:a16="http://schemas.microsoft.com/office/drawing/2014/main" id="{B87F67D9-5EF4-4DBF-9F90-BA265FF6B18C}"/>
                </a:ext>
              </a:extLst>
            </p:cNvPr>
            <p:cNvSpPr/>
            <p:nvPr/>
          </p:nvSpPr>
          <p:spPr bwMode="auto">
            <a:xfrm>
              <a:off x="6198405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3 w 663"/>
                <a:gd name="T3" fmla="*/ 0 h 340"/>
                <a:gd name="T4" fmla="*/ 0 w 663"/>
                <a:gd name="T5" fmla="*/ 340 h 340"/>
                <a:gd name="T6" fmla="*/ 577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3" y="0"/>
                  </a:lnTo>
                  <a:lnTo>
                    <a:pt x="0" y="340"/>
                  </a:lnTo>
                  <a:lnTo>
                    <a:pt x="577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ļídè">
              <a:extLst>
                <a:ext uri="{FF2B5EF4-FFF2-40B4-BE49-F238E27FC236}">
                  <a16:creationId xmlns:a16="http://schemas.microsoft.com/office/drawing/2014/main" id="{F7FB3817-E6F8-4C6E-83D3-82998ECD99AC}"/>
                </a:ext>
              </a:extLst>
            </p:cNvPr>
            <p:cNvSpPr/>
            <p:nvPr/>
          </p:nvSpPr>
          <p:spPr bwMode="auto">
            <a:xfrm>
              <a:off x="5916461" y="4321382"/>
              <a:ext cx="774019" cy="110385"/>
            </a:xfrm>
            <a:custGeom>
              <a:avLst/>
              <a:gdLst>
                <a:gd name="T0" fmla="*/ 582 w 582"/>
                <a:gd name="T1" fmla="*/ 0 h 83"/>
                <a:gd name="T2" fmla="*/ 226 w 582"/>
                <a:gd name="T3" fmla="*/ 83 h 83"/>
                <a:gd name="T4" fmla="*/ 0 w 582"/>
                <a:gd name="T5" fmla="*/ 18 h 83"/>
                <a:gd name="T6" fmla="*/ 2 w 582"/>
                <a:gd name="T7" fmla="*/ 0 h 83"/>
                <a:gd name="T8" fmla="*/ 582 w 5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3">
                  <a:moveTo>
                    <a:pt x="582" y="0"/>
                  </a:moveTo>
                  <a:lnTo>
                    <a:pt x="226" y="83"/>
                  </a:lnTo>
                  <a:lnTo>
                    <a:pt x="0" y="18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líḑè">
              <a:extLst>
                <a:ext uri="{FF2B5EF4-FFF2-40B4-BE49-F238E27FC236}">
                  <a16:creationId xmlns:a16="http://schemas.microsoft.com/office/drawing/2014/main" id="{179CD9AA-069E-4924-BFC4-76713E074F56}"/>
                </a:ext>
              </a:extLst>
            </p:cNvPr>
            <p:cNvSpPr/>
            <p:nvPr/>
          </p:nvSpPr>
          <p:spPr bwMode="auto">
            <a:xfrm>
              <a:off x="5653135" y="3721585"/>
              <a:ext cx="401639" cy="610438"/>
            </a:xfrm>
            <a:custGeom>
              <a:avLst/>
              <a:gdLst>
                <a:gd name="T0" fmla="*/ 68 w 145"/>
                <a:gd name="T1" fmla="*/ 13 h 221"/>
                <a:gd name="T2" fmla="*/ 58 w 145"/>
                <a:gd name="T3" fmla="*/ 46 h 221"/>
                <a:gd name="T4" fmla="*/ 49 w 145"/>
                <a:gd name="T5" fmla="*/ 80 h 221"/>
                <a:gd name="T6" fmla="*/ 41 w 145"/>
                <a:gd name="T7" fmla="*/ 113 h 221"/>
                <a:gd name="T8" fmla="*/ 38 w 145"/>
                <a:gd name="T9" fmla="*/ 129 h 221"/>
                <a:gd name="T10" fmla="*/ 37 w 145"/>
                <a:gd name="T11" fmla="*/ 140 h 221"/>
                <a:gd name="T12" fmla="*/ 42 w 145"/>
                <a:gd name="T13" fmla="*/ 148 h 221"/>
                <a:gd name="T14" fmla="*/ 53 w 145"/>
                <a:gd name="T15" fmla="*/ 157 h 221"/>
                <a:gd name="T16" fmla="*/ 81 w 145"/>
                <a:gd name="T17" fmla="*/ 174 h 221"/>
                <a:gd name="T18" fmla="*/ 145 w 145"/>
                <a:gd name="T19" fmla="*/ 201 h 221"/>
                <a:gd name="T20" fmla="*/ 140 w 145"/>
                <a:gd name="T21" fmla="*/ 221 h 221"/>
                <a:gd name="T22" fmla="*/ 69 w 145"/>
                <a:gd name="T23" fmla="*/ 202 h 221"/>
                <a:gd name="T24" fmla="*/ 34 w 145"/>
                <a:gd name="T25" fmla="*/ 185 h 221"/>
                <a:gd name="T26" fmla="*/ 17 w 145"/>
                <a:gd name="T27" fmla="*/ 173 h 221"/>
                <a:gd name="T28" fmla="*/ 3 w 145"/>
                <a:gd name="T29" fmla="*/ 151 h 221"/>
                <a:gd name="T30" fmla="*/ 1 w 145"/>
                <a:gd name="T31" fmla="*/ 143 h 221"/>
                <a:gd name="T32" fmla="*/ 1 w 145"/>
                <a:gd name="T33" fmla="*/ 141 h 221"/>
                <a:gd name="T34" fmla="*/ 1 w 145"/>
                <a:gd name="T35" fmla="*/ 139 h 221"/>
                <a:gd name="T36" fmla="*/ 1 w 145"/>
                <a:gd name="T37" fmla="*/ 136 h 221"/>
                <a:gd name="T38" fmla="*/ 1 w 145"/>
                <a:gd name="T39" fmla="*/ 126 h 221"/>
                <a:gd name="T40" fmla="*/ 3 w 145"/>
                <a:gd name="T41" fmla="*/ 107 h 221"/>
                <a:gd name="T42" fmla="*/ 10 w 145"/>
                <a:gd name="T43" fmla="*/ 70 h 221"/>
                <a:gd name="T44" fmla="*/ 19 w 145"/>
                <a:gd name="T45" fmla="*/ 35 h 221"/>
                <a:gd name="T46" fmla="*/ 30 w 145"/>
                <a:gd name="T47" fmla="*/ 0 h 221"/>
                <a:gd name="T48" fmla="*/ 68 w 145"/>
                <a:gd name="T49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21">
                  <a:moveTo>
                    <a:pt x="68" y="13"/>
                  </a:moveTo>
                  <a:cubicBezTo>
                    <a:pt x="65" y="24"/>
                    <a:pt x="61" y="35"/>
                    <a:pt x="58" y="46"/>
                  </a:cubicBezTo>
                  <a:cubicBezTo>
                    <a:pt x="55" y="57"/>
                    <a:pt x="52" y="69"/>
                    <a:pt x="49" y="80"/>
                  </a:cubicBezTo>
                  <a:cubicBezTo>
                    <a:pt x="46" y="91"/>
                    <a:pt x="43" y="102"/>
                    <a:pt x="41" y="113"/>
                  </a:cubicBezTo>
                  <a:cubicBezTo>
                    <a:pt x="40" y="119"/>
                    <a:pt x="39" y="124"/>
                    <a:pt x="38" y="129"/>
                  </a:cubicBezTo>
                  <a:cubicBezTo>
                    <a:pt x="38" y="134"/>
                    <a:pt x="37" y="140"/>
                    <a:pt x="37" y="140"/>
                  </a:cubicBezTo>
                  <a:cubicBezTo>
                    <a:pt x="38" y="142"/>
                    <a:pt x="39" y="145"/>
                    <a:pt x="42" y="148"/>
                  </a:cubicBezTo>
                  <a:cubicBezTo>
                    <a:pt x="45" y="151"/>
                    <a:pt x="49" y="154"/>
                    <a:pt x="53" y="157"/>
                  </a:cubicBezTo>
                  <a:cubicBezTo>
                    <a:pt x="61" y="164"/>
                    <a:pt x="71" y="169"/>
                    <a:pt x="81" y="174"/>
                  </a:cubicBezTo>
                  <a:cubicBezTo>
                    <a:pt x="101" y="184"/>
                    <a:pt x="123" y="193"/>
                    <a:pt x="145" y="201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16" y="217"/>
                    <a:pt x="92" y="211"/>
                    <a:pt x="69" y="202"/>
                  </a:cubicBezTo>
                  <a:cubicBezTo>
                    <a:pt x="57" y="198"/>
                    <a:pt x="46" y="192"/>
                    <a:pt x="34" y="185"/>
                  </a:cubicBezTo>
                  <a:cubicBezTo>
                    <a:pt x="28" y="182"/>
                    <a:pt x="23" y="178"/>
                    <a:pt x="17" y="173"/>
                  </a:cubicBezTo>
                  <a:cubicBezTo>
                    <a:pt x="12" y="167"/>
                    <a:pt x="6" y="161"/>
                    <a:pt x="3" y="151"/>
                  </a:cubicBezTo>
                  <a:cubicBezTo>
                    <a:pt x="2" y="148"/>
                    <a:pt x="1" y="146"/>
                    <a:pt x="1" y="143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0" y="133"/>
                    <a:pt x="1" y="129"/>
                    <a:pt x="1" y="126"/>
                  </a:cubicBezTo>
                  <a:cubicBezTo>
                    <a:pt x="1" y="119"/>
                    <a:pt x="2" y="113"/>
                    <a:pt x="3" y="107"/>
                  </a:cubicBezTo>
                  <a:cubicBezTo>
                    <a:pt x="5" y="94"/>
                    <a:pt x="7" y="82"/>
                    <a:pt x="10" y="70"/>
                  </a:cubicBezTo>
                  <a:cubicBezTo>
                    <a:pt x="13" y="58"/>
                    <a:pt x="15" y="46"/>
                    <a:pt x="19" y="35"/>
                  </a:cubicBezTo>
                  <a:cubicBezTo>
                    <a:pt x="22" y="23"/>
                    <a:pt x="26" y="12"/>
                    <a:pt x="30" y="0"/>
                  </a:cubicBezTo>
                  <a:lnTo>
                    <a:pt x="68" y="1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iďe">
              <a:extLst>
                <a:ext uri="{FF2B5EF4-FFF2-40B4-BE49-F238E27FC236}">
                  <a16:creationId xmlns:a16="http://schemas.microsoft.com/office/drawing/2014/main" id="{53C41DAA-26DE-4CD8-95C0-2488B66C6244}"/>
                </a:ext>
              </a:extLst>
            </p:cNvPr>
            <p:cNvSpPr/>
            <p:nvPr/>
          </p:nvSpPr>
          <p:spPr bwMode="auto">
            <a:xfrm>
              <a:off x="5665103" y="3585932"/>
              <a:ext cx="248697" cy="323173"/>
            </a:xfrm>
            <a:custGeom>
              <a:avLst/>
              <a:gdLst>
                <a:gd name="T0" fmla="*/ 41 w 90"/>
                <a:gd name="T1" fmla="*/ 5 h 117"/>
                <a:gd name="T2" fmla="*/ 0 w 90"/>
                <a:gd name="T3" fmla="*/ 73 h 117"/>
                <a:gd name="T4" fmla="*/ 62 w 90"/>
                <a:gd name="T5" fmla="*/ 117 h 117"/>
                <a:gd name="T6" fmla="*/ 83 w 90"/>
                <a:gd name="T7" fmla="*/ 43 h 117"/>
                <a:gd name="T8" fmla="*/ 41 w 90"/>
                <a:gd name="T9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7">
                  <a:moveTo>
                    <a:pt x="41" y="5"/>
                  </a:moveTo>
                  <a:cubicBezTo>
                    <a:pt x="25" y="10"/>
                    <a:pt x="0" y="73"/>
                    <a:pt x="0" y="73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7"/>
                    <a:pt x="90" y="63"/>
                    <a:pt x="83" y="43"/>
                  </a:cubicBezTo>
                  <a:cubicBezTo>
                    <a:pt x="76" y="21"/>
                    <a:pt x="59" y="0"/>
                    <a:pt x="41" y="5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ľíḋé">
              <a:extLst>
                <a:ext uri="{FF2B5EF4-FFF2-40B4-BE49-F238E27FC236}">
                  <a16:creationId xmlns:a16="http://schemas.microsoft.com/office/drawing/2014/main" id="{A663590D-0D78-4F0D-BFEB-A03B7EFD94D0}"/>
                </a:ext>
              </a:extLst>
            </p:cNvPr>
            <p:cNvSpPr/>
            <p:nvPr/>
          </p:nvSpPr>
          <p:spPr bwMode="auto">
            <a:xfrm>
              <a:off x="5993596" y="4254886"/>
              <a:ext cx="140972" cy="102405"/>
            </a:xfrm>
            <a:custGeom>
              <a:avLst/>
              <a:gdLst>
                <a:gd name="T0" fmla="*/ 14 w 51"/>
                <a:gd name="T1" fmla="*/ 10 h 37"/>
                <a:gd name="T2" fmla="*/ 51 w 51"/>
                <a:gd name="T3" fmla="*/ 0 h 37"/>
                <a:gd name="T4" fmla="*/ 33 w 51"/>
                <a:gd name="T5" fmla="*/ 36 h 37"/>
                <a:gd name="T6" fmla="*/ 0 w 51"/>
                <a:gd name="T7" fmla="*/ 23 h 37"/>
                <a:gd name="T8" fmla="*/ 14 w 5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14" y="1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8" y="37"/>
                    <a:pt x="0" y="23"/>
                  </a:cubicBezTo>
                  <a:lnTo>
                    <a:pt x="14" y="1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ļídé">
              <a:extLst>
                <a:ext uri="{FF2B5EF4-FFF2-40B4-BE49-F238E27FC236}">
                  <a16:creationId xmlns:a16="http://schemas.microsoft.com/office/drawing/2014/main" id="{437DFAED-6D23-42B8-96C3-7FAA65CB274F}"/>
                </a:ext>
              </a:extLst>
            </p:cNvPr>
            <p:cNvSpPr/>
            <p:nvPr/>
          </p:nvSpPr>
          <p:spPr bwMode="auto">
            <a:xfrm>
              <a:off x="6085361" y="4254886"/>
              <a:ext cx="131663" cy="118364"/>
            </a:xfrm>
            <a:custGeom>
              <a:avLst/>
              <a:gdLst>
                <a:gd name="T0" fmla="*/ 99 w 99"/>
                <a:gd name="T1" fmla="*/ 29 h 89"/>
                <a:gd name="T2" fmla="*/ 66 w 99"/>
                <a:gd name="T3" fmla="*/ 89 h 89"/>
                <a:gd name="T4" fmla="*/ 0 w 99"/>
                <a:gd name="T5" fmla="*/ 75 h 89"/>
                <a:gd name="T6" fmla="*/ 37 w 99"/>
                <a:gd name="T7" fmla="*/ 0 h 89"/>
                <a:gd name="T8" fmla="*/ 99 w 99"/>
                <a:gd name="T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99" y="29"/>
                  </a:moveTo>
                  <a:lnTo>
                    <a:pt x="66" y="89"/>
                  </a:lnTo>
                  <a:lnTo>
                    <a:pt x="0" y="75"/>
                  </a:lnTo>
                  <a:lnTo>
                    <a:pt x="37" y="0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ṧḻídê">
              <a:extLst>
                <a:ext uri="{FF2B5EF4-FFF2-40B4-BE49-F238E27FC236}">
                  <a16:creationId xmlns:a16="http://schemas.microsoft.com/office/drawing/2014/main" id="{0A19E1B9-E2A8-4052-AD6A-F0B2F9CD6272}"/>
                </a:ext>
              </a:extLst>
            </p:cNvPr>
            <p:cNvSpPr/>
            <p:nvPr/>
          </p:nvSpPr>
          <p:spPr bwMode="auto">
            <a:xfrm>
              <a:off x="6219684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6 w 663"/>
                <a:gd name="T3" fmla="*/ 0 h 340"/>
                <a:gd name="T4" fmla="*/ 0 w 663"/>
                <a:gd name="T5" fmla="*/ 340 h 340"/>
                <a:gd name="T6" fmla="*/ 580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6" y="0"/>
                  </a:lnTo>
                  <a:lnTo>
                    <a:pt x="0" y="340"/>
                  </a:lnTo>
                  <a:lnTo>
                    <a:pt x="580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líde">
              <a:extLst>
                <a:ext uri="{FF2B5EF4-FFF2-40B4-BE49-F238E27FC236}">
                  <a16:creationId xmlns:a16="http://schemas.microsoft.com/office/drawing/2014/main" id="{3A59E8D6-A698-47E9-8BB8-E46E2E1F87D2}"/>
                </a:ext>
              </a:extLst>
            </p:cNvPr>
            <p:cNvSpPr/>
            <p:nvPr/>
          </p:nvSpPr>
          <p:spPr bwMode="auto">
            <a:xfrm>
              <a:off x="6217024" y="4406498"/>
              <a:ext cx="774019" cy="25269"/>
            </a:xfrm>
            <a:custGeom>
              <a:avLst/>
              <a:gdLst>
                <a:gd name="T0" fmla="*/ 582 w 582"/>
                <a:gd name="T1" fmla="*/ 0 h 19"/>
                <a:gd name="T2" fmla="*/ 580 w 582"/>
                <a:gd name="T3" fmla="*/ 19 h 19"/>
                <a:gd name="T4" fmla="*/ 0 w 582"/>
                <a:gd name="T5" fmla="*/ 19 h 19"/>
                <a:gd name="T6" fmla="*/ 2 w 582"/>
                <a:gd name="T7" fmla="*/ 0 h 19"/>
                <a:gd name="T8" fmla="*/ 582 w 58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9">
                  <a:moveTo>
                    <a:pt x="582" y="0"/>
                  </a:moveTo>
                  <a:lnTo>
                    <a:pt x="580" y="19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ľiḍè">
              <a:extLst>
                <a:ext uri="{FF2B5EF4-FFF2-40B4-BE49-F238E27FC236}">
                  <a16:creationId xmlns:a16="http://schemas.microsoft.com/office/drawing/2014/main" id="{CB749321-B9AE-4AA2-B771-740B933A4362}"/>
                </a:ext>
              </a:extLst>
            </p:cNvPr>
            <p:cNvSpPr/>
            <p:nvPr/>
          </p:nvSpPr>
          <p:spPr bwMode="auto">
            <a:xfrm>
              <a:off x="7572222" y="4955759"/>
              <a:ext cx="10639" cy="132993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ŝlïḍe">
              <a:extLst>
                <a:ext uri="{FF2B5EF4-FFF2-40B4-BE49-F238E27FC236}">
                  <a16:creationId xmlns:a16="http://schemas.microsoft.com/office/drawing/2014/main" id="{02169B70-D7D2-4644-AC08-885A4FA83005}"/>
                </a:ext>
              </a:extLst>
            </p:cNvPr>
            <p:cNvSpPr/>
            <p:nvPr/>
          </p:nvSpPr>
          <p:spPr bwMode="auto">
            <a:xfrm>
              <a:off x="7572222" y="5140619"/>
              <a:ext cx="10639" cy="47877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ľïḋê">
              <a:extLst>
                <a:ext uri="{FF2B5EF4-FFF2-40B4-BE49-F238E27FC236}">
                  <a16:creationId xmlns:a16="http://schemas.microsoft.com/office/drawing/2014/main" id="{03C0E486-9A00-43D4-A625-836F4A73ADCC}"/>
                </a:ext>
              </a:extLst>
            </p:cNvPr>
            <p:cNvSpPr/>
            <p:nvPr/>
          </p:nvSpPr>
          <p:spPr bwMode="auto">
            <a:xfrm>
              <a:off x="4688936" y="4201689"/>
              <a:ext cx="1174328" cy="1107831"/>
            </a:xfrm>
            <a:custGeom>
              <a:avLst/>
              <a:gdLst>
                <a:gd name="T0" fmla="*/ 97 w 425"/>
                <a:gd name="T1" fmla="*/ 0 h 401"/>
                <a:gd name="T2" fmla="*/ 97 w 425"/>
                <a:gd name="T3" fmla="*/ 0 h 401"/>
                <a:gd name="T4" fmla="*/ 90 w 425"/>
                <a:gd name="T5" fmla="*/ 0 h 401"/>
                <a:gd name="T6" fmla="*/ 1 w 425"/>
                <a:gd name="T7" fmla="*/ 94 h 401"/>
                <a:gd name="T8" fmla="*/ 4 w 425"/>
                <a:gd name="T9" fmla="*/ 126 h 401"/>
                <a:gd name="T10" fmla="*/ 19 w 425"/>
                <a:gd name="T11" fmla="*/ 256 h 401"/>
                <a:gd name="T12" fmla="*/ 19 w 425"/>
                <a:gd name="T13" fmla="*/ 384 h 401"/>
                <a:gd name="T14" fmla="*/ 35 w 425"/>
                <a:gd name="T15" fmla="*/ 401 h 401"/>
                <a:gd name="T16" fmla="*/ 97 w 425"/>
                <a:gd name="T17" fmla="*/ 401 h 401"/>
                <a:gd name="T18" fmla="*/ 158 w 425"/>
                <a:gd name="T19" fmla="*/ 401 h 401"/>
                <a:gd name="T20" fmla="*/ 425 w 425"/>
                <a:gd name="T21" fmla="*/ 401 h 401"/>
                <a:gd name="T22" fmla="*/ 425 w 425"/>
                <a:gd name="T23" fmla="*/ 0 h 401"/>
                <a:gd name="T24" fmla="*/ 97 w 425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401"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2" y="0"/>
                    <a:pt x="90" y="0"/>
                  </a:cubicBezTo>
                  <a:cubicBezTo>
                    <a:pt x="43" y="4"/>
                    <a:pt x="4" y="44"/>
                    <a:pt x="1" y="94"/>
                  </a:cubicBezTo>
                  <a:cubicBezTo>
                    <a:pt x="0" y="105"/>
                    <a:pt x="2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7" y="401"/>
                    <a:pt x="35" y="401"/>
                  </a:cubicBezTo>
                  <a:cubicBezTo>
                    <a:pt x="97" y="401"/>
                    <a:pt x="97" y="401"/>
                    <a:pt x="97" y="401"/>
                  </a:cubicBezTo>
                  <a:cubicBezTo>
                    <a:pt x="158" y="401"/>
                    <a:pt x="158" y="401"/>
                    <a:pt x="158" y="401"/>
                  </a:cubicBezTo>
                  <a:cubicBezTo>
                    <a:pt x="425" y="401"/>
                    <a:pt x="425" y="401"/>
                    <a:pt x="425" y="401"/>
                  </a:cubicBezTo>
                  <a:cubicBezTo>
                    <a:pt x="425" y="0"/>
                    <a:pt x="425" y="0"/>
                    <a:pt x="425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lîḑê">
              <a:extLst>
                <a:ext uri="{FF2B5EF4-FFF2-40B4-BE49-F238E27FC236}">
                  <a16:creationId xmlns:a16="http://schemas.microsoft.com/office/drawing/2014/main" id="{D565B255-E0A7-49C4-B4D3-98D580E0F13D}"/>
                </a:ext>
              </a:extLst>
            </p:cNvPr>
            <p:cNvSpPr/>
            <p:nvPr/>
          </p:nvSpPr>
          <p:spPr bwMode="auto">
            <a:xfrm>
              <a:off x="5595947" y="4193709"/>
              <a:ext cx="533302" cy="1115811"/>
            </a:xfrm>
            <a:custGeom>
              <a:avLst/>
              <a:gdLst>
                <a:gd name="T0" fmla="*/ 193 w 193"/>
                <a:gd name="T1" fmla="*/ 103 h 404"/>
                <a:gd name="T2" fmla="*/ 90 w 193"/>
                <a:gd name="T3" fmla="*/ 3 h 404"/>
                <a:gd name="T4" fmla="*/ 1 w 193"/>
                <a:gd name="T5" fmla="*/ 97 h 404"/>
                <a:gd name="T6" fmla="*/ 4 w 193"/>
                <a:gd name="T7" fmla="*/ 129 h 404"/>
                <a:gd name="T8" fmla="*/ 19 w 193"/>
                <a:gd name="T9" fmla="*/ 259 h 404"/>
                <a:gd name="T10" fmla="*/ 19 w 193"/>
                <a:gd name="T11" fmla="*/ 387 h 404"/>
                <a:gd name="T12" fmla="*/ 35 w 193"/>
                <a:gd name="T13" fmla="*/ 404 h 404"/>
                <a:gd name="T14" fmla="*/ 158 w 193"/>
                <a:gd name="T15" fmla="*/ 404 h 404"/>
                <a:gd name="T16" fmla="*/ 174 w 193"/>
                <a:gd name="T17" fmla="*/ 387 h 404"/>
                <a:gd name="T18" fmla="*/ 174 w 193"/>
                <a:gd name="T19" fmla="*/ 252 h 404"/>
                <a:gd name="T20" fmla="*/ 189 w 193"/>
                <a:gd name="T21" fmla="*/ 130 h 404"/>
                <a:gd name="T22" fmla="*/ 193 w 193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404">
                  <a:moveTo>
                    <a:pt x="193" y="103"/>
                  </a:moveTo>
                  <a:cubicBezTo>
                    <a:pt x="193" y="46"/>
                    <a:pt x="146" y="0"/>
                    <a:pt x="90" y="3"/>
                  </a:cubicBezTo>
                  <a:cubicBezTo>
                    <a:pt x="43" y="7"/>
                    <a:pt x="4" y="47"/>
                    <a:pt x="1" y="97"/>
                  </a:cubicBezTo>
                  <a:cubicBezTo>
                    <a:pt x="0" y="108"/>
                    <a:pt x="2" y="119"/>
                    <a:pt x="4" y="129"/>
                  </a:cubicBezTo>
                  <a:cubicBezTo>
                    <a:pt x="15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9" y="170"/>
                    <a:pt x="189" y="130"/>
                  </a:cubicBezTo>
                  <a:cubicBezTo>
                    <a:pt x="192" y="121"/>
                    <a:pt x="193" y="112"/>
                    <a:pt x="193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ľîḑè">
              <a:extLst>
                <a:ext uri="{FF2B5EF4-FFF2-40B4-BE49-F238E27FC236}">
                  <a16:creationId xmlns:a16="http://schemas.microsoft.com/office/drawing/2014/main" id="{123B819A-1F29-4D9F-B3A1-CF17DF33F3C3}"/>
                </a:ext>
              </a:extLst>
            </p:cNvPr>
            <p:cNvSpPr/>
            <p:nvPr/>
          </p:nvSpPr>
          <p:spPr bwMode="auto">
            <a:xfrm>
              <a:off x="6604033" y="2577846"/>
              <a:ext cx="1191616" cy="914991"/>
            </a:xfrm>
            <a:custGeom>
              <a:avLst/>
              <a:gdLst>
                <a:gd name="T0" fmla="*/ 382 w 431"/>
                <a:gd name="T1" fmla="*/ 0 h 331"/>
                <a:gd name="T2" fmla="*/ 49 w 431"/>
                <a:gd name="T3" fmla="*/ 0 h 331"/>
                <a:gd name="T4" fmla="*/ 0 w 431"/>
                <a:gd name="T5" fmla="*/ 49 h 331"/>
                <a:gd name="T6" fmla="*/ 0 w 431"/>
                <a:gd name="T7" fmla="*/ 229 h 331"/>
                <a:gd name="T8" fmla="*/ 49 w 431"/>
                <a:gd name="T9" fmla="*/ 278 h 331"/>
                <a:gd name="T10" fmla="*/ 83 w 431"/>
                <a:gd name="T11" fmla="*/ 278 h 331"/>
                <a:gd name="T12" fmla="*/ 70 w 431"/>
                <a:gd name="T13" fmla="*/ 331 h 331"/>
                <a:gd name="T14" fmla="*/ 167 w 431"/>
                <a:gd name="T15" fmla="*/ 278 h 331"/>
                <a:gd name="T16" fmla="*/ 382 w 431"/>
                <a:gd name="T17" fmla="*/ 278 h 331"/>
                <a:gd name="T18" fmla="*/ 431 w 431"/>
                <a:gd name="T19" fmla="*/ 229 h 331"/>
                <a:gd name="T20" fmla="*/ 431 w 431"/>
                <a:gd name="T21" fmla="*/ 49 h 331"/>
                <a:gd name="T22" fmla="*/ 382 w 431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1">
                  <a:moveTo>
                    <a:pt x="38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70" y="331"/>
                    <a:pt x="70" y="331"/>
                    <a:pt x="70" y="331"/>
                  </a:cubicBezTo>
                  <a:cubicBezTo>
                    <a:pt x="70" y="331"/>
                    <a:pt x="127" y="329"/>
                    <a:pt x="167" y="278"/>
                  </a:cubicBezTo>
                  <a:cubicBezTo>
                    <a:pt x="382" y="278"/>
                    <a:pt x="382" y="278"/>
                    <a:pt x="382" y="278"/>
                  </a:cubicBezTo>
                  <a:cubicBezTo>
                    <a:pt x="409" y="278"/>
                    <a:pt x="431" y="256"/>
                    <a:pt x="431" y="229"/>
                  </a:cubicBezTo>
                  <a:cubicBezTo>
                    <a:pt x="431" y="49"/>
                    <a:pt x="431" y="49"/>
                    <a:pt x="431" y="49"/>
                  </a:cubicBezTo>
                  <a:cubicBezTo>
                    <a:pt x="431" y="22"/>
                    <a:pt x="409" y="0"/>
                    <a:pt x="382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ḻiḍê">
              <a:extLst>
                <a:ext uri="{FF2B5EF4-FFF2-40B4-BE49-F238E27FC236}">
                  <a16:creationId xmlns:a16="http://schemas.microsoft.com/office/drawing/2014/main" id="{88CD0200-44C4-473F-B5B8-55DC9B4C28AA}"/>
                </a:ext>
              </a:extLst>
            </p:cNvPr>
            <p:cNvSpPr/>
            <p:nvPr/>
          </p:nvSpPr>
          <p:spPr bwMode="auto">
            <a:xfrm>
              <a:off x="7436569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ḻiḑè">
              <a:extLst>
                <a:ext uri="{FF2B5EF4-FFF2-40B4-BE49-F238E27FC236}">
                  <a16:creationId xmlns:a16="http://schemas.microsoft.com/office/drawing/2014/main" id="{2F401B12-EC4C-43EC-842F-1E212BD7CFD3}"/>
                </a:ext>
              </a:extLst>
            </p:cNvPr>
            <p:cNvSpPr/>
            <p:nvPr/>
          </p:nvSpPr>
          <p:spPr bwMode="auto">
            <a:xfrm>
              <a:off x="7085468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ṧľïḋé">
              <a:extLst>
                <a:ext uri="{FF2B5EF4-FFF2-40B4-BE49-F238E27FC236}">
                  <a16:creationId xmlns:a16="http://schemas.microsoft.com/office/drawing/2014/main" id="{5C852B8E-2C25-4661-9153-78ECF59FC18F}"/>
                </a:ext>
              </a:extLst>
            </p:cNvPr>
            <p:cNvSpPr/>
            <p:nvPr/>
          </p:nvSpPr>
          <p:spPr bwMode="auto">
            <a:xfrm>
              <a:off x="6734366" y="2849151"/>
              <a:ext cx="22608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CE06E67C-6873-46E1-B044-E3BDDEB780A0}"/>
                </a:ext>
              </a:extLst>
            </p:cNvPr>
            <p:cNvSpPr/>
            <p:nvPr/>
          </p:nvSpPr>
          <p:spPr bwMode="auto">
            <a:xfrm>
              <a:off x="5270115" y="1863674"/>
              <a:ext cx="1187627" cy="913662"/>
            </a:xfrm>
            <a:custGeom>
              <a:avLst/>
              <a:gdLst>
                <a:gd name="T0" fmla="*/ 48 w 430"/>
                <a:gd name="T1" fmla="*/ 0 h 331"/>
                <a:gd name="T2" fmla="*/ 381 w 430"/>
                <a:gd name="T3" fmla="*/ 0 h 331"/>
                <a:gd name="T4" fmla="*/ 430 w 430"/>
                <a:gd name="T5" fmla="*/ 49 h 331"/>
                <a:gd name="T6" fmla="*/ 430 w 430"/>
                <a:gd name="T7" fmla="*/ 229 h 331"/>
                <a:gd name="T8" fmla="*/ 381 w 430"/>
                <a:gd name="T9" fmla="*/ 278 h 331"/>
                <a:gd name="T10" fmla="*/ 348 w 430"/>
                <a:gd name="T11" fmla="*/ 278 h 331"/>
                <a:gd name="T12" fmla="*/ 361 w 430"/>
                <a:gd name="T13" fmla="*/ 331 h 331"/>
                <a:gd name="T14" fmla="*/ 263 w 430"/>
                <a:gd name="T15" fmla="*/ 278 h 331"/>
                <a:gd name="T16" fmla="*/ 48 w 430"/>
                <a:gd name="T17" fmla="*/ 278 h 331"/>
                <a:gd name="T18" fmla="*/ 0 w 430"/>
                <a:gd name="T19" fmla="*/ 229 h 331"/>
                <a:gd name="T20" fmla="*/ 0 w 430"/>
                <a:gd name="T21" fmla="*/ 49 h 331"/>
                <a:gd name="T22" fmla="*/ 48 w 430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0" h="331">
                  <a:moveTo>
                    <a:pt x="48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408" y="0"/>
                    <a:pt x="430" y="22"/>
                    <a:pt x="430" y="49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430" y="256"/>
                    <a:pt x="408" y="278"/>
                    <a:pt x="381" y="278"/>
                  </a:cubicBezTo>
                  <a:cubicBezTo>
                    <a:pt x="348" y="278"/>
                    <a:pt x="348" y="278"/>
                    <a:pt x="348" y="278"/>
                  </a:cubicBezTo>
                  <a:cubicBezTo>
                    <a:pt x="361" y="331"/>
                    <a:pt x="361" y="331"/>
                    <a:pt x="361" y="331"/>
                  </a:cubicBezTo>
                  <a:cubicBezTo>
                    <a:pt x="361" y="331"/>
                    <a:pt x="303" y="329"/>
                    <a:pt x="263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22" y="278"/>
                    <a:pt x="0" y="256"/>
                    <a:pt x="0" y="2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lose/>
                </a:path>
              </a:pathLst>
            </a:cu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ḑe">
              <a:extLst>
                <a:ext uri="{FF2B5EF4-FFF2-40B4-BE49-F238E27FC236}">
                  <a16:creationId xmlns:a16="http://schemas.microsoft.com/office/drawing/2014/main" id="{07D2BA5A-8F9A-418C-BA64-7BBA566975F7}"/>
                </a:ext>
              </a:extLst>
            </p:cNvPr>
            <p:cNvSpPr/>
            <p:nvPr/>
          </p:nvSpPr>
          <p:spPr bwMode="auto">
            <a:xfrm>
              <a:off x="5432366" y="2037895"/>
              <a:ext cx="863124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1ïďè">
              <a:extLst>
                <a:ext uri="{FF2B5EF4-FFF2-40B4-BE49-F238E27FC236}">
                  <a16:creationId xmlns:a16="http://schemas.microsoft.com/office/drawing/2014/main" id="{7DB74AC9-6291-4A4F-B7A8-04BCBC486DEA}"/>
                </a:ext>
              </a:extLst>
            </p:cNvPr>
            <p:cNvSpPr/>
            <p:nvPr/>
          </p:nvSpPr>
          <p:spPr bwMode="auto">
            <a:xfrm>
              <a:off x="5432366" y="2205466"/>
              <a:ext cx="666295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S1îďè">
              <a:extLst>
                <a:ext uri="{FF2B5EF4-FFF2-40B4-BE49-F238E27FC236}">
                  <a16:creationId xmlns:a16="http://schemas.microsoft.com/office/drawing/2014/main" id="{C926DD9F-738C-49F6-A46B-87E41EA4833E}"/>
                </a:ext>
              </a:extLst>
            </p:cNvPr>
            <p:cNvSpPr/>
            <p:nvPr/>
          </p:nvSpPr>
          <p:spPr bwMode="auto">
            <a:xfrm>
              <a:off x="5432366" y="2377026"/>
              <a:ext cx="751410" cy="7979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39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E61566E-64DB-4884-B63C-39113F7BF731}"/>
              </a:ext>
            </a:extLst>
          </p:cNvPr>
          <p:cNvGrpSpPr/>
          <p:nvPr/>
        </p:nvGrpSpPr>
        <p:grpSpPr>
          <a:xfrm>
            <a:off x="4615050" y="1674692"/>
            <a:ext cx="2961900" cy="3035800"/>
            <a:chOff x="4615050" y="1674692"/>
            <a:chExt cx="2961900" cy="3035800"/>
          </a:xfrm>
        </p:grpSpPr>
        <p:grpSp>
          <p:nvGrpSpPr>
  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64A1104-0F50-471D-8DCE-3A3D6BE998D7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615050" y="1674692"/>
              <a:ext cx="2961900" cy="3035800"/>
              <a:chOff x="3706813" y="969963"/>
              <a:chExt cx="4772025" cy="4891088"/>
            </a:xfrm>
          </p:grpSpPr>
          <p:sp>
            <p:nvSpPr>
              <p:cNvPr id="3" name="iṧḻïḍe">
                <a:extLst>
                  <a:ext uri="{FF2B5EF4-FFF2-40B4-BE49-F238E27FC236}">
                    <a16:creationId xmlns:a16="http://schemas.microsoft.com/office/drawing/2014/main" id="{121B4B6E-0194-40B7-AFED-9F36DF86066F}"/>
                  </a:ext>
                </a:extLst>
              </p:cNvPr>
              <p:cNvSpPr/>
              <p:nvPr/>
            </p:nvSpPr>
            <p:spPr bwMode="auto">
              <a:xfrm>
                <a:off x="6796088" y="1184275"/>
                <a:ext cx="1570038" cy="2824163"/>
              </a:xfrm>
              <a:custGeom>
                <a:avLst/>
                <a:gdLst>
                  <a:gd name="T0" fmla="*/ 0 w 476"/>
                  <a:gd name="T1" fmla="*/ 0 h 857"/>
                  <a:gd name="T2" fmla="*/ 220 w 476"/>
                  <a:gd name="T3" fmla="*/ 200 h 857"/>
                  <a:gd name="T4" fmla="*/ 436 w 476"/>
                  <a:gd name="T5" fmla="*/ 423 h 857"/>
                  <a:gd name="T6" fmla="*/ 383 w 476"/>
                  <a:gd name="T7" fmla="*/ 756 h 857"/>
                  <a:gd name="T8" fmla="*/ 47 w 476"/>
                  <a:gd name="T9" fmla="*/ 234 h 857"/>
                  <a:gd name="T10" fmla="*/ 0 w 476"/>
                  <a:gd name="T11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857">
                    <a:moveTo>
                      <a:pt x="0" y="0"/>
                    </a:moveTo>
                    <a:cubicBezTo>
                      <a:pt x="106" y="61"/>
                      <a:pt x="153" y="111"/>
                      <a:pt x="220" y="200"/>
                    </a:cubicBezTo>
                    <a:cubicBezTo>
                      <a:pt x="286" y="289"/>
                      <a:pt x="397" y="305"/>
                      <a:pt x="436" y="423"/>
                    </a:cubicBezTo>
                    <a:cubicBezTo>
                      <a:pt x="476" y="541"/>
                      <a:pt x="418" y="656"/>
                      <a:pt x="383" y="756"/>
                    </a:cubicBezTo>
                    <a:cubicBezTo>
                      <a:pt x="348" y="857"/>
                      <a:pt x="47" y="234"/>
                      <a:pt x="47" y="2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" name="íṩľïďe">
                <a:extLst>
                  <a:ext uri="{FF2B5EF4-FFF2-40B4-BE49-F238E27FC236}">
                    <a16:creationId xmlns:a16="http://schemas.microsoft.com/office/drawing/2014/main" id="{599500B9-49A9-4A0C-AB66-73EABF9722FA}"/>
                  </a:ext>
                </a:extLst>
              </p:cNvPr>
              <p:cNvSpPr/>
              <p:nvPr/>
            </p:nvSpPr>
            <p:spPr bwMode="auto">
              <a:xfrm>
                <a:off x="3967163" y="1033463"/>
                <a:ext cx="1828800" cy="1868488"/>
              </a:xfrm>
              <a:custGeom>
                <a:avLst/>
                <a:gdLst>
                  <a:gd name="T0" fmla="*/ 0 w 554"/>
                  <a:gd name="T1" fmla="*/ 567 h 567"/>
                  <a:gd name="T2" fmla="*/ 174 w 554"/>
                  <a:gd name="T3" fmla="*/ 266 h 567"/>
                  <a:gd name="T4" fmla="*/ 554 w 554"/>
                  <a:gd name="T5" fmla="*/ 0 h 567"/>
                  <a:gd name="T6" fmla="*/ 366 w 554"/>
                  <a:gd name="T7" fmla="*/ 443 h 567"/>
                  <a:gd name="T8" fmla="*/ 0 w 554"/>
                  <a:gd name="T9" fmla="*/ 56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67">
                    <a:moveTo>
                      <a:pt x="0" y="567"/>
                    </a:moveTo>
                    <a:cubicBezTo>
                      <a:pt x="19" y="421"/>
                      <a:pt x="102" y="342"/>
                      <a:pt x="174" y="266"/>
                    </a:cubicBezTo>
                    <a:cubicBezTo>
                      <a:pt x="246" y="190"/>
                      <a:pt x="286" y="40"/>
                      <a:pt x="554" y="0"/>
                    </a:cubicBezTo>
                    <a:cubicBezTo>
                      <a:pt x="366" y="443"/>
                      <a:pt x="366" y="443"/>
                      <a:pt x="366" y="443"/>
                    </a:cubicBez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035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" name="íŝľîde">
                <a:extLst>
                  <a:ext uri="{FF2B5EF4-FFF2-40B4-BE49-F238E27FC236}">
                    <a16:creationId xmlns:a16="http://schemas.microsoft.com/office/drawing/2014/main" id="{647977CB-210A-4AA0-8AA2-42C22E79AC6D}"/>
                  </a:ext>
                </a:extLst>
              </p:cNvPr>
              <p:cNvSpPr/>
              <p:nvPr/>
            </p:nvSpPr>
            <p:spPr bwMode="auto">
              <a:xfrm>
                <a:off x="3832226" y="969963"/>
                <a:ext cx="4514850" cy="4805363"/>
              </a:xfrm>
              <a:custGeom>
                <a:avLst/>
                <a:gdLst>
                  <a:gd name="T0" fmla="*/ 210 w 1368"/>
                  <a:gd name="T1" fmla="*/ 1338 h 1458"/>
                  <a:gd name="T2" fmla="*/ 111 w 1368"/>
                  <a:gd name="T3" fmla="*/ 1020 h 1458"/>
                  <a:gd name="T4" fmla="*/ 45 w 1368"/>
                  <a:gd name="T5" fmla="*/ 571 h 1458"/>
                  <a:gd name="T6" fmla="*/ 276 w 1368"/>
                  <a:gd name="T7" fmla="*/ 280 h 1458"/>
                  <a:gd name="T8" fmla="*/ 697 w 1368"/>
                  <a:gd name="T9" fmla="*/ 12 h 1458"/>
                  <a:gd name="T10" fmla="*/ 1184 w 1368"/>
                  <a:gd name="T11" fmla="*/ 354 h 1458"/>
                  <a:gd name="T12" fmla="*/ 1274 w 1368"/>
                  <a:gd name="T13" fmla="*/ 838 h 1458"/>
                  <a:gd name="T14" fmla="*/ 1224 w 1368"/>
                  <a:gd name="T15" fmla="*/ 1262 h 1458"/>
                  <a:gd name="T16" fmla="*/ 720 w 1368"/>
                  <a:gd name="T17" fmla="*/ 1456 h 1458"/>
                  <a:gd name="T18" fmla="*/ 210 w 1368"/>
                  <a:gd name="T19" fmla="*/ 133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8" h="1458">
                    <a:moveTo>
                      <a:pt x="210" y="1338"/>
                    </a:moveTo>
                    <a:cubicBezTo>
                      <a:pt x="79" y="1260"/>
                      <a:pt x="103" y="1120"/>
                      <a:pt x="111" y="1020"/>
                    </a:cubicBezTo>
                    <a:cubicBezTo>
                      <a:pt x="124" y="858"/>
                      <a:pt x="0" y="709"/>
                      <a:pt x="45" y="571"/>
                    </a:cubicBezTo>
                    <a:cubicBezTo>
                      <a:pt x="94" y="422"/>
                      <a:pt x="212" y="370"/>
                      <a:pt x="276" y="280"/>
                    </a:cubicBezTo>
                    <a:cubicBezTo>
                      <a:pt x="370" y="148"/>
                      <a:pt x="475" y="0"/>
                      <a:pt x="697" y="12"/>
                    </a:cubicBezTo>
                    <a:cubicBezTo>
                      <a:pt x="1011" y="29"/>
                      <a:pt x="1032" y="247"/>
                      <a:pt x="1184" y="354"/>
                    </a:cubicBezTo>
                    <a:cubicBezTo>
                      <a:pt x="1313" y="445"/>
                      <a:pt x="1368" y="625"/>
                      <a:pt x="1274" y="838"/>
                    </a:cubicBezTo>
                    <a:cubicBezTo>
                      <a:pt x="1179" y="1052"/>
                      <a:pt x="1308" y="1126"/>
                      <a:pt x="1224" y="1262"/>
                    </a:cubicBezTo>
                    <a:cubicBezTo>
                      <a:pt x="1140" y="1399"/>
                      <a:pt x="878" y="1458"/>
                      <a:pt x="720" y="1456"/>
                    </a:cubicBezTo>
                    <a:cubicBezTo>
                      <a:pt x="562" y="1454"/>
                      <a:pt x="360" y="1427"/>
                      <a:pt x="210" y="133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íṧlïḑè">
                <a:extLst>
                  <a:ext uri="{FF2B5EF4-FFF2-40B4-BE49-F238E27FC236}">
                    <a16:creationId xmlns:a16="http://schemas.microsoft.com/office/drawing/2014/main" id="{28264BE1-F410-458C-94CF-7F063B137A90}"/>
                  </a:ext>
                </a:extLst>
              </p:cNvPr>
              <p:cNvSpPr/>
              <p:nvPr/>
            </p:nvSpPr>
            <p:spPr bwMode="auto">
              <a:xfrm>
                <a:off x="5402263" y="2189163"/>
                <a:ext cx="1247775" cy="3168650"/>
              </a:xfrm>
              <a:custGeom>
                <a:avLst/>
                <a:gdLst>
                  <a:gd name="T0" fmla="*/ 0 w 786"/>
                  <a:gd name="T1" fmla="*/ 368 h 1996"/>
                  <a:gd name="T2" fmla="*/ 570 w 786"/>
                  <a:gd name="T3" fmla="*/ 0 h 1996"/>
                  <a:gd name="T4" fmla="*/ 786 w 786"/>
                  <a:gd name="T5" fmla="*/ 0 h 1996"/>
                  <a:gd name="T6" fmla="*/ 786 w 786"/>
                  <a:gd name="T7" fmla="*/ 1996 h 1996"/>
                  <a:gd name="T8" fmla="*/ 331 w 786"/>
                  <a:gd name="T9" fmla="*/ 1996 h 1996"/>
                  <a:gd name="T10" fmla="*/ 331 w 786"/>
                  <a:gd name="T11" fmla="*/ 605 h 1996"/>
                  <a:gd name="T12" fmla="*/ 0 w 786"/>
                  <a:gd name="T13" fmla="*/ 818 h 1996"/>
                  <a:gd name="T14" fmla="*/ 0 w 786"/>
                  <a:gd name="T15" fmla="*/ 368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6" h="1996">
                    <a:moveTo>
                      <a:pt x="0" y="368"/>
                    </a:moveTo>
                    <a:lnTo>
                      <a:pt x="570" y="0"/>
                    </a:lnTo>
                    <a:lnTo>
                      <a:pt x="786" y="0"/>
                    </a:lnTo>
                    <a:lnTo>
                      <a:pt x="786" y="1996"/>
                    </a:lnTo>
                    <a:lnTo>
                      <a:pt x="331" y="1996"/>
                    </a:lnTo>
                    <a:lnTo>
                      <a:pt x="331" y="605"/>
                    </a:lnTo>
                    <a:lnTo>
                      <a:pt x="0" y="818"/>
                    </a:lnTo>
                    <a:lnTo>
                      <a:pt x="0" y="3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îṥľîdê">
                <a:extLst>
                  <a:ext uri="{FF2B5EF4-FFF2-40B4-BE49-F238E27FC236}">
                    <a16:creationId xmlns:a16="http://schemas.microsoft.com/office/drawing/2014/main" id="{FACB9F8F-CBFB-4364-9D47-32DA6EE3F3FA}"/>
                  </a:ext>
                </a:extLst>
              </p:cNvPr>
              <p:cNvSpPr/>
              <p:nvPr/>
            </p:nvSpPr>
            <p:spPr bwMode="auto">
              <a:xfrm>
                <a:off x="4162426" y="4559300"/>
                <a:ext cx="1458913" cy="1038225"/>
              </a:xfrm>
              <a:custGeom>
                <a:avLst/>
                <a:gdLst>
                  <a:gd name="T0" fmla="*/ 393 w 442"/>
                  <a:gd name="T1" fmla="*/ 210 h 315"/>
                  <a:gd name="T2" fmla="*/ 5 w 442"/>
                  <a:gd name="T3" fmla="*/ 0 h 315"/>
                  <a:gd name="T4" fmla="*/ 110 w 442"/>
                  <a:gd name="T5" fmla="*/ 249 h 315"/>
                  <a:gd name="T6" fmla="*/ 261 w 442"/>
                  <a:gd name="T7" fmla="*/ 315 h 315"/>
                  <a:gd name="T8" fmla="*/ 393 w 442"/>
                  <a:gd name="T9" fmla="*/ 21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2" h="315">
                    <a:moveTo>
                      <a:pt x="393" y="210"/>
                    </a:moveTo>
                    <a:cubicBezTo>
                      <a:pt x="290" y="60"/>
                      <a:pt x="93" y="13"/>
                      <a:pt x="5" y="0"/>
                    </a:cubicBezTo>
                    <a:cubicBezTo>
                      <a:pt x="0" y="88"/>
                      <a:pt x="8" y="188"/>
                      <a:pt x="110" y="249"/>
                    </a:cubicBezTo>
                    <a:cubicBezTo>
                      <a:pt x="157" y="277"/>
                      <a:pt x="207" y="298"/>
                      <a:pt x="261" y="315"/>
                    </a:cubicBezTo>
                    <a:cubicBezTo>
                      <a:pt x="371" y="308"/>
                      <a:pt x="442" y="281"/>
                      <a:pt x="393" y="210"/>
                    </a:cubicBezTo>
                    <a:close/>
                  </a:path>
                </a:pathLst>
              </a:custGeom>
              <a:solidFill>
                <a:srgbClr val="035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ïSliďe">
                <a:extLst>
                  <a:ext uri="{FF2B5EF4-FFF2-40B4-BE49-F238E27FC236}">
                    <a16:creationId xmlns:a16="http://schemas.microsoft.com/office/drawing/2014/main" id="{66C58537-BA41-4FB8-B915-DC59748E1011}"/>
                  </a:ext>
                </a:extLst>
              </p:cNvPr>
              <p:cNvSpPr/>
              <p:nvPr/>
            </p:nvSpPr>
            <p:spPr bwMode="auto">
              <a:xfrm>
                <a:off x="4446588" y="4206875"/>
                <a:ext cx="1547813" cy="1271588"/>
              </a:xfrm>
              <a:custGeom>
                <a:avLst/>
                <a:gdLst>
                  <a:gd name="T0" fmla="*/ 447 w 469"/>
                  <a:gd name="T1" fmla="*/ 255 h 386"/>
                  <a:gd name="T2" fmla="*/ 338 w 469"/>
                  <a:gd name="T3" fmla="*/ 73 h 386"/>
                  <a:gd name="T4" fmla="*/ 333 w 469"/>
                  <a:gd name="T5" fmla="*/ 232 h 386"/>
                  <a:gd name="T6" fmla="*/ 128 w 469"/>
                  <a:gd name="T7" fmla="*/ 32 h 386"/>
                  <a:gd name="T8" fmla="*/ 191 w 469"/>
                  <a:gd name="T9" fmla="*/ 257 h 386"/>
                  <a:gd name="T10" fmla="*/ 21 w 469"/>
                  <a:gd name="T11" fmla="*/ 177 h 386"/>
                  <a:gd name="T12" fmla="*/ 146 w 469"/>
                  <a:gd name="T13" fmla="*/ 386 h 386"/>
                  <a:gd name="T14" fmla="*/ 469 w 469"/>
                  <a:gd name="T15" fmla="*/ 367 h 386"/>
                  <a:gd name="T16" fmla="*/ 447 w 469"/>
                  <a:gd name="T17" fmla="*/ 25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386">
                    <a:moveTo>
                      <a:pt x="447" y="255"/>
                    </a:moveTo>
                    <a:cubicBezTo>
                      <a:pt x="447" y="255"/>
                      <a:pt x="377" y="61"/>
                      <a:pt x="338" y="73"/>
                    </a:cubicBezTo>
                    <a:cubicBezTo>
                      <a:pt x="299" y="86"/>
                      <a:pt x="333" y="232"/>
                      <a:pt x="333" y="232"/>
                    </a:cubicBezTo>
                    <a:cubicBezTo>
                      <a:pt x="333" y="232"/>
                      <a:pt x="228" y="0"/>
                      <a:pt x="128" y="32"/>
                    </a:cubicBezTo>
                    <a:cubicBezTo>
                      <a:pt x="22" y="67"/>
                      <a:pt x="191" y="257"/>
                      <a:pt x="191" y="257"/>
                    </a:cubicBezTo>
                    <a:cubicBezTo>
                      <a:pt x="191" y="257"/>
                      <a:pt x="43" y="155"/>
                      <a:pt x="21" y="177"/>
                    </a:cubicBezTo>
                    <a:cubicBezTo>
                      <a:pt x="0" y="200"/>
                      <a:pt x="146" y="386"/>
                      <a:pt x="146" y="386"/>
                    </a:cubicBezTo>
                    <a:cubicBezTo>
                      <a:pt x="469" y="367"/>
                      <a:pt x="469" y="367"/>
                      <a:pt x="469" y="367"/>
                    </a:cubicBezTo>
                    <a:lnTo>
                      <a:pt x="447" y="255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íṩlîḍe">
                <a:extLst>
                  <a:ext uri="{FF2B5EF4-FFF2-40B4-BE49-F238E27FC236}">
                    <a16:creationId xmlns:a16="http://schemas.microsoft.com/office/drawing/2014/main" id="{4CDEF2DB-B576-4EB3-A99A-2F394D1AD3CF}"/>
                  </a:ext>
                </a:extLst>
              </p:cNvPr>
              <p:cNvSpPr/>
              <p:nvPr/>
            </p:nvSpPr>
            <p:spPr bwMode="auto">
              <a:xfrm>
                <a:off x="4954588" y="4460875"/>
                <a:ext cx="615950" cy="965200"/>
              </a:xfrm>
              <a:custGeom>
                <a:avLst/>
                <a:gdLst>
                  <a:gd name="T0" fmla="*/ 1 w 187"/>
                  <a:gd name="T1" fmla="*/ 4 h 293"/>
                  <a:gd name="T2" fmla="*/ 1 w 187"/>
                  <a:gd name="T3" fmla="*/ 5 h 293"/>
                  <a:gd name="T4" fmla="*/ 182 w 187"/>
                  <a:gd name="T5" fmla="*/ 291 h 293"/>
                  <a:gd name="T6" fmla="*/ 185 w 187"/>
                  <a:gd name="T7" fmla="*/ 292 h 293"/>
                  <a:gd name="T8" fmla="*/ 186 w 187"/>
                  <a:gd name="T9" fmla="*/ 289 h 293"/>
                  <a:gd name="T10" fmla="*/ 4 w 187"/>
                  <a:gd name="T11" fmla="*/ 1 h 293"/>
                  <a:gd name="T12" fmla="*/ 1 w 187"/>
                  <a:gd name="T13" fmla="*/ 1 h 293"/>
                  <a:gd name="T14" fmla="*/ 1 w 187"/>
                  <a:gd name="T15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93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9" y="14"/>
                      <a:pt x="74" y="89"/>
                      <a:pt x="182" y="291"/>
                    </a:cubicBezTo>
                    <a:cubicBezTo>
                      <a:pt x="183" y="292"/>
                      <a:pt x="184" y="293"/>
                      <a:pt x="185" y="292"/>
                    </a:cubicBezTo>
                    <a:cubicBezTo>
                      <a:pt x="186" y="291"/>
                      <a:pt x="187" y="290"/>
                      <a:pt x="186" y="289"/>
                    </a:cubicBezTo>
                    <a:cubicBezTo>
                      <a:pt x="70" y="73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iṡḷídé">
                <a:extLst>
                  <a:ext uri="{FF2B5EF4-FFF2-40B4-BE49-F238E27FC236}">
                    <a16:creationId xmlns:a16="http://schemas.microsoft.com/office/drawing/2014/main" id="{749AFF00-7AEA-46C8-9E94-3D35DE119ACF}"/>
                  </a:ext>
                </a:extLst>
              </p:cNvPr>
              <p:cNvSpPr/>
              <p:nvPr/>
            </p:nvSpPr>
            <p:spPr bwMode="auto">
              <a:xfrm>
                <a:off x="4835526" y="4494213"/>
                <a:ext cx="290513" cy="187325"/>
              </a:xfrm>
              <a:custGeom>
                <a:avLst/>
                <a:gdLst>
                  <a:gd name="T0" fmla="*/ 1 w 88"/>
                  <a:gd name="T1" fmla="*/ 4 h 57"/>
                  <a:gd name="T2" fmla="*/ 84 w 88"/>
                  <a:gd name="T3" fmla="*/ 57 h 57"/>
                  <a:gd name="T4" fmla="*/ 87 w 88"/>
                  <a:gd name="T5" fmla="*/ 55 h 57"/>
                  <a:gd name="T6" fmla="*/ 86 w 88"/>
                  <a:gd name="T7" fmla="*/ 52 h 57"/>
                  <a:gd name="T8" fmla="*/ 26 w 88"/>
                  <a:gd name="T9" fmla="*/ 18 h 57"/>
                  <a:gd name="T10" fmla="*/ 10 w 88"/>
                  <a:gd name="T11" fmla="*/ 6 h 57"/>
                  <a:gd name="T12" fmla="*/ 6 w 88"/>
                  <a:gd name="T13" fmla="*/ 2 h 57"/>
                  <a:gd name="T14" fmla="*/ 5 w 88"/>
                  <a:gd name="T15" fmla="*/ 1 h 57"/>
                  <a:gd name="T16" fmla="*/ 4 w 88"/>
                  <a:gd name="T17" fmla="*/ 1 h 57"/>
                  <a:gd name="T18" fmla="*/ 1 w 88"/>
                  <a:gd name="T19" fmla="*/ 1 h 57"/>
                  <a:gd name="T20" fmla="*/ 1 w 88"/>
                  <a:gd name="T21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57">
                    <a:moveTo>
                      <a:pt x="1" y="4"/>
                    </a:moveTo>
                    <a:cubicBezTo>
                      <a:pt x="1" y="4"/>
                      <a:pt x="32" y="34"/>
                      <a:pt x="84" y="57"/>
                    </a:cubicBezTo>
                    <a:cubicBezTo>
                      <a:pt x="85" y="57"/>
                      <a:pt x="87" y="56"/>
                      <a:pt x="87" y="55"/>
                    </a:cubicBezTo>
                    <a:cubicBezTo>
                      <a:pt x="88" y="54"/>
                      <a:pt x="87" y="53"/>
                      <a:pt x="86" y="52"/>
                    </a:cubicBezTo>
                    <a:cubicBezTo>
                      <a:pt x="60" y="41"/>
                      <a:pt x="40" y="29"/>
                      <a:pt x="26" y="18"/>
                    </a:cubicBezTo>
                    <a:cubicBezTo>
                      <a:pt x="19" y="13"/>
                      <a:pt x="14" y="9"/>
                      <a:pt x="10" y="6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íṥľíḍé">
                <a:extLst>
                  <a:ext uri="{FF2B5EF4-FFF2-40B4-BE49-F238E27FC236}">
                    <a16:creationId xmlns:a16="http://schemas.microsoft.com/office/drawing/2014/main" id="{F0DFE678-AA47-437F-ABD5-16720614B81F}"/>
                  </a:ext>
                </a:extLst>
              </p:cNvPr>
              <p:cNvSpPr/>
              <p:nvPr/>
            </p:nvSpPr>
            <p:spPr bwMode="auto">
              <a:xfrm>
                <a:off x="5165726" y="4500563"/>
                <a:ext cx="76200" cy="355600"/>
              </a:xfrm>
              <a:custGeom>
                <a:avLst/>
                <a:gdLst>
                  <a:gd name="T0" fmla="*/ 0 w 23"/>
                  <a:gd name="T1" fmla="*/ 4 h 108"/>
                  <a:gd name="T2" fmla="*/ 1 w 23"/>
                  <a:gd name="T3" fmla="*/ 6 h 108"/>
                  <a:gd name="T4" fmla="*/ 18 w 23"/>
                  <a:gd name="T5" fmla="*/ 106 h 108"/>
                  <a:gd name="T6" fmla="*/ 20 w 23"/>
                  <a:gd name="T7" fmla="*/ 108 h 108"/>
                  <a:gd name="T8" fmla="*/ 22 w 23"/>
                  <a:gd name="T9" fmla="*/ 105 h 108"/>
                  <a:gd name="T10" fmla="*/ 5 w 23"/>
                  <a:gd name="T11" fmla="*/ 2 h 108"/>
                  <a:gd name="T12" fmla="*/ 2 w 23"/>
                  <a:gd name="T13" fmla="*/ 1 h 108"/>
                  <a:gd name="T14" fmla="*/ 0 w 23"/>
                  <a:gd name="T15" fmla="*/ 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08">
                    <a:moveTo>
                      <a:pt x="0" y="4"/>
                    </a:moveTo>
                    <a:cubicBezTo>
                      <a:pt x="0" y="4"/>
                      <a:pt x="1" y="5"/>
                      <a:pt x="1" y="6"/>
                    </a:cubicBezTo>
                    <a:cubicBezTo>
                      <a:pt x="4" y="18"/>
                      <a:pt x="16" y="66"/>
                      <a:pt x="18" y="106"/>
                    </a:cubicBezTo>
                    <a:cubicBezTo>
                      <a:pt x="18" y="107"/>
                      <a:pt x="19" y="108"/>
                      <a:pt x="20" y="108"/>
                    </a:cubicBezTo>
                    <a:cubicBezTo>
                      <a:pt x="22" y="108"/>
                      <a:pt x="23" y="107"/>
                      <a:pt x="22" y="105"/>
                    </a:cubicBezTo>
                    <a:cubicBezTo>
                      <a:pt x="20" y="60"/>
                      <a:pt x="5" y="3"/>
                      <a:pt x="5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ïṥḷïdè">
                <a:extLst>
                  <a:ext uri="{FF2B5EF4-FFF2-40B4-BE49-F238E27FC236}">
                    <a16:creationId xmlns:a16="http://schemas.microsoft.com/office/drawing/2014/main" id="{2B7079B9-1F80-45A5-9662-0E235ED108B9}"/>
                  </a:ext>
                </a:extLst>
              </p:cNvPr>
              <p:cNvSpPr/>
              <p:nvPr/>
            </p:nvSpPr>
            <p:spPr bwMode="auto">
              <a:xfrm>
                <a:off x="5000626" y="4872038"/>
                <a:ext cx="376238" cy="207963"/>
              </a:xfrm>
              <a:custGeom>
                <a:avLst/>
                <a:gdLst>
                  <a:gd name="T0" fmla="*/ 1 w 114"/>
                  <a:gd name="T1" fmla="*/ 4 h 63"/>
                  <a:gd name="T2" fmla="*/ 111 w 114"/>
                  <a:gd name="T3" fmla="*/ 62 h 63"/>
                  <a:gd name="T4" fmla="*/ 114 w 114"/>
                  <a:gd name="T5" fmla="*/ 61 h 63"/>
                  <a:gd name="T6" fmla="*/ 112 w 114"/>
                  <a:gd name="T7" fmla="*/ 58 h 63"/>
                  <a:gd name="T8" fmla="*/ 41 w 114"/>
                  <a:gd name="T9" fmla="*/ 23 h 63"/>
                  <a:gd name="T10" fmla="*/ 14 w 114"/>
                  <a:gd name="T11" fmla="*/ 7 h 63"/>
                  <a:gd name="T12" fmla="*/ 7 w 114"/>
                  <a:gd name="T13" fmla="*/ 2 h 63"/>
                  <a:gd name="T14" fmla="*/ 4 w 114"/>
                  <a:gd name="T15" fmla="*/ 0 h 63"/>
                  <a:gd name="T16" fmla="*/ 1 w 114"/>
                  <a:gd name="T17" fmla="*/ 1 h 63"/>
                  <a:gd name="T18" fmla="*/ 1 w 114"/>
                  <a:gd name="T1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63">
                    <a:moveTo>
                      <a:pt x="1" y="4"/>
                    </a:moveTo>
                    <a:cubicBezTo>
                      <a:pt x="1" y="4"/>
                      <a:pt x="64" y="46"/>
                      <a:pt x="111" y="62"/>
                    </a:cubicBezTo>
                    <a:cubicBezTo>
                      <a:pt x="112" y="63"/>
                      <a:pt x="113" y="62"/>
                      <a:pt x="114" y="61"/>
                    </a:cubicBezTo>
                    <a:cubicBezTo>
                      <a:pt x="114" y="60"/>
                      <a:pt x="113" y="58"/>
                      <a:pt x="112" y="58"/>
                    </a:cubicBezTo>
                    <a:cubicBezTo>
                      <a:pt x="89" y="50"/>
                      <a:pt x="62" y="36"/>
                      <a:pt x="41" y="23"/>
                    </a:cubicBezTo>
                    <a:cubicBezTo>
                      <a:pt x="30" y="17"/>
                      <a:pt x="21" y="11"/>
                      <a:pt x="14" y="7"/>
                    </a:cubicBezTo>
                    <a:cubicBezTo>
                      <a:pt x="11" y="5"/>
                      <a:pt x="8" y="3"/>
                      <a:pt x="7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ïṧļîḓe">
                <a:extLst>
                  <a:ext uri="{FF2B5EF4-FFF2-40B4-BE49-F238E27FC236}">
                    <a16:creationId xmlns:a16="http://schemas.microsoft.com/office/drawing/2014/main" id="{E29EF4AD-EED6-424C-A20C-A6AB3E11DF26}"/>
                  </a:ext>
                </a:extLst>
              </p:cNvPr>
              <p:cNvSpPr/>
              <p:nvPr/>
            </p:nvSpPr>
            <p:spPr bwMode="auto">
              <a:xfrm>
                <a:off x="4679951" y="4948238"/>
                <a:ext cx="617538" cy="468313"/>
              </a:xfrm>
              <a:custGeom>
                <a:avLst/>
                <a:gdLst>
                  <a:gd name="T0" fmla="*/ 1 w 187"/>
                  <a:gd name="T1" fmla="*/ 4 h 142"/>
                  <a:gd name="T2" fmla="*/ 184 w 187"/>
                  <a:gd name="T3" fmla="*/ 141 h 142"/>
                  <a:gd name="T4" fmla="*/ 187 w 187"/>
                  <a:gd name="T5" fmla="*/ 140 h 142"/>
                  <a:gd name="T6" fmla="*/ 185 w 187"/>
                  <a:gd name="T7" fmla="*/ 137 h 142"/>
                  <a:gd name="T8" fmla="*/ 54 w 187"/>
                  <a:gd name="T9" fmla="*/ 50 h 142"/>
                  <a:gd name="T10" fmla="*/ 18 w 187"/>
                  <a:gd name="T11" fmla="*/ 15 h 142"/>
                  <a:gd name="T12" fmla="*/ 8 w 187"/>
                  <a:gd name="T13" fmla="*/ 4 h 142"/>
                  <a:gd name="T14" fmla="*/ 5 w 187"/>
                  <a:gd name="T15" fmla="*/ 2 h 142"/>
                  <a:gd name="T16" fmla="*/ 5 w 187"/>
                  <a:gd name="T17" fmla="*/ 1 h 142"/>
                  <a:gd name="T18" fmla="*/ 1 w 187"/>
                  <a:gd name="T19" fmla="*/ 0 h 142"/>
                  <a:gd name="T20" fmla="*/ 1 w 187"/>
                  <a:gd name="T21" fmla="*/ 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142">
                    <a:moveTo>
                      <a:pt x="1" y="4"/>
                    </a:moveTo>
                    <a:cubicBezTo>
                      <a:pt x="1" y="4"/>
                      <a:pt x="74" y="90"/>
                      <a:pt x="184" y="141"/>
                    </a:cubicBezTo>
                    <a:cubicBezTo>
                      <a:pt x="185" y="142"/>
                      <a:pt x="186" y="141"/>
                      <a:pt x="187" y="140"/>
                    </a:cubicBezTo>
                    <a:cubicBezTo>
                      <a:pt x="187" y="139"/>
                      <a:pt x="187" y="138"/>
                      <a:pt x="185" y="137"/>
                    </a:cubicBezTo>
                    <a:cubicBezTo>
                      <a:pt x="131" y="112"/>
                      <a:pt x="86" y="77"/>
                      <a:pt x="54" y="50"/>
                    </a:cubicBezTo>
                    <a:cubicBezTo>
                      <a:pt x="39" y="36"/>
                      <a:pt x="26" y="24"/>
                      <a:pt x="18" y="15"/>
                    </a:cubicBezTo>
                    <a:cubicBezTo>
                      <a:pt x="13" y="10"/>
                      <a:pt x="10" y="7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ïśļíḋê">
                <a:extLst>
                  <a:ext uri="{FF2B5EF4-FFF2-40B4-BE49-F238E27FC236}">
                    <a16:creationId xmlns:a16="http://schemas.microsoft.com/office/drawing/2014/main" id="{744FB8FE-05F8-4115-AB30-C84F70F7D787}"/>
                  </a:ext>
                </a:extLst>
              </p:cNvPr>
              <p:cNvSpPr/>
              <p:nvPr/>
            </p:nvSpPr>
            <p:spPr bwMode="auto">
              <a:xfrm>
                <a:off x="4765676" y="4918075"/>
                <a:ext cx="125413" cy="231775"/>
              </a:xfrm>
              <a:custGeom>
                <a:avLst/>
                <a:gdLst>
                  <a:gd name="T0" fmla="*/ 1 w 38"/>
                  <a:gd name="T1" fmla="*/ 4 h 70"/>
                  <a:gd name="T2" fmla="*/ 1 w 38"/>
                  <a:gd name="T3" fmla="*/ 5 h 70"/>
                  <a:gd name="T4" fmla="*/ 33 w 38"/>
                  <a:gd name="T5" fmla="*/ 69 h 70"/>
                  <a:gd name="T6" fmla="*/ 36 w 38"/>
                  <a:gd name="T7" fmla="*/ 70 h 70"/>
                  <a:gd name="T8" fmla="*/ 37 w 38"/>
                  <a:gd name="T9" fmla="*/ 67 h 70"/>
                  <a:gd name="T10" fmla="*/ 5 w 38"/>
                  <a:gd name="T11" fmla="*/ 2 h 70"/>
                  <a:gd name="T12" fmla="*/ 2 w 38"/>
                  <a:gd name="T13" fmla="*/ 1 h 70"/>
                  <a:gd name="T14" fmla="*/ 1 w 38"/>
                  <a:gd name="T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0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5" y="11"/>
                      <a:pt x="18" y="35"/>
                      <a:pt x="33" y="69"/>
                    </a:cubicBezTo>
                    <a:cubicBezTo>
                      <a:pt x="34" y="70"/>
                      <a:pt x="35" y="70"/>
                      <a:pt x="36" y="70"/>
                    </a:cubicBezTo>
                    <a:cubicBezTo>
                      <a:pt x="37" y="69"/>
                      <a:pt x="38" y="68"/>
                      <a:pt x="37" y="67"/>
                    </a:cubicBezTo>
                    <a:cubicBezTo>
                      <a:pt x="20" y="28"/>
                      <a:pt x="5" y="2"/>
                      <a:pt x="5" y="2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iŝľiďe">
                <a:extLst>
                  <a:ext uri="{FF2B5EF4-FFF2-40B4-BE49-F238E27FC236}">
                    <a16:creationId xmlns:a16="http://schemas.microsoft.com/office/drawing/2014/main" id="{0720BFA4-6775-4E90-8534-5A18FFF368FE}"/>
                  </a:ext>
                </a:extLst>
              </p:cNvPr>
              <p:cNvSpPr/>
              <p:nvPr/>
            </p:nvSpPr>
            <p:spPr bwMode="auto">
              <a:xfrm>
                <a:off x="4811713" y="5221288"/>
                <a:ext cx="254000" cy="60325"/>
              </a:xfrm>
              <a:custGeom>
                <a:avLst/>
                <a:gdLst>
                  <a:gd name="T0" fmla="*/ 2 w 77"/>
                  <a:gd name="T1" fmla="*/ 4 h 18"/>
                  <a:gd name="T2" fmla="*/ 74 w 77"/>
                  <a:gd name="T3" fmla="*/ 18 h 18"/>
                  <a:gd name="T4" fmla="*/ 77 w 77"/>
                  <a:gd name="T5" fmla="*/ 16 h 18"/>
                  <a:gd name="T6" fmla="*/ 75 w 77"/>
                  <a:gd name="T7" fmla="*/ 14 h 18"/>
                  <a:gd name="T8" fmla="*/ 21 w 77"/>
                  <a:gd name="T9" fmla="*/ 5 h 18"/>
                  <a:gd name="T10" fmla="*/ 8 w 77"/>
                  <a:gd name="T11" fmla="*/ 2 h 18"/>
                  <a:gd name="T12" fmla="*/ 5 w 77"/>
                  <a:gd name="T13" fmla="*/ 0 h 18"/>
                  <a:gd name="T14" fmla="*/ 4 w 77"/>
                  <a:gd name="T15" fmla="*/ 0 h 18"/>
                  <a:gd name="T16" fmla="*/ 4 w 77"/>
                  <a:gd name="T17" fmla="*/ 0 h 18"/>
                  <a:gd name="T18" fmla="*/ 1 w 77"/>
                  <a:gd name="T19" fmla="*/ 1 h 18"/>
                  <a:gd name="T20" fmla="*/ 2 w 77"/>
                  <a:gd name="T2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8">
                    <a:moveTo>
                      <a:pt x="2" y="4"/>
                    </a:moveTo>
                    <a:cubicBezTo>
                      <a:pt x="2" y="4"/>
                      <a:pt x="26" y="14"/>
                      <a:pt x="74" y="18"/>
                    </a:cubicBezTo>
                    <a:cubicBezTo>
                      <a:pt x="75" y="18"/>
                      <a:pt x="76" y="17"/>
                      <a:pt x="77" y="16"/>
                    </a:cubicBezTo>
                    <a:cubicBezTo>
                      <a:pt x="77" y="15"/>
                      <a:pt x="76" y="14"/>
                      <a:pt x="75" y="14"/>
                    </a:cubicBezTo>
                    <a:cubicBezTo>
                      <a:pt x="51" y="11"/>
                      <a:pt x="33" y="8"/>
                      <a:pt x="21" y="5"/>
                    </a:cubicBezTo>
                    <a:cubicBezTo>
                      <a:pt x="15" y="4"/>
                      <a:pt x="11" y="2"/>
                      <a:pt x="8" y="2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ï$ľïḋé">
                <a:extLst>
                  <a:ext uri="{FF2B5EF4-FFF2-40B4-BE49-F238E27FC236}">
                    <a16:creationId xmlns:a16="http://schemas.microsoft.com/office/drawing/2014/main" id="{7A0B6704-1447-489A-ADBF-3C80F9FFAD61}"/>
                  </a:ext>
                </a:extLst>
              </p:cNvPr>
              <p:cNvSpPr/>
              <p:nvPr/>
            </p:nvSpPr>
            <p:spPr bwMode="auto">
              <a:xfrm>
                <a:off x="5594351" y="4543425"/>
                <a:ext cx="177800" cy="842963"/>
              </a:xfrm>
              <a:custGeom>
                <a:avLst/>
                <a:gdLst>
                  <a:gd name="T0" fmla="*/ 1 w 54"/>
                  <a:gd name="T1" fmla="*/ 3 h 256"/>
                  <a:gd name="T2" fmla="*/ 2 w 54"/>
                  <a:gd name="T3" fmla="*/ 10 h 256"/>
                  <a:gd name="T4" fmla="*/ 49 w 54"/>
                  <a:gd name="T5" fmla="*/ 254 h 256"/>
                  <a:gd name="T6" fmla="*/ 52 w 54"/>
                  <a:gd name="T7" fmla="*/ 256 h 256"/>
                  <a:gd name="T8" fmla="*/ 54 w 54"/>
                  <a:gd name="T9" fmla="*/ 253 h 256"/>
                  <a:gd name="T10" fmla="*/ 5 w 54"/>
                  <a:gd name="T11" fmla="*/ 2 h 256"/>
                  <a:gd name="T12" fmla="*/ 2 w 54"/>
                  <a:gd name="T13" fmla="*/ 0 h 256"/>
                  <a:gd name="T14" fmla="*/ 1 w 54"/>
                  <a:gd name="T15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256">
                    <a:moveTo>
                      <a:pt x="1" y="3"/>
                    </a:moveTo>
                    <a:cubicBezTo>
                      <a:pt x="1" y="3"/>
                      <a:pt x="1" y="5"/>
                      <a:pt x="2" y="10"/>
                    </a:cubicBezTo>
                    <a:cubicBezTo>
                      <a:pt x="10" y="41"/>
                      <a:pt x="40" y="171"/>
                      <a:pt x="49" y="254"/>
                    </a:cubicBezTo>
                    <a:cubicBezTo>
                      <a:pt x="49" y="255"/>
                      <a:pt x="50" y="256"/>
                      <a:pt x="52" y="256"/>
                    </a:cubicBezTo>
                    <a:cubicBezTo>
                      <a:pt x="53" y="256"/>
                      <a:pt x="54" y="255"/>
                      <a:pt x="54" y="253"/>
                    </a:cubicBezTo>
                    <a:cubicBezTo>
                      <a:pt x="43" y="158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íṩḷîdè">
                <a:extLst>
                  <a:ext uri="{FF2B5EF4-FFF2-40B4-BE49-F238E27FC236}">
                    <a16:creationId xmlns:a16="http://schemas.microsoft.com/office/drawing/2014/main" id="{0047782D-9AFA-4491-A443-068489452A1F}"/>
                  </a:ext>
                </a:extLst>
              </p:cNvPr>
              <p:cNvSpPr/>
              <p:nvPr/>
            </p:nvSpPr>
            <p:spPr bwMode="auto">
              <a:xfrm>
                <a:off x="5392738" y="4789488"/>
                <a:ext cx="73025" cy="449263"/>
              </a:xfrm>
              <a:custGeom>
                <a:avLst/>
                <a:gdLst>
                  <a:gd name="T0" fmla="*/ 1 w 22"/>
                  <a:gd name="T1" fmla="*/ 3 h 136"/>
                  <a:gd name="T2" fmla="*/ 1 w 22"/>
                  <a:gd name="T3" fmla="*/ 5 h 136"/>
                  <a:gd name="T4" fmla="*/ 18 w 22"/>
                  <a:gd name="T5" fmla="*/ 134 h 136"/>
                  <a:gd name="T6" fmla="*/ 20 w 22"/>
                  <a:gd name="T7" fmla="*/ 136 h 136"/>
                  <a:gd name="T8" fmla="*/ 22 w 22"/>
                  <a:gd name="T9" fmla="*/ 133 h 136"/>
                  <a:gd name="T10" fmla="*/ 5 w 22"/>
                  <a:gd name="T11" fmla="*/ 2 h 136"/>
                  <a:gd name="T12" fmla="*/ 2 w 22"/>
                  <a:gd name="T13" fmla="*/ 0 h 136"/>
                  <a:gd name="T14" fmla="*/ 1 w 22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6">
                    <a:moveTo>
                      <a:pt x="1" y="3"/>
                    </a:moveTo>
                    <a:cubicBezTo>
                      <a:pt x="1" y="3"/>
                      <a:pt x="1" y="3"/>
                      <a:pt x="1" y="5"/>
                    </a:cubicBezTo>
                    <a:cubicBezTo>
                      <a:pt x="4" y="18"/>
                      <a:pt x="14" y="73"/>
                      <a:pt x="18" y="134"/>
                    </a:cubicBezTo>
                    <a:cubicBezTo>
                      <a:pt x="18" y="135"/>
                      <a:pt x="19" y="136"/>
                      <a:pt x="20" y="136"/>
                    </a:cubicBezTo>
                    <a:cubicBezTo>
                      <a:pt x="22" y="136"/>
                      <a:pt x="22" y="135"/>
                      <a:pt x="22" y="133"/>
                    </a:cubicBezTo>
                    <a:cubicBezTo>
                      <a:pt x="18" y="64"/>
                      <a:pt x="5" y="2"/>
                      <a:pt x="5" y="2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iślïďé">
                <a:extLst>
                  <a:ext uri="{FF2B5EF4-FFF2-40B4-BE49-F238E27FC236}">
                    <a16:creationId xmlns:a16="http://schemas.microsoft.com/office/drawing/2014/main" id="{BB2B14D8-7764-4E01-A978-0B0B5564CE7D}"/>
                  </a:ext>
                </a:extLst>
              </p:cNvPr>
              <p:cNvSpPr/>
              <p:nvPr/>
            </p:nvSpPr>
            <p:spPr bwMode="auto">
              <a:xfrm>
                <a:off x="5561013" y="4905375"/>
                <a:ext cx="182563" cy="280988"/>
              </a:xfrm>
              <a:custGeom>
                <a:avLst/>
                <a:gdLst>
                  <a:gd name="T0" fmla="*/ 1 w 55"/>
                  <a:gd name="T1" fmla="*/ 4 h 85"/>
                  <a:gd name="T2" fmla="*/ 51 w 55"/>
                  <a:gd name="T3" fmla="*/ 83 h 85"/>
                  <a:gd name="T4" fmla="*/ 54 w 55"/>
                  <a:gd name="T5" fmla="*/ 84 h 85"/>
                  <a:gd name="T6" fmla="*/ 54 w 55"/>
                  <a:gd name="T7" fmla="*/ 81 h 85"/>
                  <a:gd name="T8" fmla="*/ 21 w 55"/>
                  <a:gd name="T9" fmla="*/ 31 h 85"/>
                  <a:gd name="T10" fmla="*/ 9 w 55"/>
                  <a:gd name="T11" fmla="*/ 10 h 85"/>
                  <a:gd name="T12" fmla="*/ 6 w 55"/>
                  <a:gd name="T13" fmla="*/ 4 h 85"/>
                  <a:gd name="T14" fmla="*/ 5 w 55"/>
                  <a:gd name="T15" fmla="*/ 2 h 85"/>
                  <a:gd name="T16" fmla="*/ 2 w 55"/>
                  <a:gd name="T17" fmla="*/ 1 h 85"/>
                  <a:gd name="T18" fmla="*/ 1 w 55"/>
                  <a:gd name="T19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5">
                    <a:moveTo>
                      <a:pt x="1" y="4"/>
                    </a:moveTo>
                    <a:cubicBezTo>
                      <a:pt x="1" y="4"/>
                      <a:pt x="28" y="55"/>
                      <a:pt x="51" y="83"/>
                    </a:cubicBezTo>
                    <a:cubicBezTo>
                      <a:pt x="51" y="84"/>
                      <a:pt x="53" y="85"/>
                      <a:pt x="54" y="84"/>
                    </a:cubicBezTo>
                    <a:cubicBezTo>
                      <a:pt x="55" y="83"/>
                      <a:pt x="55" y="82"/>
                      <a:pt x="54" y="81"/>
                    </a:cubicBezTo>
                    <a:cubicBezTo>
                      <a:pt x="43" y="67"/>
                      <a:pt x="31" y="47"/>
                      <a:pt x="21" y="31"/>
                    </a:cubicBezTo>
                    <a:cubicBezTo>
                      <a:pt x="16" y="23"/>
                      <a:pt x="12" y="15"/>
                      <a:pt x="9" y="10"/>
                    </a:cubicBezTo>
                    <a:cubicBezTo>
                      <a:pt x="8" y="8"/>
                      <a:pt x="7" y="6"/>
                      <a:pt x="6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îśļîḓê">
                <a:extLst>
                  <a:ext uri="{FF2B5EF4-FFF2-40B4-BE49-F238E27FC236}">
                    <a16:creationId xmlns:a16="http://schemas.microsoft.com/office/drawing/2014/main" id="{084B7249-A5EC-4954-8CD5-CBBB8273275C}"/>
                  </a:ext>
                </a:extLst>
              </p:cNvPr>
              <p:cNvSpPr/>
              <p:nvPr/>
            </p:nvSpPr>
            <p:spPr bwMode="auto">
              <a:xfrm>
                <a:off x="5700713" y="4757738"/>
                <a:ext cx="61913" cy="282575"/>
              </a:xfrm>
              <a:custGeom>
                <a:avLst/>
                <a:gdLst>
                  <a:gd name="T0" fmla="*/ 15 w 19"/>
                  <a:gd name="T1" fmla="*/ 2 h 86"/>
                  <a:gd name="T2" fmla="*/ 14 w 19"/>
                  <a:gd name="T3" fmla="*/ 12 h 86"/>
                  <a:gd name="T4" fmla="*/ 9 w 19"/>
                  <a:gd name="T5" fmla="*/ 50 h 86"/>
                  <a:gd name="T6" fmla="*/ 5 w 19"/>
                  <a:gd name="T7" fmla="*/ 69 h 86"/>
                  <a:gd name="T8" fmla="*/ 0 w 19"/>
                  <a:gd name="T9" fmla="*/ 83 h 86"/>
                  <a:gd name="T10" fmla="*/ 1 w 19"/>
                  <a:gd name="T11" fmla="*/ 86 h 86"/>
                  <a:gd name="T12" fmla="*/ 4 w 19"/>
                  <a:gd name="T13" fmla="*/ 85 h 86"/>
                  <a:gd name="T14" fmla="*/ 11 w 19"/>
                  <a:gd name="T15" fmla="*/ 64 h 86"/>
                  <a:gd name="T16" fmla="*/ 19 w 19"/>
                  <a:gd name="T17" fmla="*/ 2 h 86"/>
                  <a:gd name="T18" fmla="*/ 17 w 19"/>
                  <a:gd name="T19" fmla="*/ 0 h 86"/>
                  <a:gd name="T20" fmla="*/ 15 w 19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86">
                    <a:moveTo>
                      <a:pt x="15" y="2"/>
                    </a:moveTo>
                    <a:cubicBezTo>
                      <a:pt x="15" y="2"/>
                      <a:pt x="14" y="6"/>
                      <a:pt x="14" y="12"/>
                    </a:cubicBezTo>
                    <a:cubicBezTo>
                      <a:pt x="13" y="22"/>
                      <a:pt x="11" y="36"/>
                      <a:pt x="9" y="50"/>
                    </a:cubicBezTo>
                    <a:cubicBezTo>
                      <a:pt x="8" y="57"/>
                      <a:pt x="7" y="63"/>
                      <a:pt x="5" y="69"/>
                    </a:cubicBezTo>
                    <a:cubicBezTo>
                      <a:pt x="4" y="75"/>
                      <a:pt x="2" y="80"/>
                      <a:pt x="0" y="83"/>
                    </a:cubicBezTo>
                    <a:cubicBezTo>
                      <a:pt x="0" y="84"/>
                      <a:pt x="0" y="85"/>
                      <a:pt x="1" y="86"/>
                    </a:cubicBezTo>
                    <a:cubicBezTo>
                      <a:pt x="2" y="86"/>
                      <a:pt x="4" y="86"/>
                      <a:pt x="4" y="85"/>
                    </a:cubicBezTo>
                    <a:cubicBezTo>
                      <a:pt x="7" y="80"/>
                      <a:pt x="9" y="72"/>
                      <a:pt x="11" y="64"/>
                    </a:cubicBezTo>
                    <a:cubicBezTo>
                      <a:pt x="17" y="38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ïSlîḋé">
                <a:extLst>
                  <a:ext uri="{FF2B5EF4-FFF2-40B4-BE49-F238E27FC236}">
                    <a16:creationId xmlns:a16="http://schemas.microsoft.com/office/drawing/2014/main" id="{426AC740-67A0-41C2-BF04-4A3757F7B4E5}"/>
                  </a:ext>
                </a:extLst>
              </p:cNvPr>
              <p:cNvSpPr/>
              <p:nvPr/>
            </p:nvSpPr>
            <p:spPr bwMode="auto">
              <a:xfrm>
                <a:off x="5551488" y="4714875"/>
                <a:ext cx="131763" cy="153988"/>
              </a:xfrm>
              <a:custGeom>
                <a:avLst/>
                <a:gdLst>
                  <a:gd name="T0" fmla="*/ 1 w 40"/>
                  <a:gd name="T1" fmla="*/ 4 h 47"/>
                  <a:gd name="T2" fmla="*/ 35 w 40"/>
                  <a:gd name="T3" fmla="*/ 46 h 47"/>
                  <a:gd name="T4" fmla="*/ 38 w 40"/>
                  <a:gd name="T5" fmla="*/ 47 h 47"/>
                  <a:gd name="T6" fmla="*/ 39 w 40"/>
                  <a:gd name="T7" fmla="*/ 43 h 47"/>
                  <a:gd name="T8" fmla="*/ 4 w 40"/>
                  <a:gd name="T9" fmla="*/ 1 h 47"/>
                  <a:gd name="T10" fmla="*/ 1 w 40"/>
                  <a:gd name="T11" fmla="*/ 1 h 47"/>
                  <a:gd name="T12" fmla="*/ 1 w 40"/>
                  <a:gd name="T1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7">
                    <a:moveTo>
                      <a:pt x="1" y="4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7"/>
                      <a:pt x="37" y="47"/>
                      <a:pt x="38" y="47"/>
                    </a:cubicBezTo>
                    <a:cubicBezTo>
                      <a:pt x="39" y="46"/>
                      <a:pt x="40" y="44"/>
                      <a:pt x="39" y="4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işļîdê">
                <a:extLst>
                  <a:ext uri="{FF2B5EF4-FFF2-40B4-BE49-F238E27FC236}">
                    <a16:creationId xmlns:a16="http://schemas.microsoft.com/office/drawing/2014/main" id="{C8EF37C0-0919-4729-8224-CCA73D9F97E7}"/>
                  </a:ext>
                </a:extLst>
              </p:cNvPr>
              <p:cNvSpPr/>
              <p:nvPr/>
            </p:nvSpPr>
            <p:spPr bwMode="auto">
              <a:xfrm>
                <a:off x="6389688" y="4348163"/>
                <a:ext cx="1416050" cy="1166813"/>
              </a:xfrm>
              <a:custGeom>
                <a:avLst/>
                <a:gdLst>
                  <a:gd name="T0" fmla="*/ 3 w 429"/>
                  <a:gd name="T1" fmla="*/ 216 h 354"/>
                  <a:gd name="T2" fmla="*/ 105 w 429"/>
                  <a:gd name="T3" fmla="*/ 69 h 354"/>
                  <a:gd name="T4" fmla="*/ 114 w 429"/>
                  <a:gd name="T5" fmla="*/ 202 h 354"/>
                  <a:gd name="T6" fmla="*/ 265 w 429"/>
                  <a:gd name="T7" fmla="*/ 12 h 354"/>
                  <a:gd name="T8" fmla="*/ 264 w 429"/>
                  <a:gd name="T9" fmla="*/ 245 h 354"/>
                  <a:gd name="T10" fmla="*/ 373 w 429"/>
                  <a:gd name="T11" fmla="*/ 118 h 354"/>
                  <a:gd name="T12" fmla="*/ 357 w 429"/>
                  <a:gd name="T13" fmla="*/ 343 h 354"/>
                  <a:gd name="T14" fmla="*/ 3 w 429"/>
                  <a:gd name="T15" fmla="*/ 354 h 354"/>
                  <a:gd name="T16" fmla="*/ 3 w 429"/>
                  <a:gd name="T17" fmla="*/ 2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54">
                    <a:moveTo>
                      <a:pt x="3" y="216"/>
                    </a:moveTo>
                    <a:cubicBezTo>
                      <a:pt x="0" y="211"/>
                      <a:pt x="77" y="60"/>
                      <a:pt x="105" y="69"/>
                    </a:cubicBezTo>
                    <a:cubicBezTo>
                      <a:pt x="149" y="84"/>
                      <a:pt x="114" y="202"/>
                      <a:pt x="114" y="202"/>
                    </a:cubicBezTo>
                    <a:cubicBezTo>
                      <a:pt x="114" y="202"/>
                      <a:pt x="202" y="0"/>
                      <a:pt x="265" y="12"/>
                    </a:cubicBezTo>
                    <a:cubicBezTo>
                      <a:pt x="328" y="24"/>
                      <a:pt x="264" y="245"/>
                      <a:pt x="264" y="245"/>
                    </a:cubicBezTo>
                    <a:cubicBezTo>
                      <a:pt x="264" y="245"/>
                      <a:pt x="318" y="100"/>
                      <a:pt x="373" y="118"/>
                    </a:cubicBezTo>
                    <a:cubicBezTo>
                      <a:pt x="429" y="135"/>
                      <a:pt x="357" y="343"/>
                      <a:pt x="357" y="343"/>
                    </a:cubicBezTo>
                    <a:cubicBezTo>
                      <a:pt x="3" y="354"/>
                      <a:pt x="3" y="354"/>
                      <a:pt x="3" y="354"/>
                    </a:cubicBezTo>
                    <a:lnTo>
                      <a:pt x="3" y="216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ïşļiḍè">
                <a:extLst>
                  <a:ext uri="{FF2B5EF4-FFF2-40B4-BE49-F238E27FC236}">
                    <a16:creationId xmlns:a16="http://schemas.microsoft.com/office/drawing/2014/main" id="{3017B80E-F496-424B-98D4-86BCAEAED182}"/>
                  </a:ext>
                </a:extLst>
              </p:cNvPr>
              <p:cNvSpPr/>
              <p:nvPr/>
            </p:nvSpPr>
            <p:spPr bwMode="auto">
              <a:xfrm>
                <a:off x="6796088" y="4500563"/>
                <a:ext cx="447675" cy="1011238"/>
              </a:xfrm>
              <a:custGeom>
                <a:avLst/>
                <a:gdLst>
                  <a:gd name="T0" fmla="*/ 132 w 136"/>
                  <a:gd name="T1" fmla="*/ 1 h 307"/>
                  <a:gd name="T2" fmla="*/ 130 w 136"/>
                  <a:gd name="T3" fmla="*/ 9 h 307"/>
                  <a:gd name="T4" fmla="*/ 0 w 136"/>
                  <a:gd name="T5" fmla="*/ 303 h 307"/>
                  <a:gd name="T6" fmla="*/ 1 w 136"/>
                  <a:gd name="T7" fmla="*/ 306 h 307"/>
                  <a:gd name="T8" fmla="*/ 4 w 136"/>
                  <a:gd name="T9" fmla="*/ 306 h 307"/>
                  <a:gd name="T10" fmla="*/ 136 w 136"/>
                  <a:gd name="T11" fmla="*/ 3 h 307"/>
                  <a:gd name="T12" fmla="*/ 135 w 136"/>
                  <a:gd name="T13" fmla="*/ 0 h 307"/>
                  <a:gd name="T14" fmla="*/ 132 w 136"/>
                  <a:gd name="T15" fmla="*/ 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07">
                    <a:moveTo>
                      <a:pt x="132" y="1"/>
                    </a:moveTo>
                    <a:cubicBezTo>
                      <a:pt x="132" y="1"/>
                      <a:pt x="131" y="4"/>
                      <a:pt x="130" y="9"/>
                    </a:cubicBezTo>
                    <a:cubicBezTo>
                      <a:pt x="118" y="44"/>
                      <a:pt x="69" y="190"/>
                      <a:pt x="0" y="303"/>
                    </a:cubicBezTo>
                    <a:cubicBezTo>
                      <a:pt x="0" y="304"/>
                      <a:pt x="0" y="306"/>
                      <a:pt x="1" y="306"/>
                    </a:cubicBezTo>
                    <a:cubicBezTo>
                      <a:pt x="2" y="307"/>
                      <a:pt x="3" y="306"/>
                      <a:pt x="4" y="306"/>
                    </a:cubicBezTo>
                    <a:cubicBezTo>
                      <a:pt x="82" y="176"/>
                      <a:pt x="136" y="3"/>
                      <a:pt x="136" y="3"/>
                    </a:cubicBezTo>
                    <a:cubicBezTo>
                      <a:pt x="136" y="2"/>
                      <a:pt x="136" y="0"/>
                      <a:pt x="135" y="0"/>
                    </a:cubicBezTo>
                    <a:cubicBezTo>
                      <a:pt x="134" y="0"/>
                      <a:pt x="132" y="0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íS1ídê">
                <a:extLst>
                  <a:ext uri="{FF2B5EF4-FFF2-40B4-BE49-F238E27FC236}">
                    <a16:creationId xmlns:a16="http://schemas.microsoft.com/office/drawing/2014/main" id="{437E4594-B55C-4222-B3D7-6BEB81EFF575}"/>
                  </a:ext>
                </a:extLst>
              </p:cNvPr>
              <p:cNvSpPr/>
              <p:nvPr/>
            </p:nvSpPr>
            <p:spPr bwMode="auto">
              <a:xfrm>
                <a:off x="7151688" y="4464050"/>
                <a:ext cx="42863" cy="279400"/>
              </a:xfrm>
              <a:custGeom>
                <a:avLst/>
                <a:gdLst>
                  <a:gd name="T0" fmla="*/ 9 w 13"/>
                  <a:gd name="T1" fmla="*/ 1 h 85"/>
                  <a:gd name="T2" fmla="*/ 0 w 13"/>
                  <a:gd name="T3" fmla="*/ 82 h 85"/>
                  <a:gd name="T4" fmla="*/ 2 w 13"/>
                  <a:gd name="T5" fmla="*/ 85 h 85"/>
                  <a:gd name="T6" fmla="*/ 4 w 13"/>
                  <a:gd name="T7" fmla="*/ 83 h 85"/>
                  <a:gd name="T8" fmla="*/ 9 w 13"/>
                  <a:gd name="T9" fmla="*/ 25 h 85"/>
                  <a:gd name="T10" fmla="*/ 12 w 13"/>
                  <a:gd name="T11" fmla="*/ 8 h 85"/>
                  <a:gd name="T12" fmla="*/ 13 w 13"/>
                  <a:gd name="T13" fmla="*/ 4 h 85"/>
                  <a:gd name="T14" fmla="*/ 13 w 13"/>
                  <a:gd name="T15" fmla="*/ 2 h 85"/>
                  <a:gd name="T16" fmla="*/ 11 w 13"/>
                  <a:gd name="T17" fmla="*/ 0 h 85"/>
                  <a:gd name="T18" fmla="*/ 9 w 13"/>
                  <a:gd name="T19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5">
                    <a:moveTo>
                      <a:pt x="9" y="1"/>
                    </a:moveTo>
                    <a:cubicBezTo>
                      <a:pt x="9" y="2"/>
                      <a:pt x="1" y="36"/>
                      <a:pt x="0" y="82"/>
                    </a:cubicBezTo>
                    <a:cubicBezTo>
                      <a:pt x="0" y="84"/>
                      <a:pt x="1" y="85"/>
                      <a:pt x="2" y="85"/>
                    </a:cubicBezTo>
                    <a:cubicBezTo>
                      <a:pt x="3" y="85"/>
                      <a:pt x="4" y="84"/>
                      <a:pt x="4" y="83"/>
                    </a:cubicBezTo>
                    <a:cubicBezTo>
                      <a:pt x="5" y="59"/>
                      <a:pt x="7" y="39"/>
                      <a:pt x="9" y="25"/>
                    </a:cubicBezTo>
                    <a:cubicBezTo>
                      <a:pt x="10" y="18"/>
                      <a:pt x="11" y="12"/>
                      <a:pt x="12" y="8"/>
                    </a:cubicBezTo>
                    <a:cubicBezTo>
                      <a:pt x="12" y="6"/>
                      <a:pt x="12" y="5"/>
                      <a:pt x="13" y="4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î$ḷïḑé">
                <a:extLst>
                  <a:ext uri="{FF2B5EF4-FFF2-40B4-BE49-F238E27FC236}">
                    <a16:creationId xmlns:a16="http://schemas.microsoft.com/office/drawing/2014/main" id="{26DBC37B-F196-43D9-BA46-48DAACA765B7}"/>
                  </a:ext>
                </a:extLst>
              </p:cNvPr>
              <p:cNvSpPr/>
              <p:nvPr/>
            </p:nvSpPr>
            <p:spPr bwMode="auto">
              <a:xfrm>
                <a:off x="7108826" y="4638675"/>
                <a:ext cx="198438" cy="214313"/>
              </a:xfrm>
              <a:custGeom>
                <a:avLst/>
                <a:gdLst>
                  <a:gd name="T0" fmla="*/ 56 w 60"/>
                  <a:gd name="T1" fmla="*/ 1 h 65"/>
                  <a:gd name="T2" fmla="*/ 54 w 60"/>
                  <a:gd name="T3" fmla="*/ 3 h 65"/>
                  <a:gd name="T4" fmla="*/ 32 w 60"/>
                  <a:gd name="T5" fmla="*/ 30 h 65"/>
                  <a:gd name="T6" fmla="*/ 1 w 60"/>
                  <a:gd name="T7" fmla="*/ 61 h 65"/>
                  <a:gd name="T8" fmla="*/ 1 w 60"/>
                  <a:gd name="T9" fmla="*/ 64 h 65"/>
                  <a:gd name="T10" fmla="*/ 4 w 60"/>
                  <a:gd name="T11" fmla="*/ 64 h 65"/>
                  <a:gd name="T12" fmla="*/ 39 w 60"/>
                  <a:gd name="T13" fmla="*/ 28 h 65"/>
                  <a:gd name="T14" fmla="*/ 59 w 60"/>
                  <a:gd name="T15" fmla="*/ 4 h 65"/>
                  <a:gd name="T16" fmla="*/ 59 w 60"/>
                  <a:gd name="T17" fmla="*/ 1 h 65"/>
                  <a:gd name="T18" fmla="*/ 56 w 60"/>
                  <a:gd name="T1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5">
                    <a:moveTo>
                      <a:pt x="56" y="1"/>
                    </a:moveTo>
                    <a:cubicBezTo>
                      <a:pt x="56" y="1"/>
                      <a:pt x="55" y="2"/>
                      <a:pt x="54" y="3"/>
                    </a:cubicBezTo>
                    <a:cubicBezTo>
                      <a:pt x="51" y="7"/>
                      <a:pt x="42" y="18"/>
                      <a:pt x="32" y="30"/>
                    </a:cubicBezTo>
                    <a:cubicBezTo>
                      <a:pt x="22" y="42"/>
                      <a:pt x="10" y="54"/>
                      <a:pt x="1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1" y="65"/>
                      <a:pt x="3" y="65"/>
                      <a:pt x="4" y="64"/>
                    </a:cubicBezTo>
                    <a:cubicBezTo>
                      <a:pt x="14" y="56"/>
                      <a:pt x="28" y="41"/>
                      <a:pt x="39" y="28"/>
                    </a:cubicBezTo>
                    <a:cubicBezTo>
                      <a:pt x="50" y="15"/>
                      <a:pt x="59" y="4"/>
                      <a:pt x="59" y="4"/>
                    </a:cubicBezTo>
                    <a:cubicBezTo>
                      <a:pt x="60" y="3"/>
                      <a:pt x="59" y="2"/>
                      <a:pt x="59" y="1"/>
                    </a:cubicBezTo>
                    <a:cubicBezTo>
                      <a:pt x="58" y="0"/>
                      <a:pt x="56" y="0"/>
                      <a:pt x="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îsļîďe">
                <a:extLst>
                  <a:ext uri="{FF2B5EF4-FFF2-40B4-BE49-F238E27FC236}">
                    <a16:creationId xmlns:a16="http://schemas.microsoft.com/office/drawing/2014/main" id="{1DF85A80-361F-4664-8A24-A2D78F98229C}"/>
                  </a:ext>
                </a:extLst>
              </p:cNvPr>
              <p:cNvSpPr/>
              <p:nvPr/>
            </p:nvSpPr>
            <p:spPr bwMode="auto">
              <a:xfrm>
                <a:off x="6992938" y="4711700"/>
                <a:ext cx="26988" cy="392113"/>
              </a:xfrm>
              <a:custGeom>
                <a:avLst/>
                <a:gdLst>
                  <a:gd name="T0" fmla="*/ 4 w 8"/>
                  <a:gd name="T1" fmla="*/ 2 h 119"/>
                  <a:gd name="T2" fmla="*/ 0 w 8"/>
                  <a:gd name="T3" fmla="*/ 62 h 119"/>
                  <a:gd name="T4" fmla="*/ 4 w 8"/>
                  <a:gd name="T5" fmla="*/ 117 h 119"/>
                  <a:gd name="T6" fmla="*/ 6 w 8"/>
                  <a:gd name="T7" fmla="*/ 119 h 119"/>
                  <a:gd name="T8" fmla="*/ 8 w 8"/>
                  <a:gd name="T9" fmla="*/ 116 h 119"/>
                  <a:gd name="T10" fmla="*/ 4 w 8"/>
                  <a:gd name="T11" fmla="*/ 62 h 119"/>
                  <a:gd name="T12" fmla="*/ 6 w 8"/>
                  <a:gd name="T13" fmla="*/ 20 h 119"/>
                  <a:gd name="T14" fmla="*/ 7 w 8"/>
                  <a:gd name="T15" fmla="*/ 7 h 119"/>
                  <a:gd name="T16" fmla="*/ 8 w 8"/>
                  <a:gd name="T17" fmla="*/ 3 h 119"/>
                  <a:gd name="T18" fmla="*/ 6 w 8"/>
                  <a:gd name="T19" fmla="*/ 1 h 119"/>
                  <a:gd name="T20" fmla="*/ 4 w 8"/>
                  <a:gd name="T21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9">
                    <a:moveTo>
                      <a:pt x="4" y="2"/>
                    </a:moveTo>
                    <a:cubicBezTo>
                      <a:pt x="4" y="2"/>
                      <a:pt x="0" y="28"/>
                      <a:pt x="0" y="62"/>
                    </a:cubicBezTo>
                    <a:cubicBezTo>
                      <a:pt x="0" y="79"/>
                      <a:pt x="1" y="98"/>
                      <a:pt x="4" y="117"/>
                    </a:cubicBezTo>
                    <a:cubicBezTo>
                      <a:pt x="4" y="118"/>
                      <a:pt x="5" y="119"/>
                      <a:pt x="6" y="119"/>
                    </a:cubicBezTo>
                    <a:cubicBezTo>
                      <a:pt x="7" y="118"/>
                      <a:pt x="8" y="117"/>
                      <a:pt x="8" y="116"/>
                    </a:cubicBezTo>
                    <a:cubicBezTo>
                      <a:pt x="5" y="98"/>
                      <a:pt x="4" y="79"/>
                      <a:pt x="4" y="62"/>
                    </a:cubicBezTo>
                    <a:cubicBezTo>
                      <a:pt x="4" y="45"/>
                      <a:pt x="5" y="31"/>
                      <a:pt x="6" y="20"/>
                    </a:cubicBezTo>
                    <a:cubicBezTo>
                      <a:pt x="6" y="15"/>
                      <a:pt x="7" y="10"/>
                      <a:pt x="7" y="7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íṣliḑe">
                <a:extLst>
                  <a:ext uri="{FF2B5EF4-FFF2-40B4-BE49-F238E27FC236}">
                    <a16:creationId xmlns:a16="http://schemas.microsoft.com/office/drawing/2014/main" id="{019CBC41-0511-4B13-B105-25638F148213}"/>
                  </a:ext>
                </a:extLst>
              </p:cNvPr>
              <p:cNvSpPr/>
              <p:nvPr/>
            </p:nvSpPr>
            <p:spPr bwMode="auto">
              <a:xfrm>
                <a:off x="6958013" y="4918075"/>
                <a:ext cx="279400" cy="287338"/>
              </a:xfrm>
              <a:custGeom>
                <a:avLst/>
                <a:gdLst>
                  <a:gd name="T0" fmla="*/ 81 w 85"/>
                  <a:gd name="T1" fmla="*/ 1 h 87"/>
                  <a:gd name="T2" fmla="*/ 79 w 85"/>
                  <a:gd name="T3" fmla="*/ 4 h 87"/>
                  <a:gd name="T4" fmla="*/ 49 w 85"/>
                  <a:gd name="T5" fmla="*/ 44 h 87"/>
                  <a:gd name="T6" fmla="*/ 2 w 85"/>
                  <a:gd name="T7" fmla="*/ 82 h 87"/>
                  <a:gd name="T8" fmla="*/ 1 w 85"/>
                  <a:gd name="T9" fmla="*/ 85 h 87"/>
                  <a:gd name="T10" fmla="*/ 3 w 85"/>
                  <a:gd name="T11" fmla="*/ 86 h 87"/>
                  <a:gd name="T12" fmla="*/ 32 w 85"/>
                  <a:gd name="T13" fmla="*/ 67 h 87"/>
                  <a:gd name="T14" fmla="*/ 85 w 85"/>
                  <a:gd name="T15" fmla="*/ 4 h 87"/>
                  <a:gd name="T16" fmla="*/ 84 w 85"/>
                  <a:gd name="T17" fmla="*/ 1 h 87"/>
                  <a:gd name="T18" fmla="*/ 81 w 85"/>
                  <a:gd name="T19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7">
                    <a:moveTo>
                      <a:pt x="81" y="1"/>
                    </a:moveTo>
                    <a:cubicBezTo>
                      <a:pt x="81" y="1"/>
                      <a:pt x="80" y="2"/>
                      <a:pt x="79" y="4"/>
                    </a:cubicBezTo>
                    <a:cubicBezTo>
                      <a:pt x="75" y="11"/>
                      <a:pt x="63" y="27"/>
                      <a:pt x="49" y="44"/>
                    </a:cubicBezTo>
                    <a:cubicBezTo>
                      <a:pt x="34" y="60"/>
                      <a:pt x="17" y="77"/>
                      <a:pt x="2" y="82"/>
                    </a:cubicBezTo>
                    <a:cubicBezTo>
                      <a:pt x="1" y="83"/>
                      <a:pt x="0" y="84"/>
                      <a:pt x="1" y="85"/>
                    </a:cubicBezTo>
                    <a:cubicBezTo>
                      <a:pt x="1" y="86"/>
                      <a:pt x="2" y="87"/>
                      <a:pt x="3" y="86"/>
                    </a:cubicBezTo>
                    <a:cubicBezTo>
                      <a:pt x="13" y="83"/>
                      <a:pt x="23" y="76"/>
                      <a:pt x="32" y="67"/>
                    </a:cubicBezTo>
                    <a:cubicBezTo>
                      <a:pt x="60" y="42"/>
                      <a:pt x="85" y="4"/>
                      <a:pt x="85" y="4"/>
                    </a:cubicBezTo>
                    <a:cubicBezTo>
                      <a:pt x="85" y="3"/>
                      <a:pt x="85" y="1"/>
                      <a:pt x="84" y="1"/>
                    </a:cubicBezTo>
                    <a:cubicBezTo>
                      <a:pt x="83" y="0"/>
                      <a:pt x="82" y="0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ïŝ1ídê">
                <a:extLst>
                  <a:ext uri="{FF2B5EF4-FFF2-40B4-BE49-F238E27FC236}">
                    <a16:creationId xmlns:a16="http://schemas.microsoft.com/office/drawing/2014/main" id="{5E381940-0CEE-480D-AA7A-EA059FE6641B}"/>
                  </a:ext>
                </a:extLst>
              </p:cNvPr>
              <p:cNvSpPr/>
              <p:nvPr/>
            </p:nvSpPr>
            <p:spPr bwMode="auto">
              <a:xfrm>
                <a:off x="6432551" y="4773613"/>
                <a:ext cx="257175" cy="750888"/>
              </a:xfrm>
              <a:custGeom>
                <a:avLst/>
                <a:gdLst>
                  <a:gd name="T0" fmla="*/ 74 w 78"/>
                  <a:gd name="T1" fmla="*/ 2 h 228"/>
                  <a:gd name="T2" fmla="*/ 0 w 78"/>
                  <a:gd name="T3" fmla="*/ 225 h 228"/>
                  <a:gd name="T4" fmla="*/ 2 w 78"/>
                  <a:gd name="T5" fmla="*/ 228 h 228"/>
                  <a:gd name="T6" fmla="*/ 4 w 78"/>
                  <a:gd name="T7" fmla="*/ 226 h 228"/>
                  <a:gd name="T8" fmla="*/ 48 w 78"/>
                  <a:gd name="T9" fmla="*/ 73 h 228"/>
                  <a:gd name="T10" fmla="*/ 69 w 78"/>
                  <a:gd name="T11" fmla="*/ 22 h 228"/>
                  <a:gd name="T12" fmla="*/ 75 w 78"/>
                  <a:gd name="T13" fmla="*/ 8 h 228"/>
                  <a:gd name="T14" fmla="*/ 78 w 78"/>
                  <a:gd name="T15" fmla="*/ 3 h 228"/>
                  <a:gd name="T16" fmla="*/ 77 w 78"/>
                  <a:gd name="T17" fmla="*/ 1 h 228"/>
                  <a:gd name="T18" fmla="*/ 74 w 78"/>
                  <a:gd name="T19" fmla="*/ 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228">
                    <a:moveTo>
                      <a:pt x="74" y="2"/>
                    </a:moveTo>
                    <a:cubicBezTo>
                      <a:pt x="74" y="2"/>
                      <a:pt x="20" y="113"/>
                      <a:pt x="0" y="225"/>
                    </a:cubicBezTo>
                    <a:cubicBezTo>
                      <a:pt x="0" y="226"/>
                      <a:pt x="0" y="227"/>
                      <a:pt x="2" y="228"/>
                    </a:cubicBezTo>
                    <a:cubicBezTo>
                      <a:pt x="3" y="228"/>
                      <a:pt x="4" y="227"/>
                      <a:pt x="4" y="226"/>
                    </a:cubicBezTo>
                    <a:cubicBezTo>
                      <a:pt x="14" y="170"/>
                      <a:pt x="33" y="114"/>
                      <a:pt x="48" y="73"/>
                    </a:cubicBezTo>
                    <a:cubicBezTo>
                      <a:pt x="56" y="52"/>
                      <a:pt x="64" y="35"/>
                      <a:pt x="69" y="22"/>
                    </a:cubicBezTo>
                    <a:cubicBezTo>
                      <a:pt x="72" y="16"/>
                      <a:pt x="74" y="12"/>
                      <a:pt x="75" y="8"/>
                    </a:cubicBezTo>
                    <a:cubicBezTo>
                      <a:pt x="77" y="5"/>
                      <a:pt x="78" y="3"/>
                      <a:pt x="78" y="3"/>
                    </a:cubicBezTo>
                    <a:cubicBezTo>
                      <a:pt x="78" y="2"/>
                      <a:pt x="78" y="1"/>
                      <a:pt x="77" y="1"/>
                    </a:cubicBezTo>
                    <a:cubicBezTo>
                      <a:pt x="76" y="0"/>
                      <a:pt x="75" y="1"/>
                      <a:pt x="7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îṣḻídê">
                <a:extLst>
                  <a:ext uri="{FF2B5EF4-FFF2-40B4-BE49-F238E27FC236}">
                    <a16:creationId xmlns:a16="http://schemas.microsoft.com/office/drawing/2014/main" id="{DE08CFF3-DD4D-450C-85EA-BDF7A05F6641}"/>
                  </a:ext>
                </a:extLst>
              </p:cNvPr>
              <p:cNvSpPr/>
              <p:nvPr/>
            </p:nvSpPr>
            <p:spPr bwMode="auto">
              <a:xfrm>
                <a:off x="5287963" y="2032000"/>
                <a:ext cx="1303338" cy="3314700"/>
              </a:xfrm>
              <a:custGeom>
                <a:avLst/>
                <a:gdLst>
                  <a:gd name="T0" fmla="*/ 0 w 821"/>
                  <a:gd name="T1" fmla="*/ 384 h 2088"/>
                  <a:gd name="T2" fmla="*/ 596 w 821"/>
                  <a:gd name="T3" fmla="*/ 0 h 2088"/>
                  <a:gd name="T4" fmla="*/ 821 w 821"/>
                  <a:gd name="T5" fmla="*/ 0 h 2088"/>
                  <a:gd name="T6" fmla="*/ 821 w 821"/>
                  <a:gd name="T7" fmla="*/ 2088 h 2088"/>
                  <a:gd name="T8" fmla="*/ 345 w 821"/>
                  <a:gd name="T9" fmla="*/ 2088 h 2088"/>
                  <a:gd name="T10" fmla="*/ 345 w 821"/>
                  <a:gd name="T11" fmla="*/ 633 h 2088"/>
                  <a:gd name="T12" fmla="*/ 0 w 821"/>
                  <a:gd name="T13" fmla="*/ 855 h 2088"/>
                  <a:gd name="T14" fmla="*/ 0 w 821"/>
                  <a:gd name="T15" fmla="*/ 384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1" h="2088">
                    <a:moveTo>
                      <a:pt x="0" y="384"/>
                    </a:moveTo>
                    <a:lnTo>
                      <a:pt x="596" y="0"/>
                    </a:lnTo>
                    <a:lnTo>
                      <a:pt x="821" y="0"/>
                    </a:lnTo>
                    <a:lnTo>
                      <a:pt x="821" y="2088"/>
                    </a:lnTo>
                    <a:lnTo>
                      <a:pt x="345" y="2088"/>
                    </a:lnTo>
                    <a:lnTo>
                      <a:pt x="345" y="633"/>
                    </a:lnTo>
                    <a:lnTo>
                      <a:pt x="0" y="855"/>
                    </a:lnTo>
                    <a:lnTo>
                      <a:pt x="0" y="3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ïslïḓe">
                <a:extLst>
                  <a:ext uri="{FF2B5EF4-FFF2-40B4-BE49-F238E27FC236}">
                    <a16:creationId xmlns:a16="http://schemas.microsoft.com/office/drawing/2014/main" id="{36CAA2EF-E552-4A71-BA92-AEB554FD9B94}"/>
                  </a:ext>
                </a:extLst>
              </p:cNvPr>
              <p:cNvSpPr/>
              <p:nvPr/>
            </p:nvSpPr>
            <p:spPr bwMode="auto">
              <a:xfrm>
                <a:off x="6211888" y="2363788"/>
                <a:ext cx="379413" cy="298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îṩḷïďè">
                <a:extLst>
                  <a:ext uri="{FF2B5EF4-FFF2-40B4-BE49-F238E27FC236}">
                    <a16:creationId xmlns:a16="http://schemas.microsoft.com/office/drawing/2014/main" id="{8201BB1B-7C72-4749-A562-CAC68EB6FF16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prstGeom prst="rect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íşļíḋè">
                <a:extLst>
                  <a:ext uri="{FF2B5EF4-FFF2-40B4-BE49-F238E27FC236}">
                    <a16:creationId xmlns:a16="http://schemas.microsoft.com/office/drawing/2014/main" id="{18F79C32-DD3D-4A9B-B45F-F5BA7D0ECC7B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custGeom>
                <a:avLst/>
                <a:gdLst>
                  <a:gd name="T0" fmla="*/ 0 w 6"/>
                  <a:gd name="T1" fmla="*/ 0 h 1700"/>
                  <a:gd name="T2" fmla="*/ 0 w 6"/>
                  <a:gd name="T3" fmla="*/ 1700 h 1700"/>
                  <a:gd name="T4" fmla="*/ 6 w 6"/>
                  <a:gd name="T5" fmla="*/ 1700 h 1700"/>
                  <a:gd name="T6" fmla="*/ 6 w 6"/>
                  <a:gd name="T7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700">
                    <a:moveTo>
                      <a:pt x="0" y="0"/>
                    </a:moveTo>
                    <a:lnTo>
                      <a:pt x="0" y="1700"/>
                    </a:lnTo>
                    <a:lnTo>
                      <a:pt x="6" y="170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ïṧḷidé">
                <a:extLst>
                  <a:ext uri="{FF2B5EF4-FFF2-40B4-BE49-F238E27FC236}">
                    <a16:creationId xmlns:a16="http://schemas.microsoft.com/office/drawing/2014/main" id="{0EF19CD8-4CF8-428A-BA4F-802882D84017}"/>
                  </a:ext>
                </a:extLst>
              </p:cNvPr>
              <p:cNvSpPr/>
              <p:nvPr/>
            </p:nvSpPr>
            <p:spPr bwMode="auto">
              <a:xfrm>
                <a:off x="6607176" y="4786313"/>
                <a:ext cx="149225" cy="155575"/>
              </a:xfrm>
              <a:custGeom>
                <a:avLst/>
                <a:gdLst>
                  <a:gd name="T0" fmla="*/ 41 w 45"/>
                  <a:gd name="T1" fmla="*/ 1 h 47"/>
                  <a:gd name="T2" fmla="*/ 36 w 45"/>
                  <a:gd name="T3" fmla="*/ 6 h 47"/>
                  <a:gd name="T4" fmla="*/ 20 w 45"/>
                  <a:gd name="T5" fmla="*/ 25 h 47"/>
                  <a:gd name="T6" fmla="*/ 1 w 45"/>
                  <a:gd name="T7" fmla="*/ 43 h 47"/>
                  <a:gd name="T8" fmla="*/ 1 w 45"/>
                  <a:gd name="T9" fmla="*/ 46 h 47"/>
                  <a:gd name="T10" fmla="*/ 4 w 45"/>
                  <a:gd name="T11" fmla="*/ 47 h 47"/>
                  <a:gd name="T12" fmla="*/ 30 w 45"/>
                  <a:gd name="T13" fmla="*/ 21 h 47"/>
                  <a:gd name="T14" fmla="*/ 44 w 45"/>
                  <a:gd name="T15" fmla="*/ 3 h 47"/>
                  <a:gd name="T16" fmla="*/ 44 w 45"/>
                  <a:gd name="T17" fmla="*/ 0 h 47"/>
                  <a:gd name="T18" fmla="*/ 41 w 45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7">
                    <a:moveTo>
                      <a:pt x="41" y="1"/>
                    </a:moveTo>
                    <a:cubicBezTo>
                      <a:pt x="41" y="1"/>
                      <a:pt x="39" y="3"/>
                      <a:pt x="36" y="6"/>
                    </a:cubicBezTo>
                    <a:cubicBezTo>
                      <a:pt x="33" y="11"/>
                      <a:pt x="27" y="18"/>
                      <a:pt x="20" y="25"/>
                    </a:cubicBezTo>
                    <a:cubicBezTo>
                      <a:pt x="14" y="32"/>
                      <a:pt x="7" y="39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12" y="41"/>
                      <a:pt x="21" y="30"/>
                      <a:pt x="30" y="21"/>
                    </a:cubicBezTo>
                    <a:cubicBezTo>
                      <a:pt x="38" y="11"/>
                      <a:pt x="44" y="3"/>
                      <a:pt x="44" y="3"/>
                    </a:cubicBezTo>
                    <a:cubicBezTo>
                      <a:pt x="45" y="2"/>
                      <a:pt x="44" y="1"/>
                      <a:pt x="44" y="0"/>
                    </a:cubicBezTo>
                    <a:cubicBezTo>
                      <a:pt x="43" y="0"/>
                      <a:pt x="41" y="0"/>
                      <a:pt x="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ïŝļide">
                <a:extLst>
                  <a:ext uri="{FF2B5EF4-FFF2-40B4-BE49-F238E27FC236}">
                    <a16:creationId xmlns:a16="http://schemas.microsoft.com/office/drawing/2014/main" id="{979516BF-E411-4EA5-A6C1-0F39640AD7FC}"/>
                  </a:ext>
                </a:extLst>
              </p:cNvPr>
              <p:cNvSpPr/>
              <p:nvPr/>
            </p:nvSpPr>
            <p:spPr bwMode="auto">
              <a:xfrm>
                <a:off x="6499226" y="4997450"/>
                <a:ext cx="239713" cy="254000"/>
              </a:xfrm>
              <a:custGeom>
                <a:avLst/>
                <a:gdLst>
                  <a:gd name="T0" fmla="*/ 69 w 73"/>
                  <a:gd name="T1" fmla="*/ 1 h 77"/>
                  <a:gd name="T2" fmla="*/ 61 w 73"/>
                  <a:gd name="T3" fmla="*/ 10 h 77"/>
                  <a:gd name="T4" fmla="*/ 31 w 73"/>
                  <a:gd name="T5" fmla="*/ 44 h 77"/>
                  <a:gd name="T6" fmla="*/ 1 w 73"/>
                  <a:gd name="T7" fmla="*/ 73 h 77"/>
                  <a:gd name="T8" fmla="*/ 1 w 73"/>
                  <a:gd name="T9" fmla="*/ 76 h 77"/>
                  <a:gd name="T10" fmla="*/ 3 w 73"/>
                  <a:gd name="T11" fmla="*/ 77 h 77"/>
                  <a:gd name="T12" fmla="*/ 45 w 73"/>
                  <a:gd name="T13" fmla="*/ 34 h 77"/>
                  <a:gd name="T14" fmla="*/ 73 w 73"/>
                  <a:gd name="T15" fmla="*/ 4 h 77"/>
                  <a:gd name="T16" fmla="*/ 72 w 73"/>
                  <a:gd name="T17" fmla="*/ 1 h 77"/>
                  <a:gd name="T18" fmla="*/ 69 w 73"/>
                  <a:gd name="T1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69" y="1"/>
                    </a:moveTo>
                    <a:cubicBezTo>
                      <a:pt x="69" y="1"/>
                      <a:pt x="66" y="4"/>
                      <a:pt x="61" y="10"/>
                    </a:cubicBezTo>
                    <a:cubicBezTo>
                      <a:pt x="54" y="18"/>
                      <a:pt x="42" y="31"/>
                      <a:pt x="31" y="44"/>
                    </a:cubicBezTo>
                    <a:cubicBezTo>
                      <a:pt x="19" y="56"/>
                      <a:pt x="8" y="68"/>
                      <a:pt x="1" y="73"/>
                    </a:cubicBezTo>
                    <a:cubicBezTo>
                      <a:pt x="0" y="74"/>
                      <a:pt x="0" y="75"/>
                      <a:pt x="1" y="76"/>
                    </a:cubicBezTo>
                    <a:cubicBezTo>
                      <a:pt x="1" y="77"/>
                      <a:pt x="3" y="77"/>
                      <a:pt x="3" y="77"/>
                    </a:cubicBezTo>
                    <a:cubicBezTo>
                      <a:pt x="13" y="69"/>
                      <a:pt x="30" y="51"/>
                      <a:pt x="45" y="34"/>
                    </a:cubicBezTo>
                    <a:cubicBezTo>
                      <a:pt x="60" y="18"/>
                      <a:pt x="73" y="4"/>
                      <a:pt x="73" y="4"/>
                    </a:cubicBezTo>
                    <a:cubicBezTo>
                      <a:pt x="73" y="3"/>
                      <a:pt x="73" y="1"/>
                      <a:pt x="72" y="1"/>
                    </a:cubicBezTo>
                    <a:cubicBezTo>
                      <a:pt x="72" y="0"/>
                      <a:pt x="70" y="0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iŝ1íḍe">
                <a:extLst>
                  <a:ext uri="{FF2B5EF4-FFF2-40B4-BE49-F238E27FC236}">
                    <a16:creationId xmlns:a16="http://schemas.microsoft.com/office/drawing/2014/main" id="{AA294E5C-A7E3-453A-B5F3-4ED8078DA495}"/>
                  </a:ext>
                </a:extLst>
              </p:cNvPr>
              <p:cNvSpPr/>
              <p:nvPr/>
            </p:nvSpPr>
            <p:spPr bwMode="auto">
              <a:xfrm>
                <a:off x="6799263" y="5011738"/>
                <a:ext cx="65088" cy="404813"/>
              </a:xfrm>
              <a:custGeom>
                <a:avLst/>
                <a:gdLst>
                  <a:gd name="T0" fmla="*/ 3 w 20"/>
                  <a:gd name="T1" fmla="*/ 2 h 123"/>
                  <a:gd name="T2" fmla="*/ 0 w 20"/>
                  <a:gd name="T3" fmla="*/ 47 h 123"/>
                  <a:gd name="T4" fmla="*/ 3 w 20"/>
                  <a:gd name="T5" fmla="*/ 88 h 123"/>
                  <a:gd name="T6" fmla="*/ 16 w 20"/>
                  <a:gd name="T7" fmla="*/ 122 h 123"/>
                  <a:gd name="T8" fmla="*/ 19 w 20"/>
                  <a:gd name="T9" fmla="*/ 122 h 123"/>
                  <a:gd name="T10" fmla="*/ 20 w 20"/>
                  <a:gd name="T11" fmla="*/ 119 h 123"/>
                  <a:gd name="T12" fmla="*/ 7 w 20"/>
                  <a:gd name="T13" fmla="*/ 87 h 123"/>
                  <a:gd name="T14" fmla="*/ 4 w 20"/>
                  <a:gd name="T15" fmla="*/ 47 h 123"/>
                  <a:gd name="T16" fmla="*/ 5 w 20"/>
                  <a:gd name="T17" fmla="*/ 16 h 123"/>
                  <a:gd name="T18" fmla="*/ 6 w 20"/>
                  <a:gd name="T19" fmla="*/ 6 h 123"/>
                  <a:gd name="T20" fmla="*/ 7 w 20"/>
                  <a:gd name="T21" fmla="*/ 3 h 123"/>
                  <a:gd name="T22" fmla="*/ 5 w 20"/>
                  <a:gd name="T23" fmla="*/ 1 h 123"/>
                  <a:gd name="T24" fmla="*/ 3 w 20"/>
                  <a:gd name="T25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3">
                    <a:moveTo>
                      <a:pt x="3" y="2"/>
                    </a:moveTo>
                    <a:cubicBezTo>
                      <a:pt x="3" y="2"/>
                      <a:pt x="0" y="22"/>
                      <a:pt x="0" y="47"/>
                    </a:cubicBezTo>
                    <a:cubicBezTo>
                      <a:pt x="0" y="60"/>
                      <a:pt x="1" y="74"/>
                      <a:pt x="3" y="88"/>
                    </a:cubicBezTo>
                    <a:cubicBezTo>
                      <a:pt x="6" y="101"/>
                      <a:pt x="10" y="113"/>
                      <a:pt x="16" y="122"/>
                    </a:cubicBezTo>
                    <a:cubicBezTo>
                      <a:pt x="17" y="123"/>
                      <a:pt x="18" y="123"/>
                      <a:pt x="19" y="122"/>
                    </a:cubicBezTo>
                    <a:cubicBezTo>
                      <a:pt x="20" y="121"/>
                      <a:pt x="20" y="120"/>
                      <a:pt x="20" y="119"/>
                    </a:cubicBezTo>
                    <a:cubicBezTo>
                      <a:pt x="14" y="112"/>
                      <a:pt x="10" y="100"/>
                      <a:pt x="7" y="87"/>
                    </a:cubicBezTo>
                    <a:cubicBezTo>
                      <a:pt x="5" y="74"/>
                      <a:pt x="4" y="60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ïşļíḋè">
                <a:extLst>
                  <a:ext uri="{FF2B5EF4-FFF2-40B4-BE49-F238E27FC236}">
                    <a16:creationId xmlns:a16="http://schemas.microsoft.com/office/drawing/2014/main" id="{3CF4D70A-7D6A-4626-9C90-3D69115E0072}"/>
                  </a:ext>
                </a:extLst>
              </p:cNvPr>
              <p:cNvSpPr/>
              <p:nvPr/>
            </p:nvSpPr>
            <p:spPr bwMode="auto">
              <a:xfrm>
                <a:off x="7264401" y="4837113"/>
                <a:ext cx="333375" cy="658813"/>
              </a:xfrm>
              <a:custGeom>
                <a:avLst/>
                <a:gdLst>
                  <a:gd name="T0" fmla="*/ 97 w 101"/>
                  <a:gd name="T1" fmla="*/ 2 h 200"/>
                  <a:gd name="T2" fmla="*/ 94 w 101"/>
                  <a:gd name="T3" fmla="*/ 8 h 200"/>
                  <a:gd name="T4" fmla="*/ 57 w 101"/>
                  <a:gd name="T5" fmla="*/ 93 h 200"/>
                  <a:gd name="T6" fmla="*/ 1 w 101"/>
                  <a:gd name="T7" fmla="*/ 197 h 200"/>
                  <a:gd name="T8" fmla="*/ 1 w 101"/>
                  <a:gd name="T9" fmla="*/ 199 h 200"/>
                  <a:gd name="T10" fmla="*/ 4 w 101"/>
                  <a:gd name="T11" fmla="*/ 199 h 200"/>
                  <a:gd name="T12" fmla="*/ 68 w 101"/>
                  <a:gd name="T13" fmla="*/ 79 h 200"/>
                  <a:gd name="T14" fmla="*/ 101 w 101"/>
                  <a:gd name="T15" fmla="*/ 4 h 200"/>
                  <a:gd name="T16" fmla="*/ 99 w 101"/>
                  <a:gd name="T17" fmla="*/ 1 h 200"/>
                  <a:gd name="T18" fmla="*/ 97 w 101"/>
                  <a:gd name="T19" fmla="*/ 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00">
                    <a:moveTo>
                      <a:pt x="97" y="2"/>
                    </a:moveTo>
                    <a:cubicBezTo>
                      <a:pt x="97" y="2"/>
                      <a:pt x="96" y="4"/>
                      <a:pt x="94" y="8"/>
                    </a:cubicBezTo>
                    <a:cubicBezTo>
                      <a:pt x="89" y="21"/>
                      <a:pt x="74" y="56"/>
                      <a:pt x="57" y="93"/>
                    </a:cubicBezTo>
                    <a:cubicBezTo>
                      <a:pt x="39" y="130"/>
                      <a:pt x="18" y="171"/>
                      <a:pt x="1" y="197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200"/>
                      <a:pt x="3" y="200"/>
                      <a:pt x="4" y="199"/>
                    </a:cubicBezTo>
                    <a:cubicBezTo>
                      <a:pt x="25" y="169"/>
                      <a:pt x="49" y="120"/>
                      <a:pt x="68" y="79"/>
                    </a:cubicBezTo>
                    <a:cubicBezTo>
                      <a:pt x="87" y="38"/>
                      <a:pt x="101" y="4"/>
                      <a:pt x="101" y="4"/>
                    </a:cubicBezTo>
                    <a:cubicBezTo>
                      <a:pt x="101" y="3"/>
                      <a:pt x="101" y="1"/>
                      <a:pt x="99" y="1"/>
                    </a:cubicBezTo>
                    <a:cubicBezTo>
                      <a:pt x="98" y="0"/>
                      <a:pt x="97" y="1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íṡľîdê">
                <a:extLst>
                  <a:ext uri="{FF2B5EF4-FFF2-40B4-BE49-F238E27FC236}">
                    <a16:creationId xmlns:a16="http://schemas.microsoft.com/office/drawing/2014/main" id="{381279F5-D9F8-4393-BD23-D72F4B9A4225}"/>
                  </a:ext>
                </a:extLst>
              </p:cNvPr>
              <p:cNvSpPr/>
              <p:nvPr/>
            </p:nvSpPr>
            <p:spPr bwMode="auto">
              <a:xfrm>
                <a:off x="7429501" y="4856163"/>
                <a:ext cx="131763" cy="155575"/>
              </a:xfrm>
              <a:custGeom>
                <a:avLst/>
                <a:gdLst>
                  <a:gd name="T0" fmla="*/ 36 w 40"/>
                  <a:gd name="T1" fmla="*/ 1 h 47"/>
                  <a:gd name="T2" fmla="*/ 35 w 40"/>
                  <a:gd name="T3" fmla="*/ 3 h 47"/>
                  <a:gd name="T4" fmla="*/ 1 w 40"/>
                  <a:gd name="T5" fmla="*/ 43 h 47"/>
                  <a:gd name="T6" fmla="*/ 1 w 40"/>
                  <a:gd name="T7" fmla="*/ 46 h 47"/>
                  <a:gd name="T8" fmla="*/ 4 w 40"/>
                  <a:gd name="T9" fmla="*/ 46 h 47"/>
                  <a:gd name="T10" fmla="*/ 39 w 40"/>
                  <a:gd name="T11" fmla="*/ 3 h 47"/>
                  <a:gd name="T12" fmla="*/ 39 w 40"/>
                  <a:gd name="T13" fmla="*/ 1 h 47"/>
                  <a:gd name="T14" fmla="*/ 36 w 40"/>
                  <a:gd name="T15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7">
                    <a:moveTo>
                      <a:pt x="36" y="1"/>
                    </a:moveTo>
                    <a:cubicBezTo>
                      <a:pt x="36" y="1"/>
                      <a:pt x="36" y="2"/>
                      <a:pt x="35" y="3"/>
                    </a:cubicBezTo>
                    <a:cubicBezTo>
                      <a:pt x="32" y="8"/>
                      <a:pt x="18" y="30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6"/>
                    </a:cubicBezTo>
                    <a:cubicBezTo>
                      <a:pt x="24" y="31"/>
                      <a:pt x="39" y="4"/>
                      <a:pt x="39" y="3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8" y="0"/>
                      <a:pt x="36" y="0"/>
                      <a:pt x="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íṧḻiḋé">
                <a:extLst>
                  <a:ext uri="{FF2B5EF4-FFF2-40B4-BE49-F238E27FC236}">
                    <a16:creationId xmlns:a16="http://schemas.microsoft.com/office/drawing/2014/main" id="{91053B20-666C-44BA-ADEE-7E8DB2C89A91}"/>
                  </a:ext>
                </a:extLst>
              </p:cNvPr>
              <p:cNvSpPr/>
              <p:nvPr/>
            </p:nvSpPr>
            <p:spPr bwMode="auto">
              <a:xfrm>
                <a:off x="7392988" y="4856163"/>
                <a:ext cx="30163" cy="233363"/>
              </a:xfrm>
              <a:custGeom>
                <a:avLst/>
                <a:gdLst>
                  <a:gd name="T0" fmla="*/ 5 w 9"/>
                  <a:gd name="T1" fmla="*/ 2 h 71"/>
                  <a:gd name="T2" fmla="*/ 0 w 9"/>
                  <a:gd name="T3" fmla="*/ 64 h 71"/>
                  <a:gd name="T4" fmla="*/ 0 w 9"/>
                  <a:gd name="T5" fmla="*/ 69 h 71"/>
                  <a:gd name="T6" fmla="*/ 2 w 9"/>
                  <a:gd name="T7" fmla="*/ 71 h 71"/>
                  <a:gd name="T8" fmla="*/ 4 w 9"/>
                  <a:gd name="T9" fmla="*/ 69 h 71"/>
                  <a:gd name="T10" fmla="*/ 4 w 9"/>
                  <a:gd name="T11" fmla="*/ 64 h 71"/>
                  <a:gd name="T12" fmla="*/ 7 w 9"/>
                  <a:gd name="T13" fmla="*/ 23 h 71"/>
                  <a:gd name="T14" fmla="*/ 8 w 9"/>
                  <a:gd name="T15" fmla="*/ 9 h 71"/>
                  <a:gd name="T16" fmla="*/ 9 w 9"/>
                  <a:gd name="T17" fmla="*/ 3 h 71"/>
                  <a:gd name="T18" fmla="*/ 8 w 9"/>
                  <a:gd name="T19" fmla="*/ 0 h 71"/>
                  <a:gd name="T20" fmla="*/ 5 w 9"/>
                  <a:gd name="T21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1">
                    <a:moveTo>
                      <a:pt x="5" y="2"/>
                    </a:moveTo>
                    <a:cubicBezTo>
                      <a:pt x="5" y="2"/>
                      <a:pt x="0" y="37"/>
                      <a:pt x="0" y="64"/>
                    </a:cubicBezTo>
                    <a:cubicBezTo>
                      <a:pt x="0" y="66"/>
                      <a:pt x="0" y="68"/>
                      <a:pt x="0" y="69"/>
                    </a:cubicBezTo>
                    <a:cubicBezTo>
                      <a:pt x="0" y="71"/>
                      <a:pt x="1" y="71"/>
                      <a:pt x="2" y="71"/>
                    </a:cubicBezTo>
                    <a:cubicBezTo>
                      <a:pt x="3" y="71"/>
                      <a:pt x="4" y="70"/>
                      <a:pt x="4" y="69"/>
                    </a:cubicBezTo>
                    <a:cubicBezTo>
                      <a:pt x="4" y="68"/>
                      <a:pt x="4" y="66"/>
                      <a:pt x="4" y="64"/>
                    </a:cubicBezTo>
                    <a:cubicBezTo>
                      <a:pt x="4" y="51"/>
                      <a:pt x="5" y="35"/>
                      <a:pt x="7" y="23"/>
                    </a:cubicBezTo>
                    <a:cubicBezTo>
                      <a:pt x="7" y="17"/>
                      <a:pt x="8" y="12"/>
                      <a:pt x="8" y="9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îŝ1íďe">
                <a:extLst>
                  <a:ext uri="{FF2B5EF4-FFF2-40B4-BE49-F238E27FC236}">
                    <a16:creationId xmlns:a16="http://schemas.microsoft.com/office/drawing/2014/main" id="{380D9A9C-1820-42B7-AC9D-11630E8E8320}"/>
                  </a:ext>
                </a:extLst>
              </p:cNvPr>
              <p:cNvSpPr/>
              <p:nvPr/>
            </p:nvSpPr>
            <p:spPr bwMode="auto">
              <a:xfrm>
                <a:off x="7316788" y="5076825"/>
                <a:ext cx="225425" cy="168275"/>
              </a:xfrm>
              <a:custGeom>
                <a:avLst/>
                <a:gdLst>
                  <a:gd name="T0" fmla="*/ 65 w 68"/>
                  <a:gd name="T1" fmla="*/ 1 h 51"/>
                  <a:gd name="T2" fmla="*/ 58 w 68"/>
                  <a:gd name="T3" fmla="*/ 7 h 51"/>
                  <a:gd name="T4" fmla="*/ 30 w 68"/>
                  <a:gd name="T5" fmla="*/ 28 h 51"/>
                  <a:gd name="T6" fmla="*/ 1 w 68"/>
                  <a:gd name="T7" fmla="*/ 47 h 51"/>
                  <a:gd name="T8" fmla="*/ 0 w 68"/>
                  <a:gd name="T9" fmla="*/ 50 h 51"/>
                  <a:gd name="T10" fmla="*/ 3 w 68"/>
                  <a:gd name="T11" fmla="*/ 51 h 51"/>
                  <a:gd name="T12" fmla="*/ 43 w 68"/>
                  <a:gd name="T13" fmla="*/ 23 h 51"/>
                  <a:gd name="T14" fmla="*/ 67 w 68"/>
                  <a:gd name="T15" fmla="*/ 4 h 51"/>
                  <a:gd name="T16" fmla="*/ 68 w 68"/>
                  <a:gd name="T17" fmla="*/ 1 h 51"/>
                  <a:gd name="T18" fmla="*/ 65 w 68"/>
                  <a:gd name="T1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51">
                    <a:moveTo>
                      <a:pt x="65" y="1"/>
                    </a:moveTo>
                    <a:cubicBezTo>
                      <a:pt x="65" y="1"/>
                      <a:pt x="62" y="3"/>
                      <a:pt x="58" y="7"/>
                    </a:cubicBezTo>
                    <a:cubicBezTo>
                      <a:pt x="51" y="12"/>
                      <a:pt x="40" y="20"/>
                      <a:pt x="30" y="28"/>
                    </a:cubicBezTo>
                    <a:cubicBezTo>
                      <a:pt x="19" y="36"/>
                      <a:pt x="8" y="44"/>
                      <a:pt x="1" y="47"/>
                    </a:cubicBezTo>
                    <a:cubicBezTo>
                      <a:pt x="0" y="48"/>
                      <a:pt x="0" y="49"/>
                      <a:pt x="0" y="50"/>
                    </a:cubicBezTo>
                    <a:cubicBezTo>
                      <a:pt x="1" y="51"/>
                      <a:pt x="2" y="51"/>
                      <a:pt x="3" y="51"/>
                    </a:cubicBezTo>
                    <a:cubicBezTo>
                      <a:pt x="13" y="46"/>
                      <a:pt x="29" y="34"/>
                      <a:pt x="43" y="23"/>
                    </a:cubicBezTo>
                    <a:cubicBezTo>
                      <a:pt x="56" y="13"/>
                      <a:pt x="67" y="4"/>
                      <a:pt x="67" y="4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7" y="0"/>
                      <a:pt x="66" y="0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íṣľîḓe">
                <a:extLst>
                  <a:ext uri="{FF2B5EF4-FFF2-40B4-BE49-F238E27FC236}">
                    <a16:creationId xmlns:a16="http://schemas.microsoft.com/office/drawing/2014/main" id="{21739F30-0A25-4A1A-B82C-B01FE6DAD7DF}"/>
                  </a:ext>
                </a:extLst>
              </p:cNvPr>
              <p:cNvSpPr/>
              <p:nvPr/>
            </p:nvSpPr>
            <p:spPr bwMode="auto">
              <a:xfrm>
                <a:off x="7297738" y="5129213"/>
                <a:ext cx="25400" cy="300038"/>
              </a:xfrm>
              <a:custGeom>
                <a:avLst/>
                <a:gdLst>
                  <a:gd name="T0" fmla="*/ 2 w 8"/>
                  <a:gd name="T1" fmla="*/ 2 h 91"/>
                  <a:gd name="T2" fmla="*/ 0 w 8"/>
                  <a:gd name="T3" fmla="*/ 47 h 91"/>
                  <a:gd name="T4" fmla="*/ 3 w 8"/>
                  <a:gd name="T5" fmla="*/ 89 h 91"/>
                  <a:gd name="T6" fmla="*/ 6 w 8"/>
                  <a:gd name="T7" fmla="*/ 91 h 91"/>
                  <a:gd name="T8" fmla="*/ 7 w 8"/>
                  <a:gd name="T9" fmla="*/ 88 h 91"/>
                  <a:gd name="T10" fmla="*/ 4 w 8"/>
                  <a:gd name="T11" fmla="*/ 47 h 91"/>
                  <a:gd name="T12" fmla="*/ 5 w 8"/>
                  <a:gd name="T13" fmla="*/ 16 h 91"/>
                  <a:gd name="T14" fmla="*/ 6 w 8"/>
                  <a:gd name="T15" fmla="*/ 6 h 91"/>
                  <a:gd name="T16" fmla="*/ 6 w 8"/>
                  <a:gd name="T17" fmla="*/ 3 h 91"/>
                  <a:gd name="T18" fmla="*/ 5 w 8"/>
                  <a:gd name="T19" fmla="*/ 1 h 91"/>
                  <a:gd name="T20" fmla="*/ 2 w 8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1">
                    <a:moveTo>
                      <a:pt x="2" y="2"/>
                    </a:moveTo>
                    <a:cubicBezTo>
                      <a:pt x="2" y="2"/>
                      <a:pt x="0" y="23"/>
                      <a:pt x="0" y="47"/>
                    </a:cubicBezTo>
                    <a:cubicBezTo>
                      <a:pt x="0" y="61"/>
                      <a:pt x="1" y="76"/>
                      <a:pt x="3" y="89"/>
                    </a:cubicBezTo>
                    <a:cubicBezTo>
                      <a:pt x="3" y="90"/>
                      <a:pt x="4" y="91"/>
                      <a:pt x="6" y="91"/>
                    </a:cubicBezTo>
                    <a:cubicBezTo>
                      <a:pt x="7" y="90"/>
                      <a:pt x="8" y="89"/>
                      <a:pt x="7" y="88"/>
                    </a:cubicBezTo>
                    <a:cubicBezTo>
                      <a:pt x="5" y="76"/>
                      <a:pt x="4" y="61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íṧļíḑè">
                <a:extLst>
                  <a:ext uri="{FF2B5EF4-FFF2-40B4-BE49-F238E27FC236}">
                    <a16:creationId xmlns:a16="http://schemas.microsoft.com/office/drawing/2014/main" id="{786315AA-D0F4-45B2-A69F-2102DD769583}"/>
                  </a:ext>
                </a:extLst>
              </p:cNvPr>
              <p:cNvSpPr/>
              <p:nvPr/>
            </p:nvSpPr>
            <p:spPr bwMode="auto">
              <a:xfrm>
                <a:off x="7478713" y="1946275"/>
                <a:ext cx="369888" cy="349250"/>
              </a:xfrm>
              <a:custGeom>
                <a:avLst/>
                <a:gdLst>
                  <a:gd name="T0" fmla="*/ 112 w 112"/>
                  <a:gd name="T1" fmla="*/ 85 h 106"/>
                  <a:gd name="T2" fmla="*/ 79 w 112"/>
                  <a:gd name="T3" fmla="*/ 58 h 106"/>
                  <a:gd name="T4" fmla="*/ 15 w 112"/>
                  <a:gd name="T5" fmla="*/ 0 h 106"/>
                  <a:gd name="T6" fmla="*/ 0 w 112"/>
                  <a:gd name="T7" fmla="*/ 42 h 106"/>
                  <a:gd name="T8" fmla="*/ 65 w 112"/>
                  <a:gd name="T9" fmla="*/ 106 h 106"/>
                  <a:gd name="T10" fmla="*/ 112 w 112"/>
                  <a:gd name="T11" fmla="*/ 8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6">
                    <a:moveTo>
                      <a:pt x="112" y="85"/>
                    </a:moveTo>
                    <a:cubicBezTo>
                      <a:pt x="102" y="76"/>
                      <a:pt x="91" y="67"/>
                      <a:pt x="79" y="58"/>
                    </a:cubicBezTo>
                    <a:cubicBezTo>
                      <a:pt x="55" y="41"/>
                      <a:pt x="34" y="22"/>
                      <a:pt x="15" y="0"/>
                    </a:cubicBezTo>
                    <a:cubicBezTo>
                      <a:pt x="6" y="12"/>
                      <a:pt x="0" y="26"/>
                      <a:pt x="0" y="42"/>
                    </a:cubicBezTo>
                    <a:cubicBezTo>
                      <a:pt x="0" y="78"/>
                      <a:pt x="29" y="106"/>
                      <a:pt x="65" y="106"/>
                    </a:cubicBezTo>
                    <a:cubicBezTo>
                      <a:pt x="84" y="106"/>
                      <a:pt x="101" y="98"/>
                      <a:pt x="112" y="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îṩļíḓé">
                <a:extLst>
                  <a:ext uri="{FF2B5EF4-FFF2-40B4-BE49-F238E27FC236}">
                    <a16:creationId xmlns:a16="http://schemas.microsoft.com/office/drawing/2014/main" id="{2CCE2949-685A-4748-AB68-C3B7267C8FC7}"/>
                  </a:ext>
                </a:extLst>
              </p:cNvPr>
              <p:cNvSpPr/>
              <p:nvPr/>
            </p:nvSpPr>
            <p:spPr bwMode="auto">
              <a:xfrm>
                <a:off x="4505326" y="5310188"/>
                <a:ext cx="3125788" cy="550863"/>
              </a:xfrm>
              <a:custGeom>
                <a:avLst/>
                <a:gdLst>
                  <a:gd name="T0" fmla="*/ 464 w 947"/>
                  <a:gd name="T1" fmla="*/ 0 h 167"/>
                  <a:gd name="T2" fmla="*/ 0 w 947"/>
                  <a:gd name="T3" fmla="*/ 51 h 167"/>
                  <a:gd name="T4" fmla="*/ 517 w 947"/>
                  <a:gd name="T5" fmla="*/ 165 h 167"/>
                  <a:gd name="T6" fmla="*/ 947 w 947"/>
                  <a:gd name="T7" fmla="*/ 56 h 167"/>
                  <a:gd name="T8" fmla="*/ 464 w 9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7" h="167">
                    <a:moveTo>
                      <a:pt x="464" y="0"/>
                    </a:moveTo>
                    <a:cubicBezTo>
                      <a:pt x="283" y="0"/>
                      <a:pt x="120" y="19"/>
                      <a:pt x="0" y="51"/>
                    </a:cubicBezTo>
                    <a:cubicBezTo>
                      <a:pt x="155" y="137"/>
                      <a:pt x="357" y="162"/>
                      <a:pt x="517" y="165"/>
                    </a:cubicBezTo>
                    <a:cubicBezTo>
                      <a:pt x="641" y="167"/>
                      <a:pt x="825" y="133"/>
                      <a:pt x="947" y="56"/>
                    </a:cubicBezTo>
                    <a:cubicBezTo>
                      <a:pt x="826" y="22"/>
                      <a:pt x="65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AC8FF"/>
                  </a:gs>
                  <a:gs pos="0">
                    <a:srgbClr val="A0D3F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íṡļîďè">
                <a:extLst>
                  <a:ext uri="{FF2B5EF4-FFF2-40B4-BE49-F238E27FC236}">
                    <a16:creationId xmlns:a16="http://schemas.microsoft.com/office/drawing/2014/main" id="{DDE45BCB-EBBB-4996-B614-220C88A8DB5E}"/>
                  </a:ext>
                </a:extLst>
              </p:cNvPr>
              <p:cNvSpPr/>
              <p:nvPr/>
            </p:nvSpPr>
            <p:spPr bwMode="auto">
              <a:xfrm>
                <a:off x="4187826" y="1781175"/>
                <a:ext cx="627063" cy="6254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isļíḓé">
                <a:extLst>
                  <a:ext uri="{FF2B5EF4-FFF2-40B4-BE49-F238E27FC236}">
                    <a16:creationId xmlns:a16="http://schemas.microsoft.com/office/drawing/2014/main" id="{1A48CD38-0385-4AC7-88FB-463CA7BE20D1}"/>
                  </a:ext>
                </a:extLst>
              </p:cNvPr>
              <p:cNvSpPr/>
              <p:nvPr/>
            </p:nvSpPr>
            <p:spPr bwMode="auto">
              <a:xfrm>
                <a:off x="4202113" y="1714500"/>
                <a:ext cx="627063" cy="627063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ïṡ1îďé">
                <a:extLst>
                  <a:ext uri="{FF2B5EF4-FFF2-40B4-BE49-F238E27FC236}">
                    <a16:creationId xmlns:a16="http://schemas.microsoft.com/office/drawing/2014/main" id="{BC4A71E3-D524-4481-8353-E336A87E415B}"/>
                  </a:ext>
                </a:extLst>
              </p:cNvPr>
              <p:cNvSpPr/>
              <p:nvPr/>
            </p:nvSpPr>
            <p:spPr bwMode="auto">
              <a:xfrm>
                <a:off x="7432676" y="1900238"/>
                <a:ext cx="369888" cy="358775"/>
              </a:xfrm>
              <a:custGeom>
                <a:avLst/>
                <a:gdLst>
                  <a:gd name="T0" fmla="*/ 112 w 112"/>
                  <a:gd name="T1" fmla="*/ 87 h 109"/>
                  <a:gd name="T2" fmla="*/ 93 w 112"/>
                  <a:gd name="T3" fmla="*/ 72 h 109"/>
                  <a:gd name="T4" fmla="*/ 17 w 112"/>
                  <a:gd name="T5" fmla="*/ 0 h 109"/>
                  <a:gd name="T6" fmla="*/ 0 w 112"/>
                  <a:gd name="T7" fmla="*/ 44 h 109"/>
                  <a:gd name="T8" fmla="*/ 64 w 112"/>
                  <a:gd name="T9" fmla="*/ 109 h 109"/>
                  <a:gd name="T10" fmla="*/ 112 w 112"/>
                  <a:gd name="T11" fmla="*/ 8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9">
                    <a:moveTo>
                      <a:pt x="112" y="87"/>
                    </a:moveTo>
                    <a:cubicBezTo>
                      <a:pt x="106" y="82"/>
                      <a:pt x="100" y="77"/>
                      <a:pt x="93" y="72"/>
                    </a:cubicBezTo>
                    <a:cubicBezTo>
                      <a:pt x="64" y="52"/>
                      <a:pt x="40" y="27"/>
                      <a:pt x="17" y="0"/>
                    </a:cubicBezTo>
                    <a:cubicBezTo>
                      <a:pt x="6" y="12"/>
                      <a:pt x="0" y="27"/>
                      <a:pt x="0" y="44"/>
                    </a:cubicBezTo>
                    <a:cubicBezTo>
                      <a:pt x="0" y="80"/>
                      <a:pt x="29" y="109"/>
                      <a:pt x="64" y="109"/>
                    </a:cubicBezTo>
                    <a:cubicBezTo>
                      <a:pt x="83" y="109"/>
                      <a:pt x="100" y="100"/>
                      <a:pt x="112" y="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iṣḷíḋè">
                <a:extLst>
                  <a:ext uri="{FF2B5EF4-FFF2-40B4-BE49-F238E27FC236}">
                    <a16:creationId xmlns:a16="http://schemas.microsoft.com/office/drawing/2014/main" id="{A50F468C-C021-4077-8617-4A037BDC7329}"/>
                  </a:ext>
                </a:extLst>
              </p:cNvPr>
              <p:cNvSpPr/>
              <p:nvPr/>
            </p:nvSpPr>
            <p:spPr bwMode="auto">
              <a:xfrm>
                <a:off x="4948238" y="2314575"/>
                <a:ext cx="107950" cy="79375"/>
              </a:xfrm>
              <a:custGeom>
                <a:avLst/>
                <a:gdLst>
                  <a:gd name="T0" fmla="*/ 2 w 33"/>
                  <a:gd name="T1" fmla="*/ 8 h 24"/>
                  <a:gd name="T2" fmla="*/ 26 w 33"/>
                  <a:gd name="T3" fmla="*/ 23 h 24"/>
                  <a:gd name="T4" fmla="*/ 32 w 33"/>
                  <a:gd name="T5" fmla="*/ 22 h 24"/>
                  <a:gd name="T6" fmla="*/ 30 w 33"/>
                  <a:gd name="T7" fmla="*/ 16 h 24"/>
                  <a:gd name="T8" fmla="*/ 6 w 33"/>
                  <a:gd name="T9" fmla="*/ 2 h 24"/>
                  <a:gd name="T10" fmla="*/ 1 w 33"/>
                  <a:gd name="T11" fmla="*/ 3 h 24"/>
                  <a:gd name="T12" fmla="*/ 2 w 33"/>
                  <a:gd name="T1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4">
                    <a:moveTo>
                      <a:pt x="2" y="8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4"/>
                      <a:pt x="31" y="23"/>
                      <a:pt x="32" y="22"/>
                    </a:cubicBezTo>
                    <a:cubicBezTo>
                      <a:pt x="33" y="20"/>
                      <a:pt x="32" y="17"/>
                      <a:pt x="30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íṧlîḍé">
                <a:extLst>
                  <a:ext uri="{FF2B5EF4-FFF2-40B4-BE49-F238E27FC236}">
                    <a16:creationId xmlns:a16="http://schemas.microsoft.com/office/drawing/2014/main" id="{2C35CDD5-390A-4207-989B-B37F22E19837}"/>
                  </a:ext>
                </a:extLst>
              </p:cNvPr>
              <p:cNvSpPr/>
              <p:nvPr/>
            </p:nvSpPr>
            <p:spPr bwMode="auto">
              <a:xfrm>
                <a:off x="6937376" y="2693988"/>
                <a:ext cx="42863" cy="125413"/>
              </a:xfrm>
              <a:custGeom>
                <a:avLst/>
                <a:gdLst>
                  <a:gd name="T0" fmla="*/ 1 w 13"/>
                  <a:gd name="T1" fmla="*/ 4 h 38"/>
                  <a:gd name="T2" fmla="*/ 6 w 13"/>
                  <a:gd name="T3" fmla="*/ 34 h 38"/>
                  <a:gd name="T4" fmla="*/ 10 w 13"/>
                  <a:gd name="T5" fmla="*/ 37 h 38"/>
                  <a:gd name="T6" fmla="*/ 13 w 13"/>
                  <a:gd name="T7" fmla="*/ 33 h 38"/>
                  <a:gd name="T8" fmla="*/ 8 w 13"/>
                  <a:gd name="T9" fmla="*/ 3 h 38"/>
                  <a:gd name="T10" fmla="*/ 4 w 13"/>
                  <a:gd name="T11" fmla="*/ 0 h 38"/>
                  <a:gd name="T12" fmla="*/ 1 w 13"/>
                  <a:gd name="T1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8">
                    <a:moveTo>
                      <a:pt x="1" y="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6" y="36"/>
                      <a:pt x="8" y="38"/>
                      <a:pt x="10" y="37"/>
                    </a:cubicBezTo>
                    <a:cubicBezTo>
                      <a:pt x="12" y="37"/>
                      <a:pt x="13" y="35"/>
                      <a:pt x="13" y="3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iśḻídé">
                <a:extLst>
                  <a:ext uri="{FF2B5EF4-FFF2-40B4-BE49-F238E27FC236}">
                    <a16:creationId xmlns:a16="http://schemas.microsoft.com/office/drawing/2014/main" id="{D9D992EA-A718-426A-914A-32AAB5AA9DEE}"/>
                  </a:ext>
                </a:extLst>
              </p:cNvPr>
              <p:cNvSpPr/>
              <p:nvPr/>
            </p:nvSpPr>
            <p:spPr bwMode="auto">
              <a:xfrm>
                <a:off x="4884738" y="3198813"/>
                <a:ext cx="101600" cy="61913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8 h 19"/>
                  <a:gd name="T10" fmla="*/ 30 w 31"/>
                  <a:gd name="T11" fmla="*/ 16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19"/>
                      <a:pt x="29" y="18"/>
                      <a:pt x="30" y="16"/>
                    </a:cubicBezTo>
                    <a:cubicBezTo>
                      <a:pt x="31" y="15"/>
                      <a:pt x="30" y="12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íŝḷiḍé">
                <a:extLst>
                  <a:ext uri="{FF2B5EF4-FFF2-40B4-BE49-F238E27FC236}">
                    <a16:creationId xmlns:a16="http://schemas.microsoft.com/office/drawing/2014/main" id="{09BF2CB0-0165-42E6-A953-D76F0AE49A68}"/>
                  </a:ext>
                </a:extLst>
              </p:cNvPr>
              <p:cNvSpPr/>
              <p:nvPr/>
            </p:nvSpPr>
            <p:spPr bwMode="auto">
              <a:xfrm>
                <a:off x="4529138" y="4176713"/>
                <a:ext cx="101600" cy="63500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9 h 19"/>
                  <a:gd name="T10" fmla="*/ 30 w 31"/>
                  <a:gd name="T11" fmla="*/ 17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9"/>
                      <a:pt x="29" y="19"/>
                      <a:pt x="30" y="17"/>
                    </a:cubicBezTo>
                    <a:cubicBezTo>
                      <a:pt x="31" y="15"/>
                      <a:pt x="30" y="13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îşḻïḑe">
                <a:extLst>
                  <a:ext uri="{FF2B5EF4-FFF2-40B4-BE49-F238E27FC236}">
                    <a16:creationId xmlns:a16="http://schemas.microsoft.com/office/drawing/2014/main" id="{0E4EF91F-013D-41E8-A4D8-1A4B72F44E24}"/>
                  </a:ext>
                </a:extLst>
              </p:cNvPr>
              <p:cNvSpPr/>
              <p:nvPr/>
            </p:nvSpPr>
            <p:spPr bwMode="auto">
              <a:xfrm>
                <a:off x="6781801" y="3633788"/>
                <a:ext cx="90488" cy="79375"/>
              </a:xfrm>
              <a:custGeom>
                <a:avLst/>
                <a:gdLst>
                  <a:gd name="T0" fmla="*/ 21 w 27"/>
                  <a:gd name="T1" fmla="*/ 1 h 24"/>
                  <a:gd name="T2" fmla="*/ 2 w 27"/>
                  <a:gd name="T3" fmla="*/ 17 h 24"/>
                  <a:gd name="T4" fmla="*/ 2 w 27"/>
                  <a:gd name="T5" fmla="*/ 23 h 24"/>
                  <a:gd name="T6" fmla="*/ 7 w 27"/>
                  <a:gd name="T7" fmla="*/ 23 h 24"/>
                  <a:gd name="T8" fmla="*/ 25 w 27"/>
                  <a:gd name="T9" fmla="*/ 7 h 24"/>
                  <a:gd name="T10" fmla="*/ 26 w 27"/>
                  <a:gd name="T11" fmla="*/ 2 h 24"/>
                  <a:gd name="T12" fmla="*/ 21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1" y="1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4"/>
                      <a:pt x="7" y="2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3"/>
                      <a:pt x="26" y="2"/>
                    </a:cubicBezTo>
                    <a:cubicBezTo>
                      <a:pt x="24" y="0"/>
                      <a:pt x="22" y="0"/>
                      <a:pt x="2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í$ļïḋe">
                <a:extLst>
                  <a:ext uri="{FF2B5EF4-FFF2-40B4-BE49-F238E27FC236}">
                    <a16:creationId xmlns:a16="http://schemas.microsoft.com/office/drawing/2014/main" id="{72526FE9-345F-49B0-A972-4F2BFC6FDDD3}"/>
                  </a:ext>
                </a:extLst>
              </p:cNvPr>
              <p:cNvSpPr/>
              <p:nvPr/>
            </p:nvSpPr>
            <p:spPr bwMode="auto">
              <a:xfrm>
                <a:off x="5842001" y="1793875"/>
                <a:ext cx="112713" cy="103188"/>
              </a:xfrm>
              <a:custGeom>
                <a:avLst/>
                <a:gdLst>
                  <a:gd name="T0" fmla="*/ 6 w 34"/>
                  <a:gd name="T1" fmla="*/ 29 h 31"/>
                  <a:gd name="T2" fmla="*/ 32 w 34"/>
                  <a:gd name="T3" fmla="*/ 6 h 31"/>
                  <a:gd name="T4" fmla="*/ 32 w 34"/>
                  <a:gd name="T5" fmla="*/ 1 h 31"/>
                  <a:gd name="T6" fmla="*/ 27 w 34"/>
                  <a:gd name="T7" fmla="*/ 1 h 31"/>
                  <a:gd name="T8" fmla="*/ 2 w 34"/>
                  <a:gd name="T9" fmla="*/ 24 h 31"/>
                  <a:gd name="T10" fmla="*/ 1 w 34"/>
                  <a:gd name="T11" fmla="*/ 29 h 31"/>
                  <a:gd name="T12" fmla="*/ 6 w 34"/>
                  <a:gd name="T1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1">
                    <a:moveTo>
                      <a:pt x="6" y="29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4" y="5"/>
                      <a:pt x="34" y="3"/>
                      <a:pt x="32" y="1"/>
                    </a:cubicBezTo>
                    <a:cubicBezTo>
                      <a:pt x="31" y="0"/>
                      <a:pt x="29" y="0"/>
                      <a:pt x="27" y="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3" y="30"/>
                      <a:pt x="5" y="31"/>
                      <a:pt x="6" y="29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ïş1íḍe">
                <a:extLst>
                  <a:ext uri="{FF2B5EF4-FFF2-40B4-BE49-F238E27FC236}">
                    <a16:creationId xmlns:a16="http://schemas.microsoft.com/office/drawing/2014/main" id="{C49B37D1-9FAC-42B5-815F-25FF9CB3BE4E}"/>
                  </a:ext>
                </a:extLst>
              </p:cNvPr>
              <p:cNvSpPr/>
              <p:nvPr/>
            </p:nvSpPr>
            <p:spPr bwMode="auto">
              <a:xfrm>
                <a:off x="4291013" y="2835275"/>
                <a:ext cx="39688" cy="73025"/>
              </a:xfrm>
              <a:custGeom>
                <a:avLst/>
                <a:gdLst>
                  <a:gd name="T0" fmla="*/ 1 w 12"/>
                  <a:gd name="T1" fmla="*/ 5 h 22"/>
                  <a:gd name="T2" fmla="*/ 4 w 12"/>
                  <a:gd name="T3" fmla="*/ 19 h 22"/>
                  <a:gd name="T4" fmla="*/ 8 w 12"/>
                  <a:gd name="T5" fmla="*/ 22 h 22"/>
                  <a:gd name="T6" fmla="*/ 11 w 12"/>
                  <a:gd name="T7" fmla="*/ 17 h 22"/>
                  <a:gd name="T8" fmla="*/ 8 w 12"/>
                  <a:gd name="T9" fmla="*/ 3 h 22"/>
                  <a:gd name="T10" fmla="*/ 4 w 12"/>
                  <a:gd name="T11" fmla="*/ 0 h 22"/>
                  <a:gd name="T12" fmla="*/ 1 w 12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1" y="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0" y="21"/>
                      <a:pt x="12" y="19"/>
                      <a:pt x="11" y="1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1"/>
                      <a:pt x="0" y="3"/>
                      <a:pt x="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ïṥļïdé">
                <a:extLst>
                  <a:ext uri="{FF2B5EF4-FFF2-40B4-BE49-F238E27FC236}">
                    <a16:creationId xmlns:a16="http://schemas.microsoft.com/office/drawing/2014/main" id="{1A10F869-1553-4CFA-BBB2-82475DFCFC8B}"/>
                  </a:ext>
                </a:extLst>
              </p:cNvPr>
              <p:cNvSpPr/>
              <p:nvPr/>
            </p:nvSpPr>
            <p:spPr bwMode="auto">
              <a:xfrm>
                <a:off x="7548563" y="3402013"/>
                <a:ext cx="82550" cy="23813"/>
              </a:xfrm>
              <a:custGeom>
                <a:avLst/>
                <a:gdLst>
                  <a:gd name="T0" fmla="*/ 21 w 25"/>
                  <a:gd name="T1" fmla="*/ 0 h 7"/>
                  <a:gd name="T2" fmla="*/ 4 w 25"/>
                  <a:gd name="T3" fmla="*/ 0 h 7"/>
                  <a:gd name="T4" fmla="*/ 0 w 25"/>
                  <a:gd name="T5" fmla="*/ 4 h 7"/>
                  <a:gd name="T6" fmla="*/ 4 w 25"/>
                  <a:gd name="T7" fmla="*/ 7 h 7"/>
                  <a:gd name="T8" fmla="*/ 21 w 25"/>
                  <a:gd name="T9" fmla="*/ 7 h 7"/>
                  <a:gd name="T10" fmla="*/ 25 w 25"/>
                  <a:gd name="T11" fmla="*/ 4 h 7"/>
                  <a:gd name="T12" fmla="*/ 21 w 2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5" y="6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îṥlíde">
                <a:extLst>
                  <a:ext uri="{FF2B5EF4-FFF2-40B4-BE49-F238E27FC236}">
                    <a16:creationId xmlns:a16="http://schemas.microsoft.com/office/drawing/2014/main" id="{625E9B8F-998B-4786-9C08-D60FDBDEC2D8}"/>
                  </a:ext>
                </a:extLst>
              </p:cNvPr>
              <p:cNvSpPr/>
              <p:nvPr/>
            </p:nvSpPr>
            <p:spPr bwMode="auto">
              <a:xfrm>
                <a:off x="7019926" y="4048125"/>
                <a:ext cx="85725" cy="106363"/>
              </a:xfrm>
              <a:custGeom>
                <a:avLst/>
                <a:gdLst>
                  <a:gd name="T0" fmla="*/ 1 w 26"/>
                  <a:gd name="T1" fmla="*/ 7 h 32"/>
                  <a:gd name="T2" fmla="*/ 19 w 26"/>
                  <a:gd name="T3" fmla="*/ 30 h 32"/>
                  <a:gd name="T4" fmla="*/ 24 w 26"/>
                  <a:gd name="T5" fmla="*/ 31 h 32"/>
                  <a:gd name="T6" fmla="*/ 25 w 26"/>
                  <a:gd name="T7" fmla="*/ 26 h 32"/>
                  <a:gd name="T8" fmla="*/ 7 w 26"/>
                  <a:gd name="T9" fmla="*/ 2 h 32"/>
                  <a:gd name="T10" fmla="*/ 2 w 26"/>
                  <a:gd name="T11" fmla="*/ 2 h 32"/>
                  <a:gd name="T12" fmla="*/ 1 w 26"/>
                  <a:gd name="T13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2">
                    <a:moveTo>
                      <a:pt x="1" y="7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2"/>
                      <a:pt x="22" y="32"/>
                      <a:pt x="24" y="31"/>
                    </a:cubicBezTo>
                    <a:cubicBezTo>
                      <a:pt x="26" y="30"/>
                      <a:pt x="26" y="28"/>
                      <a:pt x="25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ïş1iḓè">
                <a:extLst>
                  <a:ext uri="{FF2B5EF4-FFF2-40B4-BE49-F238E27FC236}">
                    <a16:creationId xmlns:a16="http://schemas.microsoft.com/office/drawing/2014/main" id="{6EC3A957-EAF7-4E66-B407-370A3B2F2F0D}"/>
                  </a:ext>
                </a:extLst>
              </p:cNvPr>
              <p:cNvSpPr/>
              <p:nvPr/>
            </p:nvSpPr>
            <p:spPr bwMode="auto">
              <a:xfrm>
                <a:off x="3706813" y="5630863"/>
                <a:ext cx="1398588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íṥliḋè">
                <a:extLst>
                  <a:ext uri="{FF2B5EF4-FFF2-40B4-BE49-F238E27FC236}">
                    <a16:creationId xmlns:a16="http://schemas.microsoft.com/office/drawing/2014/main" id="{C0A1AE01-9D0D-46A7-AA23-F62C1CF6CC70}"/>
                  </a:ext>
                </a:extLst>
              </p:cNvPr>
              <p:cNvSpPr/>
              <p:nvPr/>
            </p:nvSpPr>
            <p:spPr bwMode="auto">
              <a:xfrm>
                <a:off x="4205288" y="4819650"/>
                <a:ext cx="147638" cy="198438"/>
              </a:xfrm>
              <a:custGeom>
                <a:avLst/>
                <a:gdLst>
                  <a:gd name="T0" fmla="*/ 93 w 93"/>
                  <a:gd name="T1" fmla="*/ 123 h 125"/>
                  <a:gd name="T2" fmla="*/ 27 w 93"/>
                  <a:gd name="T3" fmla="*/ 0 h 125"/>
                  <a:gd name="T4" fmla="*/ 27 w 93"/>
                  <a:gd name="T5" fmla="*/ 29 h 125"/>
                  <a:gd name="T6" fmla="*/ 0 w 93"/>
                  <a:gd name="T7" fmla="*/ 19 h 125"/>
                  <a:gd name="T8" fmla="*/ 60 w 93"/>
                  <a:gd name="T9" fmla="*/ 125 h 125"/>
                  <a:gd name="T10" fmla="*/ 93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93" y="123"/>
                    </a:moveTo>
                    <a:lnTo>
                      <a:pt x="27" y="0"/>
                    </a:lnTo>
                    <a:lnTo>
                      <a:pt x="27" y="29"/>
                    </a:lnTo>
                    <a:lnTo>
                      <a:pt x="0" y="19"/>
                    </a:lnTo>
                    <a:lnTo>
                      <a:pt x="60" y="125"/>
                    </a:lnTo>
                    <a:lnTo>
                      <a:pt x="93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iś1ïḍe">
                <a:extLst>
                  <a:ext uri="{FF2B5EF4-FFF2-40B4-BE49-F238E27FC236}">
                    <a16:creationId xmlns:a16="http://schemas.microsoft.com/office/drawing/2014/main" id="{85DF7573-4E5B-4E6C-81E4-D7EC5AFD1644}"/>
                  </a:ext>
                </a:extLst>
              </p:cNvPr>
              <p:cNvSpPr/>
              <p:nvPr/>
            </p:nvSpPr>
            <p:spPr bwMode="auto">
              <a:xfrm>
                <a:off x="4459288" y="4819650"/>
                <a:ext cx="147638" cy="198438"/>
              </a:xfrm>
              <a:custGeom>
                <a:avLst/>
                <a:gdLst>
                  <a:gd name="T0" fmla="*/ 0 w 93"/>
                  <a:gd name="T1" fmla="*/ 123 h 125"/>
                  <a:gd name="T2" fmla="*/ 66 w 93"/>
                  <a:gd name="T3" fmla="*/ 0 h 125"/>
                  <a:gd name="T4" fmla="*/ 66 w 93"/>
                  <a:gd name="T5" fmla="*/ 29 h 125"/>
                  <a:gd name="T6" fmla="*/ 93 w 93"/>
                  <a:gd name="T7" fmla="*/ 19 h 125"/>
                  <a:gd name="T8" fmla="*/ 33 w 93"/>
                  <a:gd name="T9" fmla="*/ 125 h 125"/>
                  <a:gd name="T10" fmla="*/ 0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0" y="123"/>
                    </a:moveTo>
                    <a:lnTo>
                      <a:pt x="66" y="0"/>
                    </a:lnTo>
                    <a:lnTo>
                      <a:pt x="66" y="29"/>
                    </a:lnTo>
                    <a:lnTo>
                      <a:pt x="93" y="19"/>
                    </a:lnTo>
                    <a:lnTo>
                      <a:pt x="33" y="12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îSľîdê">
                <a:extLst>
                  <a:ext uri="{FF2B5EF4-FFF2-40B4-BE49-F238E27FC236}">
                    <a16:creationId xmlns:a16="http://schemas.microsoft.com/office/drawing/2014/main" id="{D09497AD-3D13-405A-B543-695E0B41372D}"/>
                  </a:ext>
                </a:extLst>
              </p:cNvPr>
              <p:cNvSpPr/>
              <p:nvPr/>
            </p:nvSpPr>
            <p:spPr bwMode="auto">
              <a:xfrm>
                <a:off x="4425951" y="4868863"/>
                <a:ext cx="349250" cy="180975"/>
              </a:xfrm>
              <a:custGeom>
                <a:avLst/>
                <a:gdLst>
                  <a:gd name="T0" fmla="*/ 0 w 106"/>
                  <a:gd name="T1" fmla="*/ 49 h 55"/>
                  <a:gd name="T2" fmla="*/ 78 w 106"/>
                  <a:gd name="T3" fmla="*/ 0 h 55"/>
                  <a:gd name="T4" fmla="*/ 99 w 106"/>
                  <a:gd name="T5" fmla="*/ 55 h 55"/>
                  <a:gd name="T6" fmla="*/ 0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0" y="49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06" y="20"/>
                      <a:pt x="99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ïŝḷídê">
                <a:extLst>
                  <a:ext uri="{FF2B5EF4-FFF2-40B4-BE49-F238E27FC236}">
                    <a16:creationId xmlns:a16="http://schemas.microsoft.com/office/drawing/2014/main" id="{8BA42E2B-F9A6-4B1A-8880-520A19670F14}"/>
                  </a:ext>
                </a:extLst>
              </p:cNvPr>
              <p:cNvSpPr/>
              <p:nvPr/>
            </p:nvSpPr>
            <p:spPr bwMode="auto">
              <a:xfrm>
                <a:off x="4425951" y="4899025"/>
                <a:ext cx="257175" cy="144463"/>
              </a:xfrm>
              <a:custGeom>
                <a:avLst/>
                <a:gdLst>
                  <a:gd name="T0" fmla="*/ 76 w 78"/>
                  <a:gd name="T1" fmla="*/ 44 h 44"/>
                  <a:gd name="T2" fmla="*/ 63 w 78"/>
                  <a:gd name="T3" fmla="*/ 0 h 44"/>
                  <a:gd name="T4" fmla="*/ 0 w 78"/>
                  <a:gd name="T5" fmla="*/ 40 h 44"/>
                  <a:gd name="T6" fmla="*/ 76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76" y="44"/>
                    </a:moveTo>
                    <a:cubicBezTo>
                      <a:pt x="78" y="20"/>
                      <a:pt x="68" y="5"/>
                      <a:pt x="63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76" y="44"/>
                    </a:lnTo>
                    <a:close/>
                  </a:path>
                </a:pathLst>
              </a:custGeom>
              <a:gradFill>
                <a:gsLst>
                  <a:gs pos="100000">
                    <a:srgbClr val="A63C24"/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ïš1ídè">
                <a:extLst>
                  <a:ext uri="{FF2B5EF4-FFF2-40B4-BE49-F238E27FC236}">
                    <a16:creationId xmlns:a16="http://schemas.microsoft.com/office/drawing/2014/main" id="{BD96EDB9-3022-43A2-95F5-67E4664B7B06}"/>
                  </a:ext>
                </a:extLst>
              </p:cNvPr>
              <p:cNvSpPr/>
              <p:nvPr/>
            </p:nvSpPr>
            <p:spPr bwMode="auto">
              <a:xfrm>
                <a:off x="4037013" y="4868863"/>
                <a:ext cx="349250" cy="180975"/>
              </a:xfrm>
              <a:custGeom>
                <a:avLst/>
                <a:gdLst>
                  <a:gd name="T0" fmla="*/ 106 w 106"/>
                  <a:gd name="T1" fmla="*/ 49 h 55"/>
                  <a:gd name="T2" fmla="*/ 28 w 106"/>
                  <a:gd name="T3" fmla="*/ 0 h 55"/>
                  <a:gd name="T4" fmla="*/ 7 w 106"/>
                  <a:gd name="T5" fmla="*/ 55 h 55"/>
                  <a:gd name="T6" fmla="*/ 106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106" y="4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0" y="20"/>
                      <a:pt x="7" y="55"/>
                    </a:cubicBezTo>
                    <a:lnTo>
                      <a:pt x="106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iṧlîdê">
                <a:extLst>
                  <a:ext uri="{FF2B5EF4-FFF2-40B4-BE49-F238E27FC236}">
                    <a16:creationId xmlns:a16="http://schemas.microsoft.com/office/drawing/2014/main" id="{E7B77EAC-EDC4-4C27-BCE7-6A81C1AF0BD7}"/>
                  </a:ext>
                </a:extLst>
              </p:cNvPr>
              <p:cNvSpPr/>
              <p:nvPr/>
            </p:nvSpPr>
            <p:spPr bwMode="auto">
              <a:xfrm>
                <a:off x="4129088" y="4899025"/>
                <a:ext cx="257175" cy="144463"/>
              </a:xfrm>
              <a:custGeom>
                <a:avLst/>
                <a:gdLst>
                  <a:gd name="T0" fmla="*/ 2 w 78"/>
                  <a:gd name="T1" fmla="*/ 44 h 44"/>
                  <a:gd name="T2" fmla="*/ 15 w 78"/>
                  <a:gd name="T3" fmla="*/ 0 h 44"/>
                  <a:gd name="T4" fmla="*/ 78 w 78"/>
                  <a:gd name="T5" fmla="*/ 40 h 44"/>
                  <a:gd name="T6" fmla="*/ 2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2" y="44"/>
                    </a:moveTo>
                    <a:cubicBezTo>
                      <a:pt x="0" y="20"/>
                      <a:pt x="10" y="5"/>
                      <a:pt x="15" y="0"/>
                    </a:cubicBezTo>
                    <a:cubicBezTo>
                      <a:pt x="78" y="40"/>
                      <a:pt x="78" y="40"/>
                      <a:pt x="78" y="40"/>
                    </a:cubicBezTo>
                    <a:lnTo>
                      <a:pt x="2" y="44"/>
                    </a:lnTo>
                    <a:close/>
                  </a:path>
                </a:pathLst>
              </a:custGeom>
              <a:gradFill>
                <a:gsLst>
                  <a:gs pos="0">
                    <a:srgbClr val="A63C24"/>
                  </a:gs>
                  <a:gs pos="10000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ïšlíḓê">
                <a:extLst>
                  <a:ext uri="{FF2B5EF4-FFF2-40B4-BE49-F238E27FC236}">
                    <a16:creationId xmlns:a16="http://schemas.microsoft.com/office/drawing/2014/main" id="{8087BD54-9385-469C-9AF6-731ABF2527B9}"/>
                  </a:ext>
                </a:extLst>
              </p:cNvPr>
              <p:cNvSpPr/>
              <p:nvPr/>
            </p:nvSpPr>
            <p:spPr bwMode="auto">
              <a:xfrm>
                <a:off x="3865563" y="5030788"/>
                <a:ext cx="1082675" cy="665163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íş1iďe">
                <a:extLst>
                  <a:ext uri="{FF2B5EF4-FFF2-40B4-BE49-F238E27FC236}">
                    <a16:creationId xmlns:a16="http://schemas.microsoft.com/office/drawing/2014/main" id="{E7E7F7E8-20DC-4383-A996-C2180A27E380}"/>
                  </a:ext>
                </a:extLst>
              </p:cNvPr>
              <p:cNvSpPr/>
              <p:nvPr/>
            </p:nvSpPr>
            <p:spPr bwMode="auto">
              <a:xfrm>
                <a:off x="4043363" y="5030788"/>
                <a:ext cx="10953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î$ḻiḋe">
                <a:extLst>
                  <a:ext uri="{FF2B5EF4-FFF2-40B4-BE49-F238E27FC236}">
                    <a16:creationId xmlns:a16="http://schemas.microsoft.com/office/drawing/2014/main" id="{2C47DC1C-6AF4-4CE6-9176-DB47BFE2270F}"/>
                  </a:ext>
                </a:extLst>
              </p:cNvPr>
              <p:cNvSpPr/>
              <p:nvPr/>
            </p:nvSpPr>
            <p:spPr bwMode="auto">
              <a:xfrm>
                <a:off x="7075488" y="5630863"/>
                <a:ext cx="1403350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îšľídè">
                <a:extLst>
                  <a:ext uri="{FF2B5EF4-FFF2-40B4-BE49-F238E27FC236}">
                    <a16:creationId xmlns:a16="http://schemas.microsoft.com/office/drawing/2014/main" id="{F3426394-80AE-4FB7-9DCE-0DEF9F9CCA3B}"/>
                  </a:ext>
                </a:extLst>
              </p:cNvPr>
              <p:cNvSpPr/>
              <p:nvPr/>
            </p:nvSpPr>
            <p:spPr bwMode="auto">
              <a:xfrm>
                <a:off x="7785101" y="4117975"/>
                <a:ext cx="161925" cy="260350"/>
              </a:xfrm>
              <a:custGeom>
                <a:avLst/>
                <a:gdLst>
                  <a:gd name="T0" fmla="*/ 0 w 49"/>
                  <a:gd name="T1" fmla="*/ 77 h 79"/>
                  <a:gd name="T2" fmla="*/ 32 w 49"/>
                  <a:gd name="T3" fmla="*/ 0 h 79"/>
                  <a:gd name="T4" fmla="*/ 33 w 49"/>
                  <a:gd name="T5" fmla="*/ 14 h 79"/>
                  <a:gd name="T6" fmla="*/ 49 w 49"/>
                  <a:gd name="T7" fmla="*/ 11 h 79"/>
                  <a:gd name="T8" fmla="*/ 15 w 49"/>
                  <a:gd name="T9" fmla="*/ 79 h 79"/>
                  <a:gd name="T10" fmla="*/ 0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0" y="77"/>
                    </a:moveTo>
                    <a:cubicBezTo>
                      <a:pt x="0" y="77"/>
                      <a:pt x="10" y="36"/>
                      <a:pt x="32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29" y="32"/>
                      <a:pt x="15" y="79"/>
                    </a:cubicBezTo>
                    <a:cubicBezTo>
                      <a:pt x="0" y="77"/>
                      <a:pt x="0" y="77"/>
                      <a:pt x="0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iŝlïḓé">
                <a:extLst>
                  <a:ext uri="{FF2B5EF4-FFF2-40B4-BE49-F238E27FC236}">
                    <a16:creationId xmlns:a16="http://schemas.microsoft.com/office/drawing/2014/main" id="{71675254-A783-480F-A44F-C626CF3ADAFA}"/>
                  </a:ext>
                </a:extLst>
              </p:cNvPr>
              <p:cNvSpPr/>
              <p:nvPr/>
            </p:nvSpPr>
            <p:spPr bwMode="auto">
              <a:xfrm>
                <a:off x="7613651" y="4117975"/>
                <a:ext cx="161925" cy="260350"/>
              </a:xfrm>
              <a:custGeom>
                <a:avLst/>
                <a:gdLst>
                  <a:gd name="T0" fmla="*/ 49 w 49"/>
                  <a:gd name="T1" fmla="*/ 77 h 79"/>
                  <a:gd name="T2" fmla="*/ 17 w 49"/>
                  <a:gd name="T3" fmla="*/ 0 h 79"/>
                  <a:gd name="T4" fmla="*/ 15 w 49"/>
                  <a:gd name="T5" fmla="*/ 14 h 79"/>
                  <a:gd name="T6" fmla="*/ 0 w 49"/>
                  <a:gd name="T7" fmla="*/ 11 h 79"/>
                  <a:gd name="T8" fmla="*/ 34 w 49"/>
                  <a:gd name="T9" fmla="*/ 79 h 79"/>
                  <a:gd name="T10" fmla="*/ 49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49" y="77"/>
                    </a:moveTo>
                    <a:cubicBezTo>
                      <a:pt x="49" y="77"/>
                      <a:pt x="39" y="36"/>
                      <a:pt x="17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0" y="32"/>
                      <a:pt x="34" y="79"/>
                    </a:cubicBezTo>
                    <a:cubicBezTo>
                      <a:pt x="49" y="77"/>
                      <a:pt x="49" y="77"/>
                      <a:pt x="49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ïṧḻîďe">
                <a:extLst>
                  <a:ext uri="{FF2B5EF4-FFF2-40B4-BE49-F238E27FC236}">
                    <a16:creationId xmlns:a16="http://schemas.microsoft.com/office/drawing/2014/main" id="{7BD762EF-D32C-461E-B289-EF90FF5AB02F}"/>
                  </a:ext>
                </a:extLst>
              </p:cNvPr>
              <p:cNvSpPr/>
              <p:nvPr/>
            </p:nvSpPr>
            <p:spPr bwMode="auto">
              <a:xfrm>
                <a:off x="7778751" y="4137025"/>
                <a:ext cx="323850" cy="314325"/>
              </a:xfrm>
              <a:custGeom>
                <a:avLst/>
                <a:gdLst>
                  <a:gd name="T0" fmla="*/ 17 w 98"/>
                  <a:gd name="T1" fmla="*/ 95 h 95"/>
                  <a:gd name="T2" fmla="*/ 11 w 98"/>
                  <a:gd name="T3" fmla="*/ 81 h 95"/>
                  <a:gd name="T4" fmla="*/ 0 w 98"/>
                  <a:gd name="T5" fmla="*/ 72 h 95"/>
                  <a:gd name="T6" fmla="*/ 90 w 98"/>
                  <a:gd name="T7" fmla="*/ 22 h 95"/>
                  <a:gd name="T8" fmla="*/ 97 w 98"/>
                  <a:gd name="T9" fmla="*/ 39 h 95"/>
                  <a:gd name="T10" fmla="*/ 17 w 98"/>
                  <a:gd name="T11" fmla="*/ 95 h 95"/>
                  <a:gd name="T12" fmla="*/ 75 w 98"/>
                  <a:gd name="T13" fmla="*/ 33 h 95"/>
                  <a:gd name="T14" fmla="*/ 19 w 98"/>
                  <a:gd name="T15" fmla="*/ 76 h 95"/>
                  <a:gd name="T16" fmla="*/ 81 w 98"/>
                  <a:gd name="T17" fmla="*/ 36 h 95"/>
                  <a:gd name="T18" fmla="*/ 80 w 98"/>
                  <a:gd name="T19" fmla="*/ 35 h 95"/>
                  <a:gd name="T20" fmla="*/ 75 w 98"/>
                  <a:gd name="T21" fmla="*/ 3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7" y="95"/>
                    </a:moveTo>
                    <a:cubicBezTo>
                      <a:pt x="11" y="81"/>
                      <a:pt x="11" y="81"/>
                      <a:pt x="11" y="8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55"/>
                      <a:pt x="65" y="0"/>
                      <a:pt x="90" y="22"/>
                    </a:cubicBezTo>
                    <a:cubicBezTo>
                      <a:pt x="96" y="26"/>
                      <a:pt x="98" y="33"/>
                      <a:pt x="97" y="39"/>
                    </a:cubicBezTo>
                    <a:cubicBezTo>
                      <a:pt x="96" y="45"/>
                      <a:pt x="93" y="63"/>
                      <a:pt x="17" y="95"/>
                    </a:cubicBezTo>
                    <a:moveTo>
                      <a:pt x="75" y="33"/>
                    </a:moveTo>
                    <a:cubicBezTo>
                      <a:pt x="64" y="34"/>
                      <a:pt x="39" y="54"/>
                      <a:pt x="19" y="76"/>
                    </a:cubicBezTo>
                    <a:cubicBezTo>
                      <a:pt x="60" y="58"/>
                      <a:pt x="80" y="43"/>
                      <a:pt x="81" y="36"/>
                    </a:cubicBezTo>
                    <a:cubicBezTo>
                      <a:pt x="81" y="36"/>
                      <a:pt x="81" y="36"/>
                      <a:pt x="80" y="35"/>
                    </a:cubicBezTo>
                    <a:cubicBezTo>
                      <a:pt x="79" y="34"/>
                      <a:pt x="77" y="33"/>
                      <a:pt x="75" y="33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îṥḻïďe">
                <a:extLst>
                  <a:ext uri="{FF2B5EF4-FFF2-40B4-BE49-F238E27FC236}">
                    <a16:creationId xmlns:a16="http://schemas.microsoft.com/office/drawing/2014/main" id="{5B5E231C-88BC-4A34-857B-23E1CE0457AE}"/>
                  </a:ext>
                </a:extLst>
              </p:cNvPr>
              <p:cNvSpPr/>
              <p:nvPr/>
            </p:nvSpPr>
            <p:spPr bwMode="auto">
              <a:xfrm>
                <a:off x="7924801" y="4246563"/>
                <a:ext cx="114300" cy="61913"/>
              </a:xfrm>
              <a:custGeom>
                <a:avLst/>
                <a:gdLst>
                  <a:gd name="T0" fmla="*/ 35 w 35"/>
                  <a:gd name="T1" fmla="*/ 1 h 19"/>
                  <a:gd name="T2" fmla="*/ 35 w 35"/>
                  <a:gd name="T3" fmla="*/ 1 h 19"/>
                  <a:gd name="T4" fmla="*/ 35 w 35"/>
                  <a:gd name="T5" fmla="*/ 1 h 19"/>
                  <a:gd name="T6" fmla="*/ 30 w 35"/>
                  <a:gd name="T7" fmla="*/ 1 h 19"/>
                  <a:gd name="T8" fmla="*/ 0 w 35"/>
                  <a:gd name="T9" fmla="*/ 19 h 19"/>
                  <a:gd name="T10" fmla="*/ 0 w 35"/>
                  <a:gd name="T11" fmla="*/ 19 h 19"/>
                  <a:gd name="T12" fmla="*/ 30 w 35"/>
                  <a:gd name="T13" fmla="*/ 1 h 19"/>
                  <a:gd name="T14" fmla="*/ 30 w 35"/>
                  <a:gd name="T15" fmla="*/ 1 h 19"/>
                  <a:gd name="T16" fmla="*/ 30 w 35"/>
                  <a:gd name="T17" fmla="*/ 1 h 19"/>
                  <a:gd name="T18" fmla="*/ 30 w 35"/>
                  <a:gd name="T19" fmla="*/ 1 h 19"/>
                  <a:gd name="T20" fmla="*/ 30 w 35"/>
                  <a:gd name="T21" fmla="*/ 1 h 19"/>
                  <a:gd name="T22" fmla="*/ 30 w 35"/>
                  <a:gd name="T23" fmla="*/ 1 h 19"/>
                  <a:gd name="T24" fmla="*/ 30 w 35"/>
                  <a:gd name="T25" fmla="*/ 1 h 19"/>
                  <a:gd name="T26" fmla="*/ 30 w 35"/>
                  <a:gd name="T27" fmla="*/ 1 h 19"/>
                  <a:gd name="T28" fmla="*/ 30 w 35"/>
                  <a:gd name="T29" fmla="*/ 1 h 19"/>
                  <a:gd name="T30" fmla="*/ 30 w 35"/>
                  <a:gd name="T31" fmla="*/ 1 h 19"/>
                  <a:gd name="T32" fmla="*/ 30 w 35"/>
                  <a:gd name="T33" fmla="*/ 0 h 19"/>
                  <a:gd name="T34" fmla="*/ 30 w 35"/>
                  <a:gd name="T35" fmla="*/ 0 h 19"/>
                  <a:gd name="T36" fmla="*/ 30 w 35"/>
                  <a:gd name="T37" fmla="*/ 0 h 19"/>
                  <a:gd name="T38" fmla="*/ 31 w 35"/>
                  <a:gd name="T39" fmla="*/ 0 h 19"/>
                  <a:gd name="T40" fmla="*/ 31 w 35"/>
                  <a:gd name="T41" fmla="*/ 0 h 19"/>
                  <a:gd name="T42" fmla="*/ 31 w 35"/>
                  <a:gd name="T43" fmla="*/ 0 h 19"/>
                  <a:gd name="T44" fmla="*/ 31 w 35"/>
                  <a:gd name="T45" fmla="*/ 0 h 19"/>
                  <a:gd name="T46" fmla="*/ 31 w 35"/>
                  <a:gd name="T47" fmla="*/ 0 h 19"/>
                  <a:gd name="T48" fmla="*/ 31 w 35"/>
                  <a:gd name="T49" fmla="*/ 0 h 19"/>
                  <a:gd name="T50" fmla="*/ 31 w 35"/>
                  <a:gd name="T51" fmla="*/ 0 h 19"/>
                  <a:gd name="T52" fmla="*/ 31 w 35"/>
                  <a:gd name="T53" fmla="*/ 0 h 19"/>
                  <a:gd name="T54" fmla="*/ 31 w 35"/>
                  <a:gd name="T55" fmla="*/ 0 h 19"/>
                  <a:gd name="T56" fmla="*/ 31 w 35"/>
                  <a:gd name="T57" fmla="*/ 0 h 19"/>
                  <a:gd name="T58" fmla="*/ 31 w 35"/>
                  <a:gd name="T59" fmla="*/ 0 h 19"/>
                  <a:gd name="T60" fmla="*/ 31 w 35"/>
                  <a:gd name="T61" fmla="*/ 0 h 19"/>
                  <a:gd name="T62" fmla="*/ 31 w 35"/>
                  <a:gd name="T63" fmla="*/ 0 h 19"/>
                  <a:gd name="T64" fmla="*/ 31 w 35"/>
                  <a:gd name="T65" fmla="*/ 0 h 19"/>
                  <a:gd name="T66" fmla="*/ 31 w 35"/>
                  <a:gd name="T67" fmla="*/ 0 h 19"/>
                  <a:gd name="T68" fmla="*/ 31 w 35"/>
                  <a:gd name="T69" fmla="*/ 0 h 19"/>
                  <a:gd name="T70" fmla="*/ 31 w 35"/>
                  <a:gd name="T71" fmla="*/ 0 h 19"/>
                  <a:gd name="T72" fmla="*/ 31 w 35"/>
                  <a:gd name="T73" fmla="*/ 0 h 19"/>
                  <a:gd name="T74" fmla="*/ 31 w 35"/>
                  <a:gd name="T75" fmla="*/ 0 h 19"/>
                  <a:gd name="T76" fmla="*/ 31 w 35"/>
                  <a:gd name="T77" fmla="*/ 0 h 19"/>
                  <a:gd name="T78" fmla="*/ 31 w 35"/>
                  <a:gd name="T79" fmla="*/ 0 h 19"/>
                  <a:gd name="T80" fmla="*/ 32 w 35"/>
                  <a:gd name="T81" fmla="*/ 0 h 19"/>
                  <a:gd name="T82" fmla="*/ 32 w 35"/>
                  <a:gd name="T83" fmla="*/ 0 h 19"/>
                  <a:gd name="T84" fmla="*/ 32 w 35"/>
                  <a:gd name="T85" fmla="*/ 0 h 19"/>
                  <a:gd name="T86" fmla="*/ 32 w 35"/>
                  <a:gd name="T87" fmla="*/ 0 h 19"/>
                  <a:gd name="T88" fmla="*/ 32 w 35"/>
                  <a:gd name="T89" fmla="*/ 0 h 19"/>
                  <a:gd name="T90" fmla="*/ 32 w 35"/>
                  <a:gd name="T91" fmla="*/ 0 h 19"/>
                  <a:gd name="T92" fmla="*/ 32 w 35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9">
                    <a:moveTo>
                      <a:pt x="35" y="1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moveTo>
                      <a:pt x="30" y="1"/>
                    </a:moveTo>
                    <a:cubicBezTo>
                      <a:pt x="23" y="2"/>
                      <a:pt x="12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9"/>
                      <a:pt x="23" y="2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ïşḻiḓê">
                <a:extLst>
                  <a:ext uri="{FF2B5EF4-FFF2-40B4-BE49-F238E27FC236}">
                    <a16:creationId xmlns:a16="http://schemas.microsoft.com/office/drawing/2014/main" id="{10FEE3D0-82E4-483A-A15A-C9400ABFEDA9}"/>
                  </a:ext>
                </a:extLst>
              </p:cNvPr>
              <p:cNvSpPr/>
              <p:nvPr/>
            </p:nvSpPr>
            <p:spPr bwMode="auto">
              <a:xfrm>
                <a:off x="7888288" y="4194175"/>
                <a:ext cx="171450" cy="114300"/>
              </a:xfrm>
              <a:custGeom>
                <a:avLst/>
                <a:gdLst>
                  <a:gd name="T0" fmla="*/ 37 w 52"/>
                  <a:gd name="T1" fmla="*/ 0 h 35"/>
                  <a:gd name="T2" fmla="*/ 0 w 52"/>
                  <a:gd name="T3" fmla="*/ 21 h 35"/>
                  <a:gd name="T4" fmla="*/ 11 w 52"/>
                  <a:gd name="T5" fmla="*/ 35 h 35"/>
                  <a:gd name="T6" fmla="*/ 41 w 52"/>
                  <a:gd name="T7" fmla="*/ 17 h 35"/>
                  <a:gd name="T8" fmla="*/ 41 w 52"/>
                  <a:gd name="T9" fmla="*/ 17 h 35"/>
                  <a:gd name="T10" fmla="*/ 41 w 52"/>
                  <a:gd name="T11" fmla="*/ 17 h 35"/>
                  <a:gd name="T12" fmla="*/ 41 w 52"/>
                  <a:gd name="T13" fmla="*/ 17 h 35"/>
                  <a:gd name="T14" fmla="*/ 41 w 52"/>
                  <a:gd name="T15" fmla="*/ 17 h 35"/>
                  <a:gd name="T16" fmla="*/ 41 w 52"/>
                  <a:gd name="T17" fmla="*/ 17 h 35"/>
                  <a:gd name="T18" fmla="*/ 41 w 52"/>
                  <a:gd name="T19" fmla="*/ 17 h 35"/>
                  <a:gd name="T20" fmla="*/ 41 w 52"/>
                  <a:gd name="T21" fmla="*/ 16 h 35"/>
                  <a:gd name="T22" fmla="*/ 41 w 52"/>
                  <a:gd name="T23" fmla="*/ 16 h 35"/>
                  <a:gd name="T24" fmla="*/ 42 w 52"/>
                  <a:gd name="T25" fmla="*/ 16 h 35"/>
                  <a:gd name="T26" fmla="*/ 42 w 52"/>
                  <a:gd name="T27" fmla="*/ 16 h 35"/>
                  <a:gd name="T28" fmla="*/ 42 w 52"/>
                  <a:gd name="T29" fmla="*/ 16 h 35"/>
                  <a:gd name="T30" fmla="*/ 42 w 52"/>
                  <a:gd name="T31" fmla="*/ 16 h 35"/>
                  <a:gd name="T32" fmla="*/ 42 w 52"/>
                  <a:gd name="T33" fmla="*/ 16 h 35"/>
                  <a:gd name="T34" fmla="*/ 42 w 52"/>
                  <a:gd name="T35" fmla="*/ 16 h 35"/>
                  <a:gd name="T36" fmla="*/ 42 w 52"/>
                  <a:gd name="T37" fmla="*/ 16 h 35"/>
                  <a:gd name="T38" fmla="*/ 42 w 52"/>
                  <a:gd name="T39" fmla="*/ 16 h 35"/>
                  <a:gd name="T40" fmla="*/ 42 w 52"/>
                  <a:gd name="T41" fmla="*/ 16 h 35"/>
                  <a:gd name="T42" fmla="*/ 42 w 52"/>
                  <a:gd name="T43" fmla="*/ 16 h 35"/>
                  <a:gd name="T44" fmla="*/ 42 w 52"/>
                  <a:gd name="T45" fmla="*/ 16 h 35"/>
                  <a:gd name="T46" fmla="*/ 42 w 52"/>
                  <a:gd name="T47" fmla="*/ 16 h 35"/>
                  <a:gd name="T48" fmla="*/ 42 w 52"/>
                  <a:gd name="T49" fmla="*/ 16 h 35"/>
                  <a:gd name="T50" fmla="*/ 42 w 52"/>
                  <a:gd name="T51" fmla="*/ 16 h 35"/>
                  <a:gd name="T52" fmla="*/ 42 w 52"/>
                  <a:gd name="T53" fmla="*/ 16 h 35"/>
                  <a:gd name="T54" fmla="*/ 43 w 52"/>
                  <a:gd name="T55" fmla="*/ 16 h 35"/>
                  <a:gd name="T56" fmla="*/ 43 w 52"/>
                  <a:gd name="T57" fmla="*/ 16 h 35"/>
                  <a:gd name="T58" fmla="*/ 43 w 52"/>
                  <a:gd name="T59" fmla="*/ 16 h 35"/>
                  <a:gd name="T60" fmla="*/ 43 w 52"/>
                  <a:gd name="T61" fmla="*/ 16 h 35"/>
                  <a:gd name="T62" fmla="*/ 43 w 52"/>
                  <a:gd name="T63" fmla="*/ 16 h 35"/>
                  <a:gd name="T64" fmla="*/ 43 w 52"/>
                  <a:gd name="T65" fmla="*/ 16 h 35"/>
                  <a:gd name="T66" fmla="*/ 46 w 52"/>
                  <a:gd name="T67" fmla="*/ 17 h 35"/>
                  <a:gd name="T68" fmla="*/ 46 w 52"/>
                  <a:gd name="T69" fmla="*/ 17 h 35"/>
                  <a:gd name="T70" fmla="*/ 47 w 52"/>
                  <a:gd name="T71" fmla="*/ 18 h 35"/>
                  <a:gd name="T72" fmla="*/ 48 w 52"/>
                  <a:gd name="T73" fmla="*/ 19 h 35"/>
                  <a:gd name="T74" fmla="*/ 48 w 52"/>
                  <a:gd name="T75" fmla="*/ 19 h 35"/>
                  <a:gd name="T76" fmla="*/ 37 w 52"/>
                  <a:gd name="T7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5">
                    <a:moveTo>
                      <a:pt x="37" y="0"/>
                    </a:moveTo>
                    <a:cubicBezTo>
                      <a:pt x="25" y="3"/>
                      <a:pt x="12" y="11"/>
                      <a:pt x="0" y="2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23" y="25"/>
                      <a:pt x="34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4" y="16"/>
                      <a:pt x="45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7" y="18"/>
                      <a:pt x="47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2" y="12"/>
                      <a:pt x="46" y="1"/>
                      <a:pt x="37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íṧļíḋe">
                <a:extLst>
                  <a:ext uri="{FF2B5EF4-FFF2-40B4-BE49-F238E27FC236}">
                    <a16:creationId xmlns:a16="http://schemas.microsoft.com/office/drawing/2014/main" id="{46624016-87B9-4866-83D5-1078C41347DE}"/>
                  </a:ext>
                </a:extLst>
              </p:cNvPr>
              <p:cNvSpPr/>
              <p:nvPr/>
            </p:nvSpPr>
            <p:spPr bwMode="auto">
              <a:xfrm>
                <a:off x="7456488" y="4137025"/>
                <a:ext cx="322263" cy="314325"/>
              </a:xfrm>
              <a:custGeom>
                <a:avLst/>
                <a:gdLst>
                  <a:gd name="T0" fmla="*/ 1 w 98"/>
                  <a:gd name="T1" fmla="*/ 39 h 95"/>
                  <a:gd name="T2" fmla="*/ 7 w 98"/>
                  <a:gd name="T3" fmla="*/ 22 h 95"/>
                  <a:gd name="T4" fmla="*/ 98 w 98"/>
                  <a:gd name="T5" fmla="*/ 72 h 95"/>
                  <a:gd name="T6" fmla="*/ 87 w 98"/>
                  <a:gd name="T7" fmla="*/ 81 h 95"/>
                  <a:gd name="T8" fmla="*/ 81 w 98"/>
                  <a:gd name="T9" fmla="*/ 95 h 95"/>
                  <a:gd name="T10" fmla="*/ 1 w 98"/>
                  <a:gd name="T11" fmla="*/ 39 h 95"/>
                  <a:gd name="T12" fmla="*/ 18 w 98"/>
                  <a:gd name="T13" fmla="*/ 35 h 95"/>
                  <a:gd name="T14" fmla="*/ 17 w 98"/>
                  <a:gd name="T15" fmla="*/ 36 h 95"/>
                  <a:gd name="T16" fmla="*/ 79 w 98"/>
                  <a:gd name="T17" fmla="*/ 76 h 95"/>
                  <a:gd name="T18" fmla="*/ 23 w 98"/>
                  <a:gd name="T19" fmla="*/ 33 h 95"/>
                  <a:gd name="T20" fmla="*/ 18 w 98"/>
                  <a:gd name="T21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" y="39"/>
                    </a:moveTo>
                    <a:cubicBezTo>
                      <a:pt x="0" y="33"/>
                      <a:pt x="2" y="26"/>
                      <a:pt x="7" y="22"/>
                    </a:cubicBezTo>
                    <a:cubicBezTo>
                      <a:pt x="33" y="0"/>
                      <a:pt x="83" y="55"/>
                      <a:pt x="98" y="7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4" y="63"/>
                      <a:pt x="1" y="45"/>
                      <a:pt x="1" y="39"/>
                    </a:cubicBezTo>
                    <a:moveTo>
                      <a:pt x="18" y="35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3"/>
                      <a:pt x="38" y="58"/>
                      <a:pt x="79" y="76"/>
                    </a:cubicBezTo>
                    <a:cubicBezTo>
                      <a:pt x="59" y="54"/>
                      <a:pt x="34" y="34"/>
                      <a:pt x="23" y="33"/>
                    </a:cubicBezTo>
                    <a:cubicBezTo>
                      <a:pt x="21" y="33"/>
                      <a:pt x="19" y="34"/>
                      <a:pt x="18" y="35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íṥḷïḋe">
                <a:extLst>
                  <a:ext uri="{FF2B5EF4-FFF2-40B4-BE49-F238E27FC236}">
                    <a16:creationId xmlns:a16="http://schemas.microsoft.com/office/drawing/2014/main" id="{F6530623-CCC3-4BE0-985E-D03BDDEEF360}"/>
                  </a:ext>
                </a:extLst>
              </p:cNvPr>
              <p:cNvSpPr/>
              <p:nvPr/>
            </p:nvSpPr>
            <p:spPr bwMode="auto">
              <a:xfrm>
                <a:off x="7531101" y="4246563"/>
                <a:ext cx="103188" cy="61913"/>
              </a:xfrm>
              <a:custGeom>
                <a:avLst/>
                <a:gdLst>
                  <a:gd name="T0" fmla="*/ 1 w 31"/>
                  <a:gd name="T1" fmla="*/ 1 h 19"/>
                  <a:gd name="T2" fmla="*/ 31 w 31"/>
                  <a:gd name="T3" fmla="*/ 19 h 19"/>
                  <a:gd name="T4" fmla="*/ 31 w 31"/>
                  <a:gd name="T5" fmla="*/ 19 h 19"/>
                  <a:gd name="T6" fmla="*/ 1 w 31"/>
                  <a:gd name="T7" fmla="*/ 1 h 19"/>
                  <a:gd name="T8" fmla="*/ 1 w 31"/>
                  <a:gd name="T9" fmla="*/ 1 h 19"/>
                  <a:gd name="T10" fmla="*/ 1 w 31"/>
                  <a:gd name="T11" fmla="*/ 1 h 19"/>
                  <a:gd name="T12" fmla="*/ 1 w 31"/>
                  <a:gd name="T13" fmla="*/ 1 h 19"/>
                  <a:gd name="T14" fmla="*/ 1 w 31"/>
                  <a:gd name="T15" fmla="*/ 1 h 19"/>
                  <a:gd name="T16" fmla="*/ 1 w 31"/>
                  <a:gd name="T17" fmla="*/ 1 h 19"/>
                  <a:gd name="T18" fmla="*/ 1 w 31"/>
                  <a:gd name="T19" fmla="*/ 1 h 19"/>
                  <a:gd name="T20" fmla="*/ 1 w 31"/>
                  <a:gd name="T21" fmla="*/ 1 h 19"/>
                  <a:gd name="T22" fmla="*/ 1 w 31"/>
                  <a:gd name="T23" fmla="*/ 1 h 19"/>
                  <a:gd name="T24" fmla="*/ 1 w 31"/>
                  <a:gd name="T25" fmla="*/ 1 h 19"/>
                  <a:gd name="T26" fmla="*/ 0 w 31"/>
                  <a:gd name="T27" fmla="*/ 1 h 19"/>
                  <a:gd name="T28" fmla="*/ 1 w 31"/>
                  <a:gd name="T29" fmla="*/ 1 h 19"/>
                  <a:gd name="T30" fmla="*/ 0 w 31"/>
                  <a:gd name="T31" fmla="*/ 1 h 19"/>
                  <a:gd name="T32" fmla="*/ 0 w 31"/>
                  <a:gd name="T33" fmla="*/ 0 h 19"/>
                  <a:gd name="T34" fmla="*/ 0 w 31"/>
                  <a:gd name="T35" fmla="*/ 0 h 19"/>
                  <a:gd name="T36" fmla="*/ 0 w 31"/>
                  <a:gd name="T37" fmla="*/ 0 h 19"/>
                  <a:gd name="T38" fmla="*/ 0 w 31"/>
                  <a:gd name="T39" fmla="*/ 0 h 19"/>
                  <a:gd name="T40" fmla="*/ 0 w 31"/>
                  <a:gd name="T41" fmla="*/ 0 h 19"/>
                  <a:gd name="T42" fmla="*/ 0 w 31"/>
                  <a:gd name="T43" fmla="*/ 0 h 19"/>
                  <a:gd name="T44" fmla="*/ 0 w 31"/>
                  <a:gd name="T45" fmla="*/ 0 h 19"/>
                  <a:gd name="T46" fmla="*/ 0 w 31"/>
                  <a:gd name="T47" fmla="*/ 0 h 19"/>
                  <a:gd name="T48" fmla="*/ 0 w 31"/>
                  <a:gd name="T49" fmla="*/ 0 h 19"/>
                  <a:gd name="T50" fmla="*/ 0 w 31"/>
                  <a:gd name="T51" fmla="*/ 0 h 19"/>
                  <a:gd name="T52" fmla="*/ 0 w 31"/>
                  <a:gd name="T53" fmla="*/ 0 h 19"/>
                  <a:gd name="T54" fmla="*/ 0 w 31"/>
                  <a:gd name="T55" fmla="*/ 0 h 19"/>
                  <a:gd name="T56" fmla="*/ 0 w 31"/>
                  <a:gd name="T57" fmla="*/ 0 h 19"/>
                  <a:gd name="T58" fmla="*/ 0 w 31"/>
                  <a:gd name="T59" fmla="*/ 0 h 19"/>
                  <a:gd name="T60" fmla="*/ 0 w 31"/>
                  <a:gd name="T61" fmla="*/ 0 h 19"/>
                  <a:gd name="T62" fmla="*/ 0 w 31"/>
                  <a:gd name="T63" fmla="*/ 0 h 19"/>
                  <a:gd name="T64" fmla="*/ 0 w 31"/>
                  <a:gd name="T65" fmla="*/ 0 h 19"/>
                  <a:gd name="T66" fmla="*/ 0 w 31"/>
                  <a:gd name="T67" fmla="*/ 0 h 19"/>
                  <a:gd name="T68" fmla="*/ 0 w 31"/>
                  <a:gd name="T69" fmla="*/ 0 h 19"/>
                  <a:gd name="T70" fmla="*/ 0 w 31"/>
                  <a:gd name="T71" fmla="*/ 0 h 19"/>
                  <a:gd name="T72" fmla="*/ 0 w 31"/>
                  <a:gd name="T73" fmla="*/ 0 h 19"/>
                  <a:gd name="T74" fmla="*/ 0 w 31"/>
                  <a:gd name="T75" fmla="*/ 0 h 19"/>
                  <a:gd name="T76" fmla="*/ 0 w 31"/>
                  <a:gd name="T77" fmla="*/ 0 h 19"/>
                  <a:gd name="T78" fmla="*/ 0 w 31"/>
                  <a:gd name="T7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19">
                    <a:moveTo>
                      <a:pt x="1" y="1"/>
                    </a:moveTo>
                    <a:cubicBezTo>
                      <a:pt x="8" y="2"/>
                      <a:pt x="19" y="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9"/>
                      <a:pt x="8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2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îŝlíḋe">
                <a:extLst>
                  <a:ext uri="{FF2B5EF4-FFF2-40B4-BE49-F238E27FC236}">
                    <a16:creationId xmlns:a16="http://schemas.microsoft.com/office/drawing/2014/main" id="{5394F07F-26E4-4866-987F-2ADAA4FEC1B8}"/>
                  </a:ext>
                </a:extLst>
              </p:cNvPr>
              <p:cNvSpPr/>
              <p:nvPr/>
            </p:nvSpPr>
            <p:spPr bwMode="auto">
              <a:xfrm>
                <a:off x="7499351" y="4194175"/>
                <a:ext cx="171450" cy="114300"/>
              </a:xfrm>
              <a:custGeom>
                <a:avLst/>
                <a:gdLst>
                  <a:gd name="T0" fmla="*/ 15 w 52"/>
                  <a:gd name="T1" fmla="*/ 0 h 35"/>
                  <a:gd name="T2" fmla="*/ 4 w 52"/>
                  <a:gd name="T3" fmla="*/ 19 h 35"/>
                  <a:gd name="T4" fmla="*/ 4 w 52"/>
                  <a:gd name="T5" fmla="*/ 19 h 35"/>
                  <a:gd name="T6" fmla="*/ 5 w 52"/>
                  <a:gd name="T7" fmla="*/ 18 h 35"/>
                  <a:gd name="T8" fmla="*/ 9 w 52"/>
                  <a:gd name="T9" fmla="*/ 16 h 35"/>
                  <a:gd name="T10" fmla="*/ 10 w 52"/>
                  <a:gd name="T11" fmla="*/ 16 h 35"/>
                  <a:gd name="T12" fmla="*/ 10 w 52"/>
                  <a:gd name="T13" fmla="*/ 16 h 35"/>
                  <a:gd name="T14" fmla="*/ 10 w 52"/>
                  <a:gd name="T15" fmla="*/ 16 h 35"/>
                  <a:gd name="T16" fmla="*/ 10 w 52"/>
                  <a:gd name="T17" fmla="*/ 16 h 35"/>
                  <a:gd name="T18" fmla="*/ 10 w 52"/>
                  <a:gd name="T19" fmla="*/ 16 h 35"/>
                  <a:gd name="T20" fmla="*/ 10 w 52"/>
                  <a:gd name="T21" fmla="*/ 16 h 35"/>
                  <a:gd name="T22" fmla="*/ 10 w 52"/>
                  <a:gd name="T23" fmla="*/ 16 h 35"/>
                  <a:gd name="T24" fmla="*/ 10 w 52"/>
                  <a:gd name="T25" fmla="*/ 16 h 35"/>
                  <a:gd name="T26" fmla="*/ 10 w 52"/>
                  <a:gd name="T27" fmla="*/ 16 h 35"/>
                  <a:gd name="T28" fmla="*/ 10 w 52"/>
                  <a:gd name="T29" fmla="*/ 16 h 35"/>
                  <a:gd name="T30" fmla="*/ 10 w 52"/>
                  <a:gd name="T31" fmla="*/ 16 h 35"/>
                  <a:gd name="T32" fmla="*/ 10 w 52"/>
                  <a:gd name="T33" fmla="*/ 16 h 35"/>
                  <a:gd name="T34" fmla="*/ 10 w 52"/>
                  <a:gd name="T35" fmla="*/ 16 h 35"/>
                  <a:gd name="T36" fmla="*/ 10 w 52"/>
                  <a:gd name="T37" fmla="*/ 16 h 35"/>
                  <a:gd name="T38" fmla="*/ 10 w 52"/>
                  <a:gd name="T39" fmla="*/ 16 h 35"/>
                  <a:gd name="T40" fmla="*/ 10 w 52"/>
                  <a:gd name="T41" fmla="*/ 16 h 35"/>
                  <a:gd name="T42" fmla="*/ 10 w 52"/>
                  <a:gd name="T43" fmla="*/ 16 h 35"/>
                  <a:gd name="T44" fmla="*/ 10 w 52"/>
                  <a:gd name="T45" fmla="*/ 17 h 35"/>
                  <a:gd name="T46" fmla="*/ 11 w 52"/>
                  <a:gd name="T47" fmla="*/ 17 h 35"/>
                  <a:gd name="T48" fmla="*/ 11 w 52"/>
                  <a:gd name="T49" fmla="*/ 17 h 35"/>
                  <a:gd name="T50" fmla="*/ 11 w 52"/>
                  <a:gd name="T51" fmla="*/ 17 h 35"/>
                  <a:gd name="T52" fmla="*/ 11 w 52"/>
                  <a:gd name="T53" fmla="*/ 17 h 35"/>
                  <a:gd name="T54" fmla="*/ 11 w 52"/>
                  <a:gd name="T55" fmla="*/ 17 h 35"/>
                  <a:gd name="T56" fmla="*/ 11 w 52"/>
                  <a:gd name="T57" fmla="*/ 17 h 35"/>
                  <a:gd name="T58" fmla="*/ 11 w 52"/>
                  <a:gd name="T59" fmla="*/ 17 h 35"/>
                  <a:gd name="T60" fmla="*/ 11 w 52"/>
                  <a:gd name="T61" fmla="*/ 17 h 35"/>
                  <a:gd name="T62" fmla="*/ 41 w 52"/>
                  <a:gd name="T63" fmla="*/ 35 h 35"/>
                  <a:gd name="T64" fmla="*/ 52 w 52"/>
                  <a:gd name="T65" fmla="*/ 21 h 35"/>
                  <a:gd name="T66" fmla="*/ 15 w 52"/>
                  <a:gd name="T6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35">
                    <a:moveTo>
                      <a:pt x="15" y="0"/>
                    </a:moveTo>
                    <a:cubicBezTo>
                      <a:pt x="6" y="1"/>
                      <a:pt x="0" y="12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8"/>
                      <a:pt x="29" y="25"/>
                      <a:pt x="41" y="3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0" y="11"/>
                      <a:pt x="26" y="3"/>
                      <a:pt x="15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i$ľîḑé">
                <a:extLst>
                  <a:ext uri="{FF2B5EF4-FFF2-40B4-BE49-F238E27FC236}">
                    <a16:creationId xmlns:a16="http://schemas.microsoft.com/office/drawing/2014/main" id="{D338D710-72A2-43E6-AF5C-EF4DC12DB14A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iṣḻíḍe">
                <a:extLst>
                  <a:ext uri="{FF2B5EF4-FFF2-40B4-BE49-F238E27FC236}">
                    <a16:creationId xmlns:a16="http://schemas.microsoft.com/office/drawing/2014/main" id="{84CB40A2-5B7E-4B90-9D45-C009A097B2BE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ísḻíḍê">
                <a:extLst>
                  <a:ext uri="{FF2B5EF4-FFF2-40B4-BE49-F238E27FC236}">
                    <a16:creationId xmlns:a16="http://schemas.microsoft.com/office/drawing/2014/main" id="{8CEDD260-D1F8-4466-B24C-DEAD5A4684DE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iṣļïdè">
                <a:extLst>
                  <a:ext uri="{FF2B5EF4-FFF2-40B4-BE49-F238E27FC236}">
                    <a16:creationId xmlns:a16="http://schemas.microsoft.com/office/drawing/2014/main" id="{459D05AB-C833-4ACD-837B-B30C53F74B0A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íŝlïḋè">
                <a:extLst>
                  <a:ext uri="{FF2B5EF4-FFF2-40B4-BE49-F238E27FC236}">
                    <a16:creationId xmlns:a16="http://schemas.microsoft.com/office/drawing/2014/main" id="{452ED35F-7E80-4E55-81B0-CADB5240A64D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ïṩḷïďè">
                <a:extLst>
                  <a:ext uri="{FF2B5EF4-FFF2-40B4-BE49-F238E27FC236}">
                    <a16:creationId xmlns:a16="http://schemas.microsoft.com/office/drawing/2014/main" id="{36EFD29F-FC78-4D03-B70E-7142C302068C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íṣlïḋé">
                <a:extLst>
                  <a:ext uri="{FF2B5EF4-FFF2-40B4-BE49-F238E27FC236}">
                    <a16:creationId xmlns:a16="http://schemas.microsoft.com/office/drawing/2014/main" id="{25320556-F6CE-44B6-8285-4FA4BDEB3C82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ís1îḍe">
                <a:extLst>
                  <a:ext uri="{FF2B5EF4-FFF2-40B4-BE49-F238E27FC236}">
                    <a16:creationId xmlns:a16="http://schemas.microsoft.com/office/drawing/2014/main" id="{159835CC-2802-4185-92DD-971A4D9ED9DB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iṡlíḍé">
                <a:extLst>
                  <a:ext uri="{FF2B5EF4-FFF2-40B4-BE49-F238E27FC236}">
                    <a16:creationId xmlns:a16="http://schemas.microsoft.com/office/drawing/2014/main" id="{05413ADC-A395-4470-9E5E-7011B9A19809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í$1iḋê">
                <a:extLst>
                  <a:ext uri="{FF2B5EF4-FFF2-40B4-BE49-F238E27FC236}">
                    <a16:creationId xmlns:a16="http://schemas.microsoft.com/office/drawing/2014/main" id="{7A65B564-B0E0-4557-8035-17C24CB2F468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íSľîḍê">
                <a:extLst>
                  <a:ext uri="{FF2B5EF4-FFF2-40B4-BE49-F238E27FC236}">
                    <a16:creationId xmlns:a16="http://schemas.microsoft.com/office/drawing/2014/main" id="{D6507CEB-25B4-4C50-B217-32C3A0716A8F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íṣ1íďê">
                <a:extLst>
                  <a:ext uri="{FF2B5EF4-FFF2-40B4-BE49-F238E27FC236}">
                    <a16:creationId xmlns:a16="http://schemas.microsoft.com/office/drawing/2014/main" id="{9559EBA1-3B59-4423-8685-68625E40812E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ïsľiḑê">
                <a:extLst>
                  <a:ext uri="{FF2B5EF4-FFF2-40B4-BE49-F238E27FC236}">
                    <a16:creationId xmlns:a16="http://schemas.microsoft.com/office/drawing/2014/main" id="{A37A599A-27F9-4CBB-B5A5-FD2F159A98D8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iṧliďê">
                <a:extLst>
                  <a:ext uri="{FF2B5EF4-FFF2-40B4-BE49-F238E27FC236}">
                    <a16:creationId xmlns:a16="http://schemas.microsoft.com/office/drawing/2014/main" id="{F86D5487-8E7D-44A4-B673-7FDB113E2762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iṣ1iḋê">
                <a:extLst>
                  <a:ext uri="{FF2B5EF4-FFF2-40B4-BE49-F238E27FC236}">
                    <a16:creationId xmlns:a16="http://schemas.microsoft.com/office/drawing/2014/main" id="{FB4A189B-1F82-4D03-AAA5-B91AA91E5162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íṩľíḓe">
                <a:extLst>
                  <a:ext uri="{FF2B5EF4-FFF2-40B4-BE49-F238E27FC236}">
                    <a16:creationId xmlns:a16="http://schemas.microsoft.com/office/drawing/2014/main" id="{903E4550-6DE7-4665-8A5A-36DC504CBE57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iŝḷiḋê">
                <a:extLst>
                  <a:ext uri="{FF2B5EF4-FFF2-40B4-BE49-F238E27FC236}">
                    <a16:creationId xmlns:a16="http://schemas.microsoft.com/office/drawing/2014/main" id="{1D237A28-0426-4869-8DC1-64E1D5D821C0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iṣļíḍè">
                <a:extLst>
                  <a:ext uri="{FF2B5EF4-FFF2-40B4-BE49-F238E27FC236}">
                    <a16:creationId xmlns:a16="http://schemas.microsoft.com/office/drawing/2014/main" id="{C7E019C1-A422-41DA-86B8-082CCF8B685F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íṩḷiďé">
                <a:extLst>
                  <a:ext uri="{FF2B5EF4-FFF2-40B4-BE49-F238E27FC236}">
                    <a16:creationId xmlns:a16="http://schemas.microsoft.com/office/drawing/2014/main" id="{F1763F5A-15F1-4C43-A44C-00B712302D24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îslîḑê">
                <a:extLst>
                  <a:ext uri="{FF2B5EF4-FFF2-40B4-BE49-F238E27FC236}">
                    <a16:creationId xmlns:a16="http://schemas.microsoft.com/office/drawing/2014/main" id="{0118A0CE-8123-4EC4-871D-19772AAC8EA8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ïślídè">
                <a:extLst>
                  <a:ext uri="{FF2B5EF4-FFF2-40B4-BE49-F238E27FC236}">
                    <a16:creationId xmlns:a16="http://schemas.microsoft.com/office/drawing/2014/main" id="{37EBC355-8FD0-4F7D-8A5F-6EE1E10BF6E8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íṩľiḓê">
                <a:extLst>
                  <a:ext uri="{FF2B5EF4-FFF2-40B4-BE49-F238E27FC236}">
                    <a16:creationId xmlns:a16="http://schemas.microsoft.com/office/drawing/2014/main" id="{A00FE0C4-5889-4496-8BD4-E5DBAB1C610D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iSļíde">
                <a:extLst>
                  <a:ext uri="{FF2B5EF4-FFF2-40B4-BE49-F238E27FC236}">
                    <a16:creationId xmlns:a16="http://schemas.microsoft.com/office/drawing/2014/main" id="{D2EB78F0-962C-4893-B8F5-489EDE9CED21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íṣ1ïďê">
                <a:extLst>
                  <a:ext uri="{FF2B5EF4-FFF2-40B4-BE49-F238E27FC236}">
                    <a16:creationId xmlns:a16="http://schemas.microsoft.com/office/drawing/2014/main" id="{4028C833-34C4-41BD-B5F2-970E6D160C29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isļïḓé">
                <a:extLst>
                  <a:ext uri="{FF2B5EF4-FFF2-40B4-BE49-F238E27FC236}">
                    <a16:creationId xmlns:a16="http://schemas.microsoft.com/office/drawing/2014/main" id="{E470D0A3-AE5D-469C-87D2-30C1879C29A6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ïŝlïḋê">
                <a:extLst>
                  <a:ext uri="{FF2B5EF4-FFF2-40B4-BE49-F238E27FC236}">
                    <a16:creationId xmlns:a16="http://schemas.microsoft.com/office/drawing/2014/main" id="{8B4332EB-2306-4E7F-9697-5E1ED0DD1D66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îŝļide">
                <a:extLst>
                  <a:ext uri="{FF2B5EF4-FFF2-40B4-BE49-F238E27FC236}">
                    <a16:creationId xmlns:a16="http://schemas.microsoft.com/office/drawing/2014/main" id="{0C8C074F-FA86-4A10-8A89-4233856AFE8D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ïsḷïďê">
                <a:extLst>
                  <a:ext uri="{FF2B5EF4-FFF2-40B4-BE49-F238E27FC236}">
                    <a16:creationId xmlns:a16="http://schemas.microsoft.com/office/drawing/2014/main" id="{EE9B9129-BA0B-4D2C-B2AE-39B5B677C3AA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ïsḻidê">
                <a:extLst>
                  <a:ext uri="{FF2B5EF4-FFF2-40B4-BE49-F238E27FC236}">
                    <a16:creationId xmlns:a16="http://schemas.microsoft.com/office/drawing/2014/main" id="{61AAAAFF-78C9-4E24-819B-703ED457137C}"/>
                  </a:ext>
                </a:extLst>
              </p:cNvPr>
              <p:cNvSpPr/>
              <p:nvPr/>
            </p:nvSpPr>
            <p:spPr bwMode="auto">
              <a:xfrm>
                <a:off x="7491413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îşľíḋê">
                <a:extLst>
                  <a:ext uri="{FF2B5EF4-FFF2-40B4-BE49-F238E27FC236}">
                    <a16:creationId xmlns:a16="http://schemas.microsoft.com/office/drawing/2014/main" id="{1A3DBDA6-40EF-48B9-A9E9-F6E3F1F527EC}"/>
                  </a:ext>
                </a:extLst>
              </p:cNvPr>
              <p:cNvSpPr/>
              <p:nvPr/>
            </p:nvSpPr>
            <p:spPr bwMode="auto">
              <a:xfrm>
                <a:off x="7900988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ïṣḷïḋe">
                <a:extLst>
                  <a:ext uri="{FF2B5EF4-FFF2-40B4-BE49-F238E27FC236}">
                    <a16:creationId xmlns:a16="http://schemas.microsoft.com/office/drawing/2014/main" id="{DA378879-0867-4C40-AA2A-9C4185CB9740}"/>
                  </a:ext>
                </a:extLst>
              </p:cNvPr>
              <p:cNvSpPr/>
              <p:nvPr/>
            </p:nvSpPr>
            <p:spPr bwMode="auto">
              <a:xfrm>
                <a:off x="5735638" y="5472113"/>
                <a:ext cx="115888" cy="85725"/>
              </a:xfrm>
              <a:custGeom>
                <a:avLst/>
                <a:gdLst>
                  <a:gd name="T0" fmla="*/ 2 w 35"/>
                  <a:gd name="T1" fmla="*/ 8 h 26"/>
                  <a:gd name="T2" fmla="*/ 28 w 35"/>
                  <a:gd name="T3" fmla="*/ 25 h 26"/>
                  <a:gd name="T4" fmla="*/ 33 w 35"/>
                  <a:gd name="T5" fmla="*/ 23 h 26"/>
                  <a:gd name="T6" fmla="*/ 32 w 35"/>
                  <a:gd name="T7" fmla="*/ 18 h 26"/>
                  <a:gd name="T8" fmla="*/ 6 w 35"/>
                  <a:gd name="T9" fmla="*/ 1 h 26"/>
                  <a:gd name="T10" fmla="*/ 1 w 35"/>
                  <a:gd name="T11" fmla="*/ 3 h 26"/>
                  <a:gd name="T12" fmla="*/ 2 w 35"/>
                  <a:gd name="T1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6">
                    <a:moveTo>
                      <a:pt x="2" y="8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2" y="25"/>
                      <a:pt x="33" y="23"/>
                    </a:cubicBezTo>
                    <a:cubicBezTo>
                      <a:pt x="35" y="22"/>
                      <a:pt x="34" y="19"/>
                      <a:pt x="32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îśḷîďè">
                <a:extLst>
                  <a:ext uri="{FF2B5EF4-FFF2-40B4-BE49-F238E27FC236}">
                    <a16:creationId xmlns:a16="http://schemas.microsoft.com/office/drawing/2014/main" id="{22482384-E213-452E-9EE7-42636ADC5987}"/>
                  </a:ext>
                </a:extLst>
              </p:cNvPr>
              <p:cNvSpPr/>
              <p:nvPr/>
            </p:nvSpPr>
            <p:spPr bwMode="auto">
              <a:xfrm>
                <a:off x="6316663" y="5502275"/>
                <a:ext cx="53975" cy="115888"/>
              </a:xfrm>
              <a:custGeom>
                <a:avLst/>
                <a:gdLst>
                  <a:gd name="T0" fmla="*/ 8 w 16"/>
                  <a:gd name="T1" fmla="*/ 3 h 35"/>
                  <a:gd name="T2" fmla="*/ 0 w 16"/>
                  <a:gd name="T3" fmla="*/ 30 h 35"/>
                  <a:gd name="T4" fmla="*/ 3 w 16"/>
                  <a:gd name="T5" fmla="*/ 34 h 35"/>
                  <a:gd name="T6" fmla="*/ 8 w 16"/>
                  <a:gd name="T7" fmla="*/ 32 h 35"/>
                  <a:gd name="T8" fmla="*/ 15 w 16"/>
                  <a:gd name="T9" fmla="*/ 5 h 35"/>
                  <a:gd name="T10" fmla="*/ 12 w 16"/>
                  <a:gd name="T11" fmla="*/ 1 h 35"/>
                  <a:gd name="T12" fmla="*/ 8 w 16"/>
                  <a:gd name="T13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5">
                    <a:moveTo>
                      <a:pt x="8" y="3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5" y="35"/>
                      <a:pt x="7" y="34"/>
                      <a:pt x="8" y="3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3"/>
                      <a:pt x="14" y="1"/>
                      <a:pt x="12" y="1"/>
                    </a:cubicBezTo>
                    <a:cubicBezTo>
                      <a:pt x="10" y="0"/>
                      <a:pt x="8" y="1"/>
                      <a:pt x="8" y="3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îśļidê">
                <a:extLst>
                  <a:ext uri="{FF2B5EF4-FFF2-40B4-BE49-F238E27FC236}">
                    <a16:creationId xmlns:a16="http://schemas.microsoft.com/office/drawing/2014/main" id="{E2044539-384E-4DB6-B132-82D2B2956BA8}"/>
                  </a:ext>
                </a:extLst>
              </p:cNvPr>
              <p:cNvSpPr/>
              <p:nvPr/>
            </p:nvSpPr>
            <p:spPr bwMode="auto">
              <a:xfrm>
                <a:off x="6689726" y="5489575"/>
                <a:ext cx="88900" cy="42863"/>
              </a:xfrm>
              <a:custGeom>
                <a:avLst/>
                <a:gdLst>
                  <a:gd name="T0" fmla="*/ 4 w 27"/>
                  <a:gd name="T1" fmla="*/ 8 h 13"/>
                  <a:gd name="T2" fmla="*/ 22 w 27"/>
                  <a:gd name="T3" fmla="*/ 12 h 13"/>
                  <a:gd name="T4" fmla="*/ 27 w 27"/>
                  <a:gd name="T5" fmla="*/ 9 h 13"/>
                  <a:gd name="T6" fmla="*/ 24 w 27"/>
                  <a:gd name="T7" fmla="*/ 5 h 13"/>
                  <a:gd name="T8" fmla="*/ 5 w 27"/>
                  <a:gd name="T9" fmla="*/ 1 h 13"/>
                  <a:gd name="T10" fmla="*/ 1 w 27"/>
                  <a:gd name="T11" fmla="*/ 4 h 13"/>
                  <a:gd name="T12" fmla="*/ 4 w 2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4" y="8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3"/>
                      <a:pt x="26" y="11"/>
                      <a:pt x="27" y="9"/>
                    </a:cubicBezTo>
                    <a:cubicBezTo>
                      <a:pt x="27" y="7"/>
                      <a:pt x="26" y="5"/>
                      <a:pt x="24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1" y="4"/>
                    </a:cubicBezTo>
                    <a:cubicBezTo>
                      <a:pt x="0" y="6"/>
                      <a:pt x="1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is1îḓé">
                <a:extLst>
                  <a:ext uri="{FF2B5EF4-FFF2-40B4-BE49-F238E27FC236}">
                    <a16:creationId xmlns:a16="http://schemas.microsoft.com/office/drawing/2014/main" id="{E006EA68-B775-41FD-A949-7EE0BEF8C4C6}"/>
                  </a:ext>
                </a:extLst>
              </p:cNvPr>
              <p:cNvSpPr/>
              <p:nvPr/>
            </p:nvSpPr>
            <p:spPr bwMode="auto">
              <a:xfrm>
                <a:off x="6080126" y="5432425"/>
                <a:ext cx="98425" cy="69850"/>
              </a:xfrm>
              <a:custGeom>
                <a:avLst/>
                <a:gdLst>
                  <a:gd name="T0" fmla="*/ 24 w 30"/>
                  <a:gd name="T1" fmla="*/ 1 h 21"/>
                  <a:gd name="T2" fmla="*/ 2 w 30"/>
                  <a:gd name="T3" fmla="*/ 13 h 21"/>
                  <a:gd name="T4" fmla="*/ 1 w 30"/>
                  <a:gd name="T5" fmla="*/ 19 h 21"/>
                  <a:gd name="T6" fmla="*/ 6 w 30"/>
                  <a:gd name="T7" fmla="*/ 20 h 21"/>
                  <a:gd name="T8" fmla="*/ 28 w 30"/>
                  <a:gd name="T9" fmla="*/ 7 h 21"/>
                  <a:gd name="T10" fmla="*/ 29 w 30"/>
                  <a:gd name="T11" fmla="*/ 2 h 21"/>
                  <a:gd name="T12" fmla="*/ 24 w 30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1">
                    <a:moveTo>
                      <a:pt x="24" y="1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2" y="21"/>
                      <a:pt x="4" y="21"/>
                      <a:pt x="6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6"/>
                      <a:pt x="30" y="4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îšļíḍè">
                <a:extLst>
                  <a:ext uri="{FF2B5EF4-FFF2-40B4-BE49-F238E27FC236}">
                    <a16:creationId xmlns:a16="http://schemas.microsoft.com/office/drawing/2014/main" id="{E932172B-C252-42D0-BC6E-74CBF653896F}"/>
                  </a:ext>
                </a:extLst>
              </p:cNvPr>
              <p:cNvSpPr/>
              <p:nvPr/>
            </p:nvSpPr>
            <p:spPr bwMode="auto">
              <a:xfrm>
                <a:off x="5175251" y="5502275"/>
                <a:ext cx="88900" cy="55563"/>
              </a:xfrm>
              <a:custGeom>
                <a:avLst/>
                <a:gdLst>
                  <a:gd name="T0" fmla="*/ 2 w 27"/>
                  <a:gd name="T1" fmla="*/ 8 h 17"/>
                  <a:gd name="T2" fmla="*/ 21 w 27"/>
                  <a:gd name="T3" fmla="*/ 16 h 17"/>
                  <a:gd name="T4" fmla="*/ 27 w 27"/>
                  <a:gd name="T5" fmla="*/ 14 h 17"/>
                  <a:gd name="T6" fmla="*/ 25 w 27"/>
                  <a:gd name="T7" fmla="*/ 9 h 17"/>
                  <a:gd name="T8" fmla="*/ 6 w 27"/>
                  <a:gd name="T9" fmla="*/ 0 h 17"/>
                  <a:gd name="T10" fmla="*/ 0 w 27"/>
                  <a:gd name="T11" fmla="*/ 2 h 17"/>
                  <a:gd name="T12" fmla="*/ 2 w 27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" y="8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7"/>
                      <a:pt x="26" y="16"/>
                      <a:pt x="27" y="14"/>
                    </a:cubicBezTo>
                    <a:cubicBezTo>
                      <a:pt x="27" y="12"/>
                      <a:pt x="26" y="10"/>
                      <a:pt x="25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îSľîḋè">
                <a:extLst>
                  <a:ext uri="{FF2B5EF4-FFF2-40B4-BE49-F238E27FC236}">
                    <a16:creationId xmlns:a16="http://schemas.microsoft.com/office/drawing/2014/main" id="{14CFBB6A-6234-4B4C-9932-29B07DE0500F}"/>
                  </a:ext>
                </a:extLst>
              </p:cNvPr>
              <p:cNvSpPr/>
              <p:nvPr/>
            </p:nvSpPr>
            <p:spPr bwMode="auto">
              <a:xfrm>
                <a:off x="5600701" y="5624513"/>
                <a:ext cx="177800" cy="65088"/>
              </a:xfrm>
              <a:custGeom>
                <a:avLst/>
                <a:gdLst>
                  <a:gd name="T0" fmla="*/ 4 w 54"/>
                  <a:gd name="T1" fmla="*/ 8 h 20"/>
                  <a:gd name="T2" fmla="*/ 48 w 54"/>
                  <a:gd name="T3" fmla="*/ 19 h 20"/>
                  <a:gd name="T4" fmla="*/ 53 w 54"/>
                  <a:gd name="T5" fmla="*/ 16 h 20"/>
                  <a:gd name="T6" fmla="*/ 50 w 54"/>
                  <a:gd name="T7" fmla="*/ 12 h 20"/>
                  <a:gd name="T8" fmla="*/ 6 w 54"/>
                  <a:gd name="T9" fmla="*/ 1 h 20"/>
                  <a:gd name="T10" fmla="*/ 1 w 54"/>
                  <a:gd name="T11" fmla="*/ 4 h 20"/>
                  <a:gd name="T12" fmla="*/ 4 w 54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0">
                    <a:moveTo>
                      <a:pt x="4" y="8"/>
                    </a:moveTo>
                    <a:cubicBezTo>
                      <a:pt x="48" y="19"/>
                      <a:pt x="48" y="19"/>
                      <a:pt x="48" y="19"/>
                    </a:cubicBezTo>
                    <a:cubicBezTo>
                      <a:pt x="51" y="20"/>
                      <a:pt x="53" y="18"/>
                      <a:pt x="53" y="16"/>
                    </a:cubicBezTo>
                    <a:cubicBezTo>
                      <a:pt x="54" y="14"/>
                      <a:pt x="52" y="12"/>
                      <a:pt x="50" y="1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2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íSḻîḋé">
                <a:extLst>
                  <a:ext uri="{FF2B5EF4-FFF2-40B4-BE49-F238E27FC236}">
                    <a16:creationId xmlns:a16="http://schemas.microsoft.com/office/drawing/2014/main" id="{7E1E9BD4-2BD5-4E80-96D2-125A3DC4BA51}"/>
                  </a:ext>
                </a:extLst>
              </p:cNvPr>
              <p:cNvSpPr/>
              <p:nvPr/>
            </p:nvSpPr>
            <p:spPr bwMode="auto">
              <a:xfrm>
                <a:off x="6634163" y="5643563"/>
                <a:ext cx="104775" cy="46038"/>
              </a:xfrm>
              <a:custGeom>
                <a:avLst/>
                <a:gdLst>
                  <a:gd name="T0" fmla="*/ 27 w 32"/>
                  <a:gd name="T1" fmla="*/ 0 h 14"/>
                  <a:gd name="T2" fmla="*/ 3 w 32"/>
                  <a:gd name="T3" fmla="*/ 6 h 14"/>
                  <a:gd name="T4" fmla="*/ 0 w 32"/>
                  <a:gd name="T5" fmla="*/ 10 h 14"/>
                  <a:gd name="T6" fmla="*/ 5 w 32"/>
                  <a:gd name="T7" fmla="*/ 13 h 14"/>
                  <a:gd name="T8" fmla="*/ 29 w 32"/>
                  <a:gd name="T9" fmla="*/ 8 h 14"/>
                  <a:gd name="T10" fmla="*/ 32 w 32"/>
                  <a:gd name="T11" fmla="*/ 3 h 14"/>
                  <a:gd name="T12" fmla="*/ 27 w 3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">
                    <a:moveTo>
                      <a:pt x="27" y="0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1" y="12"/>
                      <a:pt x="3" y="14"/>
                      <a:pt x="5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2" y="3"/>
                    </a:cubicBezTo>
                    <a:cubicBezTo>
                      <a:pt x="32" y="1"/>
                      <a:pt x="29" y="0"/>
                      <a:pt x="27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iṡ1îḍê">
                <a:extLst>
                  <a:ext uri="{FF2B5EF4-FFF2-40B4-BE49-F238E27FC236}">
                    <a16:creationId xmlns:a16="http://schemas.microsoft.com/office/drawing/2014/main" id="{57BA17A1-C0FA-4C3F-886E-A45178967767}"/>
                  </a:ext>
                </a:extLst>
              </p:cNvPr>
              <p:cNvSpPr/>
              <p:nvPr/>
            </p:nvSpPr>
            <p:spPr bwMode="auto">
              <a:xfrm>
                <a:off x="7145338" y="5502275"/>
                <a:ext cx="98425" cy="39688"/>
              </a:xfrm>
              <a:custGeom>
                <a:avLst/>
                <a:gdLst>
                  <a:gd name="T0" fmla="*/ 3 w 30"/>
                  <a:gd name="T1" fmla="*/ 8 h 12"/>
                  <a:gd name="T2" fmla="*/ 25 w 30"/>
                  <a:gd name="T3" fmla="*/ 12 h 12"/>
                  <a:gd name="T4" fmla="*/ 30 w 30"/>
                  <a:gd name="T5" fmla="*/ 9 h 12"/>
                  <a:gd name="T6" fmla="*/ 27 w 30"/>
                  <a:gd name="T7" fmla="*/ 4 h 12"/>
                  <a:gd name="T8" fmla="*/ 5 w 30"/>
                  <a:gd name="T9" fmla="*/ 0 h 12"/>
                  <a:gd name="T10" fmla="*/ 0 w 30"/>
                  <a:gd name="T11" fmla="*/ 3 h 12"/>
                  <a:gd name="T12" fmla="*/ 3 w 30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3" y="8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7" y="12"/>
                      <a:pt x="29" y="11"/>
                      <a:pt x="30" y="9"/>
                    </a:cubicBezTo>
                    <a:cubicBezTo>
                      <a:pt x="30" y="7"/>
                      <a:pt x="29" y="5"/>
                      <a:pt x="27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íṥḻîḋe">
                <a:extLst>
                  <a:ext uri="{FF2B5EF4-FFF2-40B4-BE49-F238E27FC236}">
                    <a16:creationId xmlns:a16="http://schemas.microsoft.com/office/drawing/2014/main" id="{D76D2B15-8157-4F4C-84D3-3E4C0FCA587E}"/>
                  </a:ext>
                </a:extLst>
              </p:cNvPr>
              <p:cNvSpPr/>
              <p:nvPr/>
            </p:nvSpPr>
            <p:spPr bwMode="auto">
              <a:xfrm>
                <a:off x="5376863" y="5432425"/>
                <a:ext cx="92075" cy="49213"/>
              </a:xfrm>
              <a:custGeom>
                <a:avLst/>
                <a:gdLst>
                  <a:gd name="T0" fmla="*/ 22 w 28"/>
                  <a:gd name="T1" fmla="*/ 0 h 15"/>
                  <a:gd name="T2" fmla="*/ 3 w 28"/>
                  <a:gd name="T3" fmla="*/ 7 h 15"/>
                  <a:gd name="T4" fmla="*/ 0 w 28"/>
                  <a:gd name="T5" fmla="*/ 12 h 15"/>
                  <a:gd name="T6" fmla="*/ 5 w 28"/>
                  <a:gd name="T7" fmla="*/ 14 h 15"/>
                  <a:gd name="T8" fmla="*/ 24 w 28"/>
                  <a:gd name="T9" fmla="*/ 8 h 15"/>
                  <a:gd name="T10" fmla="*/ 27 w 28"/>
                  <a:gd name="T11" fmla="*/ 3 h 15"/>
                  <a:gd name="T12" fmla="*/ 22 w 2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2" y="0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2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ï$ḷiḋè">
                <a:extLst>
                  <a:ext uri="{FF2B5EF4-FFF2-40B4-BE49-F238E27FC236}">
                    <a16:creationId xmlns:a16="http://schemas.microsoft.com/office/drawing/2014/main" id="{54FB20D7-FEB9-412B-AD72-BE186BECB4B8}"/>
                  </a:ext>
                </a:extLst>
              </p:cNvPr>
              <p:cNvSpPr/>
              <p:nvPr/>
            </p:nvSpPr>
            <p:spPr bwMode="auto">
              <a:xfrm>
                <a:off x="4484688" y="3633788"/>
                <a:ext cx="73025" cy="92075"/>
              </a:xfrm>
              <a:custGeom>
                <a:avLst/>
                <a:gdLst>
                  <a:gd name="T0" fmla="*/ 1 w 22"/>
                  <a:gd name="T1" fmla="*/ 6 h 28"/>
                  <a:gd name="T2" fmla="*/ 14 w 22"/>
                  <a:gd name="T3" fmla="*/ 26 h 28"/>
                  <a:gd name="T4" fmla="*/ 19 w 22"/>
                  <a:gd name="T5" fmla="*/ 27 h 28"/>
                  <a:gd name="T6" fmla="*/ 21 w 22"/>
                  <a:gd name="T7" fmla="*/ 22 h 28"/>
                  <a:gd name="T8" fmla="*/ 7 w 22"/>
                  <a:gd name="T9" fmla="*/ 2 h 28"/>
                  <a:gd name="T10" fmla="*/ 2 w 22"/>
                  <a:gd name="T11" fmla="*/ 1 h 28"/>
                  <a:gd name="T12" fmla="*/ 1 w 22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1" y="6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8"/>
                      <a:pt x="18" y="28"/>
                      <a:pt x="19" y="27"/>
                    </a:cubicBezTo>
                    <a:cubicBezTo>
                      <a:pt x="21" y="26"/>
                      <a:pt x="22" y="24"/>
                      <a:pt x="21" y="2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íṡḻídê">
                <a:extLst>
                  <a:ext uri="{FF2B5EF4-FFF2-40B4-BE49-F238E27FC236}">
                    <a16:creationId xmlns:a16="http://schemas.microsoft.com/office/drawing/2014/main" id="{46EC494E-95DA-4562-886B-4E651FEB6122}"/>
                  </a:ext>
                </a:extLst>
              </p:cNvPr>
              <p:cNvSpPr/>
              <p:nvPr/>
            </p:nvSpPr>
            <p:spPr bwMode="auto">
              <a:xfrm>
                <a:off x="5273676" y="3867150"/>
                <a:ext cx="112713" cy="73025"/>
              </a:xfrm>
              <a:custGeom>
                <a:avLst/>
                <a:gdLst>
                  <a:gd name="T0" fmla="*/ 32 w 34"/>
                  <a:gd name="T1" fmla="*/ 14 h 22"/>
                  <a:gd name="T2" fmla="*/ 6 w 34"/>
                  <a:gd name="T3" fmla="*/ 1 h 22"/>
                  <a:gd name="T4" fmla="*/ 1 w 34"/>
                  <a:gd name="T5" fmla="*/ 3 h 22"/>
                  <a:gd name="T6" fmla="*/ 3 w 34"/>
                  <a:gd name="T7" fmla="*/ 8 h 22"/>
                  <a:gd name="T8" fmla="*/ 28 w 34"/>
                  <a:gd name="T9" fmla="*/ 21 h 22"/>
                  <a:gd name="T10" fmla="*/ 33 w 34"/>
                  <a:gd name="T11" fmla="*/ 19 h 22"/>
                  <a:gd name="T12" fmla="*/ 32 w 34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2" y="1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4" y="18"/>
                      <a:pt x="34" y="15"/>
                      <a:pt x="3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is1iḓê">
                <a:extLst>
                  <a:ext uri="{FF2B5EF4-FFF2-40B4-BE49-F238E27FC236}">
                    <a16:creationId xmlns:a16="http://schemas.microsoft.com/office/drawing/2014/main" id="{14976DE2-9180-4C17-9256-F30E136191B5}"/>
                  </a:ext>
                </a:extLst>
              </p:cNvPr>
              <p:cNvSpPr/>
              <p:nvPr/>
            </p:nvSpPr>
            <p:spPr bwMode="auto">
              <a:xfrm>
                <a:off x="6578601" y="1885950"/>
                <a:ext cx="111125" cy="76200"/>
              </a:xfrm>
              <a:custGeom>
                <a:avLst/>
                <a:gdLst>
                  <a:gd name="T0" fmla="*/ 3 w 34"/>
                  <a:gd name="T1" fmla="*/ 8 h 23"/>
                  <a:gd name="T2" fmla="*/ 28 w 34"/>
                  <a:gd name="T3" fmla="*/ 22 h 23"/>
                  <a:gd name="T4" fmla="*/ 33 w 34"/>
                  <a:gd name="T5" fmla="*/ 20 h 23"/>
                  <a:gd name="T6" fmla="*/ 32 w 34"/>
                  <a:gd name="T7" fmla="*/ 15 h 23"/>
                  <a:gd name="T8" fmla="*/ 6 w 34"/>
                  <a:gd name="T9" fmla="*/ 1 h 23"/>
                  <a:gd name="T10" fmla="*/ 1 w 34"/>
                  <a:gd name="T11" fmla="*/ 2 h 23"/>
                  <a:gd name="T12" fmla="*/ 3 w 34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3">
                    <a:moveTo>
                      <a:pt x="3" y="8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3"/>
                      <a:pt x="32" y="22"/>
                      <a:pt x="33" y="20"/>
                    </a:cubicBezTo>
                    <a:cubicBezTo>
                      <a:pt x="34" y="18"/>
                      <a:pt x="34" y="16"/>
                      <a:pt x="32" y="1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ïṥḻíḑè">
                <a:extLst>
                  <a:ext uri="{FF2B5EF4-FFF2-40B4-BE49-F238E27FC236}">
                    <a16:creationId xmlns:a16="http://schemas.microsoft.com/office/drawing/2014/main" id="{40C2392F-667B-4001-B6C9-27AB5C4765A9}"/>
                  </a:ext>
                </a:extLst>
              </p:cNvPr>
              <p:cNvSpPr/>
              <p:nvPr/>
            </p:nvSpPr>
            <p:spPr bwMode="auto">
              <a:xfrm>
                <a:off x="7310438" y="2752725"/>
                <a:ext cx="76200" cy="109538"/>
              </a:xfrm>
              <a:custGeom>
                <a:avLst/>
                <a:gdLst>
                  <a:gd name="T0" fmla="*/ 15 w 23"/>
                  <a:gd name="T1" fmla="*/ 2 h 33"/>
                  <a:gd name="T2" fmla="*/ 1 w 23"/>
                  <a:gd name="T3" fmla="*/ 27 h 33"/>
                  <a:gd name="T4" fmla="*/ 2 w 23"/>
                  <a:gd name="T5" fmla="*/ 32 h 33"/>
                  <a:gd name="T6" fmla="*/ 7 w 23"/>
                  <a:gd name="T7" fmla="*/ 31 h 33"/>
                  <a:gd name="T8" fmla="*/ 22 w 23"/>
                  <a:gd name="T9" fmla="*/ 6 h 33"/>
                  <a:gd name="T10" fmla="*/ 20 w 23"/>
                  <a:gd name="T11" fmla="*/ 1 h 33"/>
                  <a:gd name="T12" fmla="*/ 15 w 23"/>
                  <a:gd name="T1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3">
                    <a:moveTo>
                      <a:pt x="15" y="2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2" y="32"/>
                    </a:cubicBezTo>
                    <a:cubicBezTo>
                      <a:pt x="4" y="33"/>
                      <a:pt x="6" y="33"/>
                      <a:pt x="7" y="3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4"/>
                      <a:pt x="22" y="2"/>
                      <a:pt x="20" y="1"/>
                    </a:cubicBezTo>
                    <a:cubicBezTo>
                      <a:pt x="18" y="0"/>
                      <a:pt x="16" y="0"/>
                      <a:pt x="15" y="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ísļîďê">
                <a:extLst>
                  <a:ext uri="{FF2B5EF4-FFF2-40B4-BE49-F238E27FC236}">
                    <a16:creationId xmlns:a16="http://schemas.microsoft.com/office/drawing/2014/main" id="{4119CE04-DF41-444B-8C1B-EDB1DB07DA4D}"/>
                  </a:ext>
                </a:extLst>
              </p:cNvPr>
              <p:cNvSpPr/>
              <p:nvPr/>
            </p:nvSpPr>
            <p:spPr bwMode="auto">
              <a:xfrm>
                <a:off x="7126288" y="3484563"/>
                <a:ext cx="74613" cy="88900"/>
              </a:xfrm>
              <a:custGeom>
                <a:avLst/>
                <a:gdLst>
                  <a:gd name="T0" fmla="*/ 1 w 23"/>
                  <a:gd name="T1" fmla="*/ 7 h 27"/>
                  <a:gd name="T2" fmla="*/ 16 w 23"/>
                  <a:gd name="T3" fmla="*/ 25 h 27"/>
                  <a:gd name="T4" fmla="*/ 21 w 23"/>
                  <a:gd name="T5" fmla="*/ 26 h 27"/>
                  <a:gd name="T6" fmla="*/ 21 w 23"/>
                  <a:gd name="T7" fmla="*/ 21 h 27"/>
                  <a:gd name="T8" fmla="*/ 7 w 23"/>
                  <a:gd name="T9" fmla="*/ 2 h 27"/>
                  <a:gd name="T10" fmla="*/ 2 w 23"/>
                  <a:gd name="T11" fmla="*/ 1 h 27"/>
                  <a:gd name="T12" fmla="*/ 1 w 23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1" y="7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7"/>
                      <a:pt x="19" y="27"/>
                      <a:pt x="21" y="26"/>
                    </a:cubicBezTo>
                    <a:cubicBezTo>
                      <a:pt x="22" y="25"/>
                      <a:pt x="23" y="22"/>
                      <a:pt x="21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íşḷíḓe">
                <a:extLst>
                  <a:ext uri="{FF2B5EF4-FFF2-40B4-BE49-F238E27FC236}">
                    <a16:creationId xmlns:a16="http://schemas.microsoft.com/office/drawing/2014/main" id="{75726989-2492-4535-8E3E-1CCB89FCB41D}"/>
                  </a:ext>
                </a:extLst>
              </p:cNvPr>
              <p:cNvSpPr/>
              <p:nvPr/>
            </p:nvSpPr>
            <p:spPr bwMode="auto">
              <a:xfrm>
                <a:off x="6784976" y="4354513"/>
                <a:ext cx="26988" cy="103188"/>
              </a:xfrm>
              <a:custGeom>
                <a:avLst/>
                <a:gdLst>
                  <a:gd name="T0" fmla="*/ 0 w 8"/>
                  <a:gd name="T1" fmla="*/ 4 h 31"/>
                  <a:gd name="T2" fmla="*/ 0 w 8"/>
                  <a:gd name="T3" fmla="*/ 28 h 31"/>
                  <a:gd name="T4" fmla="*/ 4 w 8"/>
                  <a:gd name="T5" fmla="*/ 31 h 31"/>
                  <a:gd name="T6" fmla="*/ 8 w 8"/>
                  <a:gd name="T7" fmla="*/ 28 h 31"/>
                  <a:gd name="T8" fmla="*/ 7 w 8"/>
                  <a:gd name="T9" fmla="*/ 4 h 31"/>
                  <a:gd name="T10" fmla="*/ 3 w 8"/>
                  <a:gd name="T11" fmla="*/ 0 h 31"/>
                  <a:gd name="T12" fmla="*/ 0 w 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1"/>
                      <a:pt x="4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îṡḷîdê">
                <a:extLst>
                  <a:ext uri="{FF2B5EF4-FFF2-40B4-BE49-F238E27FC236}">
                    <a16:creationId xmlns:a16="http://schemas.microsoft.com/office/drawing/2014/main" id="{10E8CB35-8BE7-43BD-9EAA-C51C8D4D69D0}"/>
                  </a:ext>
                </a:extLst>
              </p:cNvPr>
              <p:cNvSpPr/>
              <p:nvPr/>
            </p:nvSpPr>
            <p:spPr bwMode="auto">
              <a:xfrm>
                <a:off x="5386388" y="4167188"/>
                <a:ext cx="49213" cy="85725"/>
              </a:xfrm>
              <a:custGeom>
                <a:avLst/>
                <a:gdLst>
                  <a:gd name="T0" fmla="*/ 1 w 15"/>
                  <a:gd name="T1" fmla="*/ 6 h 26"/>
                  <a:gd name="T2" fmla="*/ 7 w 15"/>
                  <a:gd name="T3" fmla="*/ 23 h 26"/>
                  <a:gd name="T4" fmla="*/ 12 w 15"/>
                  <a:gd name="T5" fmla="*/ 25 h 26"/>
                  <a:gd name="T6" fmla="*/ 14 w 15"/>
                  <a:gd name="T7" fmla="*/ 20 h 26"/>
                  <a:gd name="T8" fmla="*/ 8 w 15"/>
                  <a:gd name="T9" fmla="*/ 3 h 26"/>
                  <a:gd name="T10" fmla="*/ 3 w 15"/>
                  <a:gd name="T11" fmla="*/ 1 h 26"/>
                  <a:gd name="T12" fmla="*/ 1 w 15"/>
                  <a:gd name="T1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6">
                    <a:moveTo>
                      <a:pt x="1" y="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8" y="25"/>
                      <a:pt x="10" y="26"/>
                      <a:pt x="12" y="25"/>
                    </a:cubicBezTo>
                    <a:cubicBezTo>
                      <a:pt x="14" y="24"/>
                      <a:pt x="15" y="22"/>
                      <a:pt x="14" y="2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ïŝľiḍè">
                <a:extLst>
                  <a:ext uri="{FF2B5EF4-FFF2-40B4-BE49-F238E27FC236}">
                    <a16:creationId xmlns:a16="http://schemas.microsoft.com/office/drawing/2014/main" id="{74CC66FD-AD42-4391-A023-14C8A0E023F5}"/>
                  </a:ext>
                </a:extLst>
              </p:cNvPr>
              <p:cNvSpPr/>
              <p:nvPr/>
            </p:nvSpPr>
            <p:spPr bwMode="auto">
              <a:xfrm>
                <a:off x="5657851" y="3373438"/>
                <a:ext cx="80963" cy="55563"/>
              </a:xfrm>
              <a:custGeom>
                <a:avLst/>
                <a:gdLst>
                  <a:gd name="T0" fmla="*/ 19 w 25"/>
                  <a:gd name="T1" fmla="*/ 1 h 17"/>
                  <a:gd name="T2" fmla="*/ 3 w 25"/>
                  <a:gd name="T3" fmla="*/ 9 h 17"/>
                  <a:gd name="T4" fmla="*/ 1 w 25"/>
                  <a:gd name="T5" fmla="*/ 14 h 17"/>
                  <a:gd name="T6" fmla="*/ 6 w 25"/>
                  <a:gd name="T7" fmla="*/ 16 h 17"/>
                  <a:gd name="T8" fmla="*/ 22 w 25"/>
                  <a:gd name="T9" fmla="*/ 8 h 17"/>
                  <a:gd name="T10" fmla="*/ 24 w 25"/>
                  <a:gd name="T11" fmla="*/ 3 h 17"/>
                  <a:gd name="T12" fmla="*/ 19 w 25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19" y="1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2" y="16"/>
                      <a:pt x="4" y="17"/>
                      <a:pt x="6" y="1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5" y="5"/>
                      <a:pt x="24" y="3"/>
                    </a:cubicBezTo>
                    <a:cubicBezTo>
                      <a:pt x="23" y="1"/>
                      <a:pt x="21" y="0"/>
                      <a:pt x="1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ïsḻïḓé">
                <a:extLst>
                  <a:ext uri="{FF2B5EF4-FFF2-40B4-BE49-F238E27FC236}">
                    <a16:creationId xmlns:a16="http://schemas.microsoft.com/office/drawing/2014/main" id="{99D873EC-1577-45E9-8670-6C1DF1DF6002}"/>
                  </a:ext>
                </a:extLst>
              </p:cNvPr>
              <p:cNvSpPr/>
              <p:nvPr/>
            </p:nvSpPr>
            <p:spPr bwMode="auto">
              <a:xfrm>
                <a:off x="5419726" y="1952625"/>
                <a:ext cx="55563" cy="184150"/>
              </a:xfrm>
              <a:custGeom>
                <a:avLst/>
                <a:gdLst>
                  <a:gd name="T0" fmla="*/ 8 w 17"/>
                  <a:gd name="T1" fmla="*/ 53 h 56"/>
                  <a:gd name="T2" fmla="*/ 16 w 17"/>
                  <a:gd name="T3" fmla="*/ 5 h 56"/>
                  <a:gd name="T4" fmla="*/ 13 w 17"/>
                  <a:gd name="T5" fmla="*/ 1 h 56"/>
                  <a:gd name="T6" fmla="*/ 9 w 17"/>
                  <a:gd name="T7" fmla="*/ 4 h 56"/>
                  <a:gd name="T8" fmla="*/ 1 w 17"/>
                  <a:gd name="T9" fmla="*/ 52 h 56"/>
                  <a:gd name="T10" fmla="*/ 4 w 17"/>
                  <a:gd name="T11" fmla="*/ 56 h 56"/>
                  <a:gd name="T12" fmla="*/ 8 w 17"/>
                  <a:gd name="T13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6">
                    <a:moveTo>
                      <a:pt x="8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7" y="3"/>
                      <a:pt x="15" y="1"/>
                      <a:pt x="13" y="1"/>
                    </a:cubicBezTo>
                    <a:cubicBezTo>
                      <a:pt x="11" y="0"/>
                      <a:pt x="9" y="2"/>
                      <a:pt x="9" y="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" y="56"/>
                      <a:pt x="8" y="55"/>
                      <a:pt x="8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íṡļíḑe">
                <a:extLst>
                  <a:ext uri="{FF2B5EF4-FFF2-40B4-BE49-F238E27FC236}">
                    <a16:creationId xmlns:a16="http://schemas.microsoft.com/office/drawing/2014/main" id="{9352D502-7F59-44A0-B51D-BC4ED3E0EF00}"/>
                  </a:ext>
                </a:extLst>
              </p:cNvPr>
              <p:cNvSpPr/>
              <p:nvPr/>
            </p:nvSpPr>
            <p:spPr bwMode="auto">
              <a:xfrm>
                <a:off x="7169151" y="1936750"/>
                <a:ext cx="22225" cy="120650"/>
              </a:xfrm>
              <a:custGeom>
                <a:avLst/>
                <a:gdLst>
                  <a:gd name="T0" fmla="*/ 0 w 7"/>
                  <a:gd name="T1" fmla="*/ 3 h 37"/>
                  <a:gd name="T2" fmla="*/ 0 w 7"/>
                  <a:gd name="T3" fmla="*/ 33 h 37"/>
                  <a:gd name="T4" fmla="*/ 3 w 7"/>
                  <a:gd name="T5" fmla="*/ 37 h 37"/>
                  <a:gd name="T6" fmla="*/ 7 w 7"/>
                  <a:gd name="T7" fmla="*/ 33 h 37"/>
                  <a:gd name="T8" fmla="*/ 7 w 7"/>
                  <a:gd name="T9" fmla="*/ 3 h 37"/>
                  <a:gd name="T10" fmla="*/ 3 w 7"/>
                  <a:gd name="T11" fmla="*/ 0 h 37"/>
                  <a:gd name="T12" fmla="*/ 0 w 7"/>
                  <a:gd name="T1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0" y="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7" y="36"/>
                      <a:pt x="7" y="3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ïṧľide">
                <a:extLst>
                  <a:ext uri="{FF2B5EF4-FFF2-40B4-BE49-F238E27FC236}">
                    <a16:creationId xmlns:a16="http://schemas.microsoft.com/office/drawing/2014/main" id="{14FFF7B6-3283-42BE-BC7B-7D685C9D8DE5}"/>
                  </a:ext>
                </a:extLst>
              </p:cNvPr>
              <p:cNvSpPr/>
              <p:nvPr/>
            </p:nvSpPr>
            <p:spPr bwMode="auto">
              <a:xfrm>
                <a:off x="7334251" y="3152775"/>
                <a:ext cx="88900" cy="107950"/>
              </a:xfrm>
              <a:custGeom>
                <a:avLst/>
                <a:gdLst>
                  <a:gd name="T0" fmla="*/ 1 w 27"/>
                  <a:gd name="T1" fmla="*/ 6 h 33"/>
                  <a:gd name="T2" fmla="*/ 20 w 27"/>
                  <a:gd name="T3" fmla="*/ 31 h 33"/>
                  <a:gd name="T4" fmla="*/ 25 w 27"/>
                  <a:gd name="T5" fmla="*/ 32 h 33"/>
                  <a:gd name="T6" fmla="*/ 26 w 27"/>
                  <a:gd name="T7" fmla="*/ 27 h 33"/>
                  <a:gd name="T8" fmla="*/ 7 w 27"/>
                  <a:gd name="T9" fmla="*/ 2 h 33"/>
                  <a:gd name="T10" fmla="*/ 2 w 27"/>
                  <a:gd name="T11" fmla="*/ 1 h 33"/>
                  <a:gd name="T12" fmla="*/ 1 w 27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3">
                    <a:moveTo>
                      <a:pt x="1" y="6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3" y="33"/>
                      <a:pt x="25" y="32"/>
                    </a:cubicBezTo>
                    <a:cubicBezTo>
                      <a:pt x="27" y="31"/>
                      <a:pt x="27" y="28"/>
                      <a:pt x="26" y="2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iṧľiḑè">
                <a:extLst>
                  <a:ext uri="{FF2B5EF4-FFF2-40B4-BE49-F238E27FC236}">
                    <a16:creationId xmlns:a16="http://schemas.microsoft.com/office/drawing/2014/main" id="{647FFE33-B655-40B0-80A1-1E8C5A827C2F}"/>
                  </a:ext>
                </a:extLst>
              </p:cNvPr>
              <p:cNvSpPr/>
              <p:nvPr/>
            </p:nvSpPr>
            <p:spPr bwMode="auto">
              <a:xfrm>
                <a:off x="4805363" y="2951163"/>
                <a:ext cx="109538" cy="42863"/>
              </a:xfrm>
              <a:custGeom>
                <a:avLst/>
                <a:gdLst>
                  <a:gd name="T0" fmla="*/ 28 w 33"/>
                  <a:gd name="T1" fmla="*/ 0 h 13"/>
                  <a:gd name="T2" fmla="*/ 3 w 33"/>
                  <a:gd name="T3" fmla="*/ 5 h 13"/>
                  <a:gd name="T4" fmla="*/ 0 w 33"/>
                  <a:gd name="T5" fmla="*/ 10 h 13"/>
                  <a:gd name="T6" fmla="*/ 4 w 33"/>
                  <a:gd name="T7" fmla="*/ 13 h 13"/>
                  <a:gd name="T8" fmla="*/ 29 w 33"/>
                  <a:gd name="T9" fmla="*/ 7 h 13"/>
                  <a:gd name="T10" fmla="*/ 32 w 33"/>
                  <a:gd name="T11" fmla="*/ 3 h 13"/>
                  <a:gd name="T12" fmla="*/ 28 w 3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3">
                    <a:moveTo>
                      <a:pt x="28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1" y="7"/>
                      <a:pt x="33" y="5"/>
                      <a:pt x="32" y="3"/>
                    </a:cubicBezTo>
                    <a:cubicBezTo>
                      <a:pt x="32" y="1"/>
                      <a:pt x="30" y="0"/>
                      <a:pt x="28" y="0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i$ľïḓê">
                <a:extLst>
                  <a:ext uri="{FF2B5EF4-FFF2-40B4-BE49-F238E27FC236}">
                    <a16:creationId xmlns:a16="http://schemas.microsoft.com/office/drawing/2014/main" id="{F5D72329-378B-4DBA-8459-669D2424689D}"/>
                  </a:ext>
                </a:extLst>
              </p:cNvPr>
              <p:cNvSpPr/>
              <p:nvPr/>
            </p:nvSpPr>
            <p:spPr bwMode="auto">
              <a:xfrm>
                <a:off x="6056313" y="1484313"/>
                <a:ext cx="82550" cy="92075"/>
              </a:xfrm>
              <a:custGeom>
                <a:avLst/>
                <a:gdLst>
                  <a:gd name="T0" fmla="*/ 1 w 25"/>
                  <a:gd name="T1" fmla="*/ 6 h 28"/>
                  <a:gd name="T2" fmla="*/ 18 w 25"/>
                  <a:gd name="T3" fmla="*/ 26 h 28"/>
                  <a:gd name="T4" fmla="*/ 24 w 25"/>
                  <a:gd name="T5" fmla="*/ 26 h 28"/>
                  <a:gd name="T6" fmla="*/ 24 w 25"/>
                  <a:gd name="T7" fmla="*/ 21 h 28"/>
                  <a:gd name="T8" fmla="*/ 7 w 25"/>
                  <a:gd name="T9" fmla="*/ 2 h 28"/>
                  <a:gd name="T10" fmla="*/ 2 w 25"/>
                  <a:gd name="T11" fmla="*/ 1 h 28"/>
                  <a:gd name="T12" fmla="*/ 1 w 25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1" y="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0" y="28"/>
                      <a:pt x="22" y="28"/>
                      <a:pt x="24" y="26"/>
                    </a:cubicBezTo>
                    <a:cubicBezTo>
                      <a:pt x="25" y="25"/>
                      <a:pt x="25" y="23"/>
                      <a:pt x="24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i$ļiďê">
                <a:extLst>
                  <a:ext uri="{FF2B5EF4-FFF2-40B4-BE49-F238E27FC236}">
                    <a16:creationId xmlns:a16="http://schemas.microsoft.com/office/drawing/2014/main" id="{7811A34C-DDE5-4B5A-8836-E77ED055BE5B}"/>
                  </a:ext>
                </a:extLst>
              </p:cNvPr>
              <p:cNvSpPr/>
              <p:nvPr/>
            </p:nvSpPr>
            <p:spPr bwMode="auto">
              <a:xfrm>
                <a:off x="4976813" y="3933825"/>
                <a:ext cx="66675" cy="120650"/>
              </a:xfrm>
              <a:custGeom>
                <a:avLst/>
                <a:gdLst>
                  <a:gd name="T0" fmla="*/ 1 w 20"/>
                  <a:gd name="T1" fmla="*/ 6 h 37"/>
                  <a:gd name="T2" fmla="*/ 13 w 20"/>
                  <a:gd name="T3" fmla="*/ 34 h 37"/>
                  <a:gd name="T4" fmla="*/ 17 w 20"/>
                  <a:gd name="T5" fmla="*/ 36 h 37"/>
                  <a:gd name="T6" fmla="*/ 19 w 20"/>
                  <a:gd name="T7" fmla="*/ 31 h 37"/>
                  <a:gd name="T8" fmla="*/ 8 w 20"/>
                  <a:gd name="T9" fmla="*/ 3 h 37"/>
                  <a:gd name="T10" fmla="*/ 3 w 20"/>
                  <a:gd name="T11" fmla="*/ 1 h 37"/>
                  <a:gd name="T12" fmla="*/ 1 w 20"/>
                  <a:gd name="T13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1" y="6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6"/>
                      <a:pt x="16" y="37"/>
                      <a:pt x="17" y="36"/>
                    </a:cubicBezTo>
                    <a:cubicBezTo>
                      <a:pt x="19" y="35"/>
                      <a:pt x="20" y="33"/>
                      <a:pt x="19" y="3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ïṡliďè">
                <a:extLst>
                  <a:ext uri="{FF2B5EF4-FFF2-40B4-BE49-F238E27FC236}">
                    <a16:creationId xmlns:a16="http://schemas.microsoft.com/office/drawing/2014/main" id="{166F71E2-CCE0-46EF-8CDB-7316A8B7D16D}"/>
                  </a:ext>
                </a:extLst>
              </p:cNvPr>
              <p:cNvSpPr/>
              <p:nvPr/>
            </p:nvSpPr>
            <p:spPr bwMode="auto">
              <a:xfrm>
                <a:off x="7558088" y="3805238"/>
                <a:ext cx="115888" cy="107950"/>
              </a:xfrm>
              <a:custGeom>
                <a:avLst/>
                <a:gdLst>
                  <a:gd name="T0" fmla="*/ 7 w 35"/>
                  <a:gd name="T1" fmla="*/ 32 h 33"/>
                  <a:gd name="T2" fmla="*/ 34 w 35"/>
                  <a:gd name="T3" fmla="*/ 7 h 33"/>
                  <a:gd name="T4" fmla="*/ 34 w 35"/>
                  <a:gd name="T5" fmla="*/ 2 h 33"/>
                  <a:gd name="T6" fmla="*/ 29 w 35"/>
                  <a:gd name="T7" fmla="*/ 1 h 33"/>
                  <a:gd name="T8" fmla="*/ 2 w 35"/>
                  <a:gd name="T9" fmla="*/ 27 h 33"/>
                  <a:gd name="T10" fmla="*/ 2 w 35"/>
                  <a:gd name="T11" fmla="*/ 32 h 33"/>
                  <a:gd name="T12" fmla="*/ 7 w 35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7" y="32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5" y="5"/>
                      <a:pt x="35" y="3"/>
                      <a:pt x="34" y="2"/>
                    </a:cubicBezTo>
                    <a:cubicBezTo>
                      <a:pt x="33" y="0"/>
                      <a:pt x="30" y="0"/>
                      <a:pt x="29" y="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6" y="33"/>
                      <a:pt x="7" y="32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íśḷîďè">
                <a:extLst>
                  <a:ext uri="{FF2B5EF4-FFF2-40B4-BE49-F238E27FC236}">
                    <a16:creationId xmlns:a16="http://schemas.microsoft.com/office/drawing/2014/main" id="{FFDCA6FA-E837-47F4-996B-535DFC6CEB93}"/>
                  </a:ext>
                </a:extLst>
              </p:cNvPr>
              <p:cNvSpPr/>
              <p:nvPr/>
            </p:nvSpPr>
            <p:spPr bwMode="auto">
              <a:xfrm>
                <a:off x="4364038" y="3851275"/>
                <a:ext cx="165100" cy="168275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îṣļídé">
                <a:extLst>
                  <a:ext uri="{FF2B5EF4-FFF2-40B4-BE49-F238E27FC236}">
                    <a16:creationId xmlns:a16="http://schemas.microsoft.com/office/drawing/2014/main" id="{E226E67F-C2B5-4228-8B23-9418D497191A}"/>
                  </a:ext>
                </a:extLst>
              </p:cNvPr>
              <p:cNvSpPr/>
              <p:nvPr/>
            </p:nvSpPr>
            <p:spPr bwMode="auto">
              <a:xfrm>
                <a:off x="5670551" y="1325563"/>
                <a:ext cx="125413" cy="122238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ïṧļîḓé">
                <a:extLst>
                  <a:ext uri="{FF2B5EF4-FFF2-40B4-BE49-F238E27FC236}">
                    <a16:creationId xmlns:a16="http://schemas.microsoft.com/office/drawing/2014/main" id="{ACC07CF5-4373-40BF-9543-2C8E6F49CCBC}"/>
                  </a:ext>
                </a:extLst>
              </p:cNvPr>
              <p:cNvSpPr/>
              <p:nvPr/>
            </p:nvSpPr>
            <p:spPr bwMode="auto">
              <a:xfrm>
                <a:off x="7848601" y="2849563"/>
                <a:ext cx="211138" cy="209550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iṡļïḋè">
                <a:extLst>
                  <a:ext uri="{FF2B5EF4-FFF2-40B4-BE49-F238E27FC236}">
                    <a16:creationId xmlns:a16="http://schemas.microsoft.com/office/drawing/2014/main" id="{E81B27D4-E6D6-4D07-9287-C23AF7DD3AFB}"/>
                  </a:ext>
                </a:extLst>
              </p:cNvPr>
              <p:cNvSpPr/>
              <p:nvPr/>
            </p:nvSpPr>
            <p:spPr bwMode="auto">
              <a:xfrm>
                <a:off x="6980238" y="2332038"/>
                <a:ext cx="88900" cy="92075"/>
              </a:xfrm>
              <a:prstGeom prst="ellipse">
                <a:avLst/>
              </a:prstGeom>
              <a:solidFill>
                <a:srgbClr val="D6A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ïSḷiḓè">
                <a:extLst>
                  <a:ext uri="{FF2B5EF4-FFF2-40B4-BE49-F238E27FC236}">
                    <a16:creationId xmlns:a16="http://schemas.microsoft.com/office/drawing/2014/main" id="{2A9FFBD2-8185-4178-8F27-47EA171A4F2C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îṥliḍe">
                <a:extLst>
                  <a:ext uri="{FF2B5EF4-FFF2-40B4-BE49-F238E27FC236}">
                    <a16:creationId xmlns:a16="http://schemas.microsoft.com/office/drawing/2014/main" id="{EBAFABF4-B636-4D7E-8485-EBBFC4E57689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  <a:gd name="T8" fmla="*/ 4 w 505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  <a:lnTo>
                      <a:pt x="4" y="328"/>
                    </a:lnTo>
                    <a:close/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iṩļîďé">
                <a:extLst>
                  <a:ext uri="{FF2B5EF4-FFF2-40B4-BE49-F238E27FC236}">
                    <a16:creationId xmlns:a16="http://schemas.microsoft.com/office/drawing/2014/main" id="{737CB2C4-FAFD-4870-80F8-9FA93C545146}"/>
                  </a:ext>
                </a:extLst>
              </p:cNvPr>
              <p:cNvSpPr/>
              <p:nvPr/>
            </p:nvSpPr>
            <p:spPr>
              <a:xfrm>
                <a:off x="7376320" y="4367212"/>
                <a:ext cx="379413" cy="1362075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8000"/>
                    </a:schemeClr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îṥ1íḋè">
                <a:extLst>
                  <a:ext uri="{FF2B5EF4-FFF2-40B4-BE49-F238E27FC236}">
                    <a16:creationId xmlns:a16="http://schemas.microsoft.com/office/drawing/2014/main" id="{A46A8B8A-8ABC-46E5-A0EC-420DBB6ED11A}"/>
                  </a:ext>
                </a:extLst>
              </p:cNvPr>
              <p:cNvSpPr/>
              <p:nvPr/>
            </p:nvSpPr>
            <p:spPr>
              <a:xfrm>
                <a:off x="4357687" y="5033962"/>
                <a:ext cx="590551" cy="655639"/>
              </a:xfrm>
              <a:prstGeom prst="rect">
                <a:avLst/>
              </a:prstGeom>
              <a:solidFill>
                <a:srgbClr val="D5AE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íşľiḑe">
                <a:extLst>
                  <a:ext uri="{FF2B5EF4-FFF2-40B4-BE49-F238E27FC236}">
                    <a16:creationId xmlns:a16="http://schemas.microsoft.com/office/drawing/2014/main" id="{DBAD6547-0073-41D5-BC39-12EA02511789}"/>
                  </a:ext>
                </a:extLst>
              </p:cNvPr>
              <p:cNvSpPr/>
              <p:nvPr/>
            </p:nvSpPr>
            <p:spPr bwMode="auto">
              <a:xfrm>
                <a:off x="4676776" y="5030788"/>
                <a:ext cx="10318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CC96EBF2-F0E4-419D-B67C-3BE6625FBA76}"/>
                </a:ext>
              </a:extLst>
            </p:cNvPr>
            <p:cNvSpPr/>
            <p:nvPr/>
          </p:nvSpPr>
          <p:spPr>
            <a:xfrm>
              <a:off x="5374872" y="1900048"/>
              <a:ext cx="137249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600" b="1" cap="none" spc="50" dirty="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66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860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FECAF2F6-DB1C-4FB2-8598-E86E042BB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b="59120"/>
          <a:stretch/>
        </p:blipFill>
        <p:spPr>
          <a:xfrm>
            <a:off x="4682836" y="2163904"/>
            <a:ext cx="5031328" cy="2064503"/>
          </a:xfrm>
          <a:prstGeom prst="rect">
            <a:avLst/>
          </a:prstGeom>
        </p:spPr>
      </p:pic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2FE00AA-1C22-49FD-B551-649A356FD7BB}"/>
              </a:ext>
            </a:extLst>
          </p:cNvPr>
          <p:cNvGrpSpPr/>
          <p:nvPr/>
        </p:nvGrpSpPr>
        <p:grpSpPr>
          <a:xfrm flipH="1">
            <a:off x="1960696" y="3714219"/>
            <a:ext cx="1637350" cy="3775364"/>
            <a:chOff x="2833053" y="2193978"/>
            <a:chExt cx="1562100" cy="3486150"/>
          </a:xfrm>
        </p:grpSpPr>
        <p:sp>
          <p:nvSpPr>
            <p:cNvPr id="137" name="iṥlídé">
              <a:extLst>
                <a:ext uri="{FF2B5EF4-FFF2-40B4-BE49-F238E27FC236}">
                  <a16:creationId xmlns:a16="http://schemas.microsoft.com/office/drawing/2014/main" id="{0C44A7B8-DBF6-440A-99B5-0223F77DC432}"/>
                </a:ext>
              </a:extLst>
            </p:cNvPr>
            <p:cNvSpPr/>
            <p:nvPr/>
          </p:nvSpPr>
          <p:spPr bwMode="auto">
            <a:xfrm>
              <a:off x="3041015" y="2298753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ḻîḍè">
              <a:extLst>
                <a:ext uri="{FF2B5EF4-FFF2-40B4-BE49-F238E27FC236}">
                  <a16:creationId xmlns:a16="http://schemas.microsoft.com/office/drawing/2014/main" id="{34D1B209-8A3B-4AAC-9718-5E0A58E1FEFB}"/>
                </a:ext>
              </a:extLst>
            </p:cNvPr>
            <p:cNvSpPr/>
            <p:nvPr/>
          </p:nvSpPr>
          <p:spPr bwMode="auto">
            <a:xfrm>
              <a:off x="3502978" y="2598790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ľiḓè">
              <a:extLst>
                <a:ext uri="{FF2B5EF4-FFF2-40B4-BE49-F238E27FC236}">
                  <a16:creationId xmlns:a16="http://schemas.microsoft.com/office/drawing/2014/main" id="{FA2A9CD3-995E-42D8-AB74-8286E4ECD5DF}"/>
                </a:ext>
              </a:extLst>
            </p:cNvPr>
            <p:cNvSpPr/>
            <p:nvPr/>
          </p:nvSpPr>
          <p:spPr bwMode="auto">
            <a:xfrm>
              <a:off x="3163253" y="2776590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ļíḑê">
              <a:extLst>
                <a:ext uri="{FF2B5EF4-FFF2-40B4-BE49-F238E27FC236}">
                  <a16:creationId xmlns:a16="http://schemas.microsoft.com/office/drawing/2014/main" id="{83C82560-129F-4D4C-AC1E-C3A952D5ABFD}"/>
                </a:ext>
              </a:extLst>
            </p:cNvPr>
            <p:cNvSpPr/>
            <p:nvPr/>
          </p:nvSpPr>
          <p:spPr bwMode="auto">
            <a:xfrm>
              <a:off x="3107690" y="2355903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ś1íḍè">
              <a:extLst>
                <a:ext uri="{FF2B5EF4-FFF2-40B4-BE49-F238E27FC236}">
                  <a16:creationId xmlns:a16="http://schemas.microsoft.com/office/drawing/2014/main" id="{CDEC4DB6-E504-4608-A67C-7B6F7B1E2B90}"/>
                </a:ext>
              </a:extLst>
            </p:cNvPr>
            <p:cNvSpPr/>
            <p:nvPr/>
          </p:nvSpPr>
          <p:spPr bwMode="auto">
            <a:xfrm>
              <a:off x="3001328" y="2305103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ṡľïḑe">
              <a:extLst>
                <a:ext uri="{FF2B5EF4-FFF2-40B4-BE49-F238E27FC236}">
                  <a16:creationId xmlns:a16="http://schemas.microsoft.com/office/drawing/2014/main" id="{7B6DB803-38AF-4F73-8BD9-8B195D1AAFEB}"/>
                </a:ext>
              </a:extLst>
            </p:cNvPr>
            <p:cNvSpPr/>
            <p:nvPr/>
          </p:nvSpPr>
          <p:spPr bwMode="auto">
            <a:xfrm>
              <a:off x="3374390" y="2589265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ṣľïḍé">
              <a:extLst>
                <a:ext uri="{FF2B5EF4-FFF2-40B4-BE49-F238E27FC236}">
                  <a16:creationId xmlns:a16="http://schemas.microsoft.com/office/drawing/2014/main" id="{C22ABC3E-6D3D-4939-8736-C93C995FC203}"/>
                </a:ext>
              </a:extLst>
            </p:cNvPr>
            <p:cNvSpPr/>
            <p:nvPr/>
          </p:nvSpPr>
          <p:spPr bwMode="auto">
            <a:xfrm>
              <a:off x="2925128" y="3475090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sļîďé">
              <a:extLst>
                <a:ext uri="{FF2B5EF4-FFF2-40B4-BE49-F238E27FC236}">
                  <a16:creationId xmlns:a16="http://schemas.microsoft.com/office/drawing/2014/main" id="{4A246CA1-4D44-4695-9628-524A87CC2CAD}"/>
                </a:ext>
              </a:extLst>
            </p:cNvPr>
            <p:cNvSpPr/>
            <p:nvPr/>
          </p:nvSpPr>
          <p:spPr bwMode="auto">
            <a:xfrm>
              <a:off x="3007678" y="5024490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ļïdé">
              <a:extLst>
                <a:ext uri="{FF2B5EF4-FFF2-40B4-BE49-F238E27FC236}">
                  <a16:creationId xmlns:a16="http://schemas.microsoft.com/office/drawing/2014/main" id="{12B65A3A-B67D-4935-9F8A-22454A7A3661}"/>
                </a:ext>
              </a:extLst>
            </p:cNvPr>
            <p:cNvSpPr/>
            <p:nvPr/>
          </p:nvSpPr>
          <p:spPr bwMode="auto">
            <a:xfrm>
              <a:off x="3248978" y="3535415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1íḋê">
              <a:extLst>
                <a:ext uri="{FF2B5EF4-FFF2-40B4-BE49-F238E27FC236}">
                  <a16:creationId xmlns:a16="http://schemas.microsoft.com/office/drawing/2014/main" id="{F663F9A1-0097-4387-BE52-0BEA9B2C6768}"/>
                </a:ext>
              </a:extLst>
            </p:cNvPr>
            <p:cNvSpPr/>
            <p:nvPr/>
          </p:nvSpPr>
          <p:spPr bwMode="auto">
            <a:xfrm>
              <a:off x="3025140" y="3867203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ṥļîḓê">
              <a:extLst>
                <a:ext uri="{FF2B5EF4-FFF2-40B4-BE49-F238E27FC236}">
                  <a16:creationId xmlns:a16="http://schemas.microsoft.com/office/drawing/2014/main" id="{B44C9D43-7F93-4D23-89B8-CAABD95BE89A}"/>
                </a:ext>
              </a:extLst>
            </p:cNvPr>
            <p:cNvSpPr/>
            <p:nvPr/>
          </p:nvSpPr>
          <p:spPr bwMode="auto">
            <a:xfrm>
              <a:off x="2972753" y="3478265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ṧľíďe">
              <a:extLst>
                <a:ext uri="{FF2B5EF4-FFF2-40B4-BE49-F238E27FC236}">
                  <a16:creationId xmlns:a16="http://schemas.microsoft.com/office/drawing/2014/main" id="{30897A85-9EBA-4A38-B3A7-1733E2B5BCD3}"/>
                </a:ext>
              </a:extLst>
            </p:cNvPr>
            <p:cNvSpPr/>
            <p:nvPr/>
          </p:nvSpPr>
          <p:spPr bwMode="auto">
            <a:xfrm>
              <a:off x="2833053" y="2889303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iḓè">
              <a:extLst>
                <a:ext uri="{FF2B5EF4-FFF2-40B4-BE49-F238E27FC236}">
                  <a16:creationId xmlns:a16="http://schemas.microsoft.com/office/drawing/2014/main" id="{349FDBCC-18E9-4E3E-B4A0-D8AD46562F43}"/>
                </a:ext>
              </a:extLst>
            </p:cNvPr>
            <p:cNvSpPr/>
            <p:nvPr/>
          </p:nvSpPr>
          <p:spPr bwMode="auto">
            <a:xfrm>
              <a:off x="2998153" y="2886128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ṡľîdè">
              <a:extLst>
                <a:ext uri="{FF2B5EF4-FFF2-40B4-BE49-F238E27FC236}">
                  <a16:creationId xmlns:a16="http://schemas.microsoft.com/office/drawing/2014/main" id="{D61B95C0-4DA6-45DE-A29C-714FE3AD2FE6}"/>
                </a:ext>
              </a:extLst>
            </p:cNvPr>
            <p:cNvSpPr/>
            <p:nvPr/>
          </p:nvSpPr>
          <p:spPr bwMode="auto">
            <a:xfrm>
              <a:off x="2918778" y="3229028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ľïḑé">
              <a:extLst>
                <a:ext uri="{FF2B5EF4-FFF2-40B4-BE49-F238E27FC236}">
                  <a16:creationId xmlns:a16="http://schemas.microsoft.com/office/drawing/2014/main" id="{0C536484-D2E7-4FFC-8DF4-89684CF42929}"/>
                </a:ext>
              </a:extLst>
            </p:cNvPr>
            <p:cNvSpPr/>
            <p:nvPr/>
          </p:nvSpPr>
          <p:spPr bwMode="auto">
            <a:xfrm>
              <a:off x="3004503" y="3624315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ľîḋê">
              <a:extLst>
                <a:ext uri="{FF2B5EF4-FFF2-40B4-BE49-F238E27FC236}">
                  <a16:creationId xmlns:a16="http://schemas.microsoft.com/office/drawing/2014/main" id="{F0B3D91F-74CB-4831-991A-8BEC41BB4A48}"/>
                </a:ext>
              </a:extLst>
            </p:cNvPr>
            <p:cNvSpPr/>
            <p:nvPr/>
          </p:nvSpPr>
          <p:spPr bwMode="auto">
            <a:xfrm>
              <a:off x="3083878" y="3505253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Sľîďe">
              <a:extLst>
                <a:ext uri="{FF2B5EF4-FFF2-40B4-BE49-F238E27FC236}">
                  <a16:creationId xmlns:a16="http://schemas.microsoft.com/office/drawing/2014/main" id="{4789F5B6-D91E-463D-AF4A-C48C7F1C62B8}"/>
                </a:ext>
              </a:extLst>
            </p:cNvPr>
            <p:cNvSpPr/>
            <p:nvPr/>
          </p:nvSpPr>
          <p:spPr bwMode="auto">
            <a:xfrm>
              <a:off x="3064828" y="3324278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ṧlíďê">
              <a:extLst>
                <a:ext uri="{FF2B5EF4-FFF2-40B4-BE49-F238E27FC236}">
                  <a16:creationId xmlns:a16="http://schemas.microsoft.com/office/drawing/2014/main" id="{AE554F55-26BE-4C2C-BAF4-03997423025C}"/>
                </a:ext>
              </a:extLst>
            </p:cNvPr>
            <p:cNvSpPr/>
            <p:nvPr/>
          </p:nvSpPr>
          <p:spPr bwMode="auto">
            <a:xfrm>
              <a:off x="3064828" y="2671815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$1îḋê">
              <a:extLst>
                <a:ext uri="{FF2B5EF4-FFF2-40B4-BE49-F238E27FC236}">
                  <a16:creationId xmlns:a16="http://schemas.microsoft.com/office/drawing/2014/main" id="{83479F97-390A-4752-B787-FA116915C5A3}"/>
                </a:ext>
              </a:extLst>
            </p:cNvPr>
            <p:cNvSpPr/>
            <p:nvPr/>
          </p:nvSpPr>
          <p:spPr bwMode="auto">
            <a:xfrm>
              <a:off x="3441065" y="5172128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şľíḓé">
              <a:extLst>
                <a:ext uri="{FF2B5EF4-FFF2-40B4-BE49-F238E27FC236}">
                  <a16:creationId xmlns:a16="http://schemas.microsoft.com/office/drawing/2014/main" id="{84A84562-7DF1-4CCC-BC10-CE6A496B397A}"/>
                </a:ext>
              </a:extLst>
            </p:cNvPr>
            <p:cNvSpPr/>
            <p:nvPr/>
          </p:nvSpPr>
          <p:spPr bwMode="auto">
            <a:xfrm>
              <a:off x="3968115" y="3551290"/>
              <a:ext cx="427038" cy="266700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şlîḋe">
              <a:extLst>
                <a:ext uri="{FF2B5EF4-FFF2-40B4-BE49-F238E27FC236}">
                  <a16:creationId xmlns:a16="http://schemas.microsoft.com/office/drawing/2014/main" id="{AE8CACFD-AEDD-4271-9C4B-539601ED9EFC}"/>
                </a:ext>
              </a:extLst>
            </p:cNvPr>
            <p:cNvSpPr/>
            <p:nvPr/>
          </p:nvSpPr>
          <p:spPr bwMode="auto">
            <a:xfrm>
              <a:off x="3374390" y="2922640"/>
              <a:ext cx="693738" cy="744538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śḻïďé">
              <a:extLst>
                <a:ext uri="{FF2B5EF4-FFF2-40B4-BE49-F238E27FC236}">
                  <a16:creationId xmlns:a16="http://schemas.microsoft.com/office/drawing/2014/main" id="{8D9C497F-3A9F-4779-A8D0-17001FDFB1D5}"/>
                </a:ext>
              </a:extLst>
            </p:cNvPr>
            <p:cNvSpPr/>
            <p:nvPr/>
          </p:nvSpPr>
          <p:spPr bwMode="auto">
            <a:xfrm>
              <a:off x="3355340" y="2825803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ṩļíḍè">
              <a:extLst>
                <a:ext uri="{FF2B5EF4-FFF2-40B4-BE49-F238E27FC236}">
                  <a16:creationId xmlns:a16="http://schemas.microsoft.com/office/drawing/2014/main" id="{8791EDC1-1212-4798-907E-6691C49A5B66}"/>
                </a:ext>
              </a:extLst>
            </p:cNvPr>
            <p:cNvSpPr/>
            <p:nvPr/>
          </p:nvSpPr>
          <p:spPr bwMode="auto">
            <a:xfrm>
              <a:off x="3018790" y="2279703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ślîdè">
              <a:extLst>
                <a:ext uri="{FF2B5EF4-FFF2-40B4-BE49-F238E27FC236}">
                  <a16:creationId xmlns:a16="http://schemas.microsoft.com/office/drawing/2014/main" id="{50C09BEA-398E-4C31-B18B-82751FBA040C}"/>
                </a:ext>
              </a:extLst>
            </p:cNvPr>
            <p:cNvSpPr/>
            <p:nvPr/>
          </p:nvSpPr>
          <p:spPr bwMode="auto">
            <a:xfrm>
              <a:off x="3055303" y="2279703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ṥļîdè">
              <a:extLst>
                <a:ext uri="{FF2B5EF4-FFF2-40B4-BE49-F238E27FC236}">
                  <a16:creationId xmlns:a16="http://schemas.microsoft.com/office/drawing/2014/main" id="{21BAA3CE-4F2B-4B8C-87CC-64B64FB38640}"/>
                </a:ext>
              </a:extLst>
            </p:cNvPr>
            <p:cNvSpPr/>
            <p:nvPr/>
          </p:nvSpPr>
          <p:spPr bwMode="auto">
            <a:xfrm>
              <a:off x="3037840" y="2335265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ŝlîdê">
              <a:extLst>
                <a:ext uri="{FF2B5EF4-FFF2-40B4-BE49-F238E27FC236}">
                  <a16:creationId xmlns:a16="http://schemas.microsoft.com/office/drawing/2014/main" id="{0C809461-AEDC-496C-9133-6937FD648B74}"/>
                </a:ext>
              </a:extLst>
            </p:cNvPr>
            <p:cNvSpPr/>
            <p:nvPr/>
          </p:nvSpPr>
          <p:spPr bwMode="auto">
            <a:xfrm>
              <a:off x="2998153" y="2193978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ṡļiḓé">
              <a:extLst>
                <a:ext uri="{FF2B5EF4-FFF2-40B4-BE49-F238E27FC236}">
                  <a16:creationId xmlns:a16="http://schemas.microsoft.com/office/drawing/2014/main" id="{036C6FA6-4ADA-46A3-A980-20AFE024BE1E}"/>
                </a:ext>
              </a:extLst>
            </p:cNvPr>
            <p:cNvSpPr/>
            <p:nvPr/>
          </p:nvSpPr>
          <p:spPr bwMode="auto">
            <a:xfrm>
              <a:off x="3463290" y="2605140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šlíḍê">
              <a:extLst>
                <a:ext uri="{FF2B5EF4-FFF2-40B4-BE49-F238E27FC236}">
                  <a16:creationId xmlns:a16="http://schemas.microsoft.com/office/drawing/2014/main" id="{C4543372-0BF4-434A-BF70-06DFA8E9AA4C}"/>
                </a:ext>
              </a:extLst>
            </p:cNvPr>
            <p:cNvSpPr/>
            <p:nvPr/>
          </p:nvSpPr>
          <p:spPr bwMode="auto">
            <a:xfrm>
              <a:off x="3453765" y="2708328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sļiḋé">
              <a:extLst>
                <a:ext uri="{FF2B5EF4-FFF2-40B4-BE49-F238E27FC236}">
                  <a16:creationId xmlns:a16="http://schemas.microsoft.com/office/drawing/2014/main" id="{4CA5A85E-2CE4-4611-A0D8-97AC116CC08F}"/>
                </a:ext>
              </a:extLst>
            </p:cNvPr>
            <p:cNvSpPr/>
            <p:nvPr/>
          </p:nvSpPr>
          <p:spPr bwMode="auto">
            <a:xfrm>
              <a:off x="3450590" y="2568628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39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5EAD14-2261-424E-9C14-AD5408B1AAD2}"/>
              </a:ext>
            </a:extLst>
          </p:cNvPr>
          <p:cNvSpPr/>
          <p:nvPr/>
        </p:nvSpPr>
        <p:spPr>
          <a:xfrm>
            <a:off x="3386840" y="1055708"/>
            <a:ext cx="5912113" cy="39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26" y="3118073"/>
            <a:ext cx="2231954" cy="2231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4147397" y="3518699"/>
            <a:ext cx="3112071" cy="12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07266 -0.309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15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05781 -0.283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80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90518B-E28E-435D-87F5-C6FA217DF8A7}"/>
              </a:ext>
            </a:extLst>
          </p:cNvPr>
          <p:cNvSpPr/>
          <p:nvPr/>
        </p:nvSpPr>
        <p:spPr>
          <a:xfrm>
            <a:off x="5694218" y="2172393"/>
            <a:ext cx="803563" cy="775854"/>
          </a:xfrm>
          <a:prstGeom prst="rect">
            <a:avLst/>
          </a:prstGeom>
          <a:solidFill>
            <a:srgbClr val="0E6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60772C-7315-4D9F-9660-F7DD1D5CEC1F}"/>
              </a:ext>
            </a:extLst>
          </p:cNvPr>
          <p:cNvSpPr/>
          <p:nvPr/>
        </p:nvSpPr>
        <p:spPr>
          <a:xfrm>
            <a:off x="7723456" y="3504170"/>
            <a:ext cx="803563" cy="775854"/>
          </a:xfrm>
          <a:prstGeom prst="rect">
            <a:avLst/>
          </a:prstGeom>
          <a:solidFill>
            <a:srgbClr val="C61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0CABC-B4CF-4B96-BFE1-EB76D974621B}"/>
              </a:ext>
            </a:extLst>
          </p:cNvPr>
          <p:cNvGrpSpPr/>
          <p:nvPr/>
        </p:nvGrpSpPr>
        <p:grpSpPr>
          <a:xfrm>
            <a:off x="6888975" y="2073761"/>
            <a:ext cx="487697" cy="394530"/>
            <a:chOff x="2210106" y="1021622"/>
            <a:chExt cx="487697" cy="39453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44F4F7B-EACA-46D3-9903-E5805DF56ED9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DA8EFF9-D91F-4315-9B7A-CC7B531AF1A4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1235427-8C1C-4813-9A94-EFD61491A6F8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64E1A05-88EE-462F-AF5E-79244948622A}"/>
              </a:ext>
            </a:extLst>
          </p:cNvPr>
          <p:cNvGrpSpPr/>
          <p:nvPr/>
        </p:nvGrpSpPr>
        <p:grpSpPr>
          <a:xfrm>
            <a:off x="7706835" y="2393671"/>
            <a:ext cx="487697" cy="394530"/>
            <a:chOff x="2210106" y="1021622"/>
            <a:chExt cx="487697" cy="39453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C80B9CA-BB53-497C-9DF1-EA16CF648C06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052CA12-FB5E-4EBC-AE09-8E5FD4A10DC9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48775E2-793C-4363-925D-CEB215360E17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12022E5-4EA9-4B3D-8EB6-BAE60768C8B4}"/>
              </a:ext>
            </a:extLst>
          </p:cNvPr>
          <p:cNvGrpSpPr/>
          <p:nvPr/>
        </p:nvGrpSpPr>
        <p:grpSpPr>
          <a:xfrm>
            <a:off x="7915438" y="3082020"/>
            <a:ext cx="487697" cy="394530"/>
            <a:chOff x="2210106" y="1021622"/>
            <a:chExt cx="487697" cy="394530"/>
          </a:xfrm>
          <a:solidFill>
            <a:srgbClr val="0E6D38"/>
          </a:solidFill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645DE91-2C41-4725-A7A9-9816F3276758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BD38BD9-7EBC-4896-A7E2-9D38A8B5A9D1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9039C20-7D7E-4C53-B474-64915336A57D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A8EDCEC-7807-4032-A622-7FFAC604F6CC}"/>
              </a:ext>
            </a:extLst>
          </p:cNvPr>
          <p:cNvGrpSpPr/>
          <p:nvPr/>
        </p:nvGrpSpPr>
        <p:grpSpPr>
          <a:xfrm rot="10800000">
            <a:off x="6071114" y="2393671"/>
            <a:ext cx="487697" cy="394530"/>
            <a:chOff x="2210106" y="1021622"/>
            <a:chExt cx="487697" cy="394530"/>
          </a:xfrm>
          <a:solidFill>
            <a:srgbClr val="C61F3F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9387E4F-4A83-4595-8B8C-AE53DDEAA8DD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499C50A-9C46-40DE-9DB7-DFD36D191123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C71FB33-C838-4A3C-A6DF-F74BDCA0CEB6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AD45917-08F8-4BC0-834D-4204EC086842}"/>
              </a:ext>
            </a:extLst>
          </p:cNvPr>
          <p:cNvGrpSpPr/>
          <p:nvPr/>
        </p:nvGrpSpPr>
        <p:grpSpPr>
          <a:xfrm>
            <a:off x="5821223" y="3082020"/>
            <a:ext cx="487697" cy="394530"/>
            <a:chOff x="2210106" y="1021622"/>
            <a:chExt cx="487697" cy="39453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8E09E3F-B289-44D4-BD99-F8809AA5158C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D2C8A58-FB0A-48E7-BBFE-2669F244522C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CD8FE4D-FB9D-4362-ABE0-EA68C6168A2B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FE10C30-E6DC-4750-ABE1-BE955237ABDD}"/>
              </a:ext>
            </a:extLst>
          </p:cNvPr>
          <p:cNvGrpSpPr/>
          <p:nvPr/>
        </p:nvGrpSpPr>
        <p:grpSpPr>
          <a:xfrm rot="10800000">
            <a:off x="6096000" y="3741501"/>
            <a:ext cx="487697" cy="394530"/>
            <a:chOff x="2210106" y="1021622"/>
            <a:chExt cx="487697" cy="39453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69DF7C-6507-47E2-A5B3-CEA87270440B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2FC3D08-2E87-47F6-9DD9-B216B9EE2FA0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7447BB3-2DA0-495E-A885-AAC99C612137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350617F-E3F3-48CA-92C0-FF01FACCA40C}"/>
              </a:ext>
            </a:extLst>
          </p:cNvPr>
          <p:cNvGrpSpPr/>
          <p:nvPr/>
        </p:nvGrpSpPr>
        <p:grpSpPr>
          <a:xfrm rot="5400000">
            <a:off x="6888975" y="4122399"/>
            <a:ext cx="487697" cy="394530"/>
            <a:chOff x="2210106" y="1021622"/>
            <a:chExt cx="487697" cy="394530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5950684-EE4A-4F48-AD75-6BE54708A8CF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3E2F2F6-E723-45AB-A459-263A18598389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BB46C28-456F-434E-A74E-DB2596CD053C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DEC1CE6-1735-4339-B756-5597D87B00AB}"/>
              </a:ext>
            </a:extLst>
          </p:cNvPr>
          <p:cNvGrpSpPr/>
          <p:nvPr/>
        </p:nvGrpSpPr>
        <p:grpSpPr>
          <a:xfrm rot="10800000">
            <a:off x="7757304" y="3803398"/>
            <a:ext cx="487697" cy="394530"/>
            <a:chOff x="2210106" y="1021622"/>
            <a:chExt cx="487697" cy="39453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81B898D-676D-45AC-8DA9-0E6C667CEE0B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911A2AB-FA67-4561-A5AE-D4314ACA55EA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BD250A6-17C8-432C-BE0B-998265B5665B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D65C3EF-0B09-4F09-91BE-859640504128}"/>
              </a:ext>
            </a:extLst>
          </p:cNvPr>
          <p:cNvGrpSpPr/>
          <p:nvPr/>
        </p:nvGrpSpPr>
        <p:grpSpPr>
          <a:xfrm>
            <a:off x="2657231" y="3766378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84" name="对话气泡: 矩形 83">
              <a:extLst>
                <a:ext uri="{FF2B5EF4-FFF2-40B4-BE49-F238E27FC236}">
                  <a16:creationId xmlns:a16="http://schemas.microsoft.com/office/drawing/2014/main" id="{7B7A90EA-3559-4061-A616-9AB45A8672A8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D7FE848-D8E2-4211-8FCB-A949F60FC573}"/>
                </a:ext>
              </a:extLst>
            </p:cNvPr>
            <p:cNvSpPr txBox="1"/>
            <p:nvPr/>
          </p:nvSpPr>
          <p:spPr>
            <a:xfrm>
              <a:off x="10223942" y="2561899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←</a:t>
              </a:r>
            </a:p>
          </p:txBody>
        </p:sp>
      </p:grpSp>
      <p:sp>
        <p:nvSpPr>
          <p:cNvPr id="86" name="forefinger-pointing-up_57626">
            <a:extLst>
              <a:ext uri="{FF2B5EF4-FFF2-40B4-BE49-F238E27FC236}">
                <a16:creationId xmlns:a16="http://schemas.microsoft.com/office/drawing/2014/main" id="{E0E358BB-3D4F-45D1-BC64-71C6D3436ADC}"/>
              </a:ext>
            </a:extLst>
          </p:cNvPr>
          <p:cNvSpPr>
            <a:spLocks noChangeAspect="1"/>
          </p:cNvSpPr>
          <p:nvPr/>
        </p:nvSpPr>
        <p:spPr bwMode="auto">
          <a:xfrm>
            <a:off x="2728515" y="5352301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7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90518B-E28E-435D-87F5-C6FA217DF8A7}"/>
              </a:ext>
            </a:extLst>
          </p:cNvPr>
          <p:cNvSpPr/>
          <p:nvPr/>
        </p:nvSpPr>
        <p:spPr>
          <a:xfrm>
            <a:off x="5414300" y="2078183"/>
            <a:ext cx="803563" cy="775854"/>
          </a:xfrm>
          <a:prstGeom prst="rect">
            <a:avLst/>
          </a:prstGeom>
          <a:solidFill>
            <a:srgbClr val="0E6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6B1D4A8-F907-49C7-B0A0-3804CC070583}"/>
              </a:ext>
            </a:extLst>
          </p:cNvPr>
          <p:cNvSpPr/>
          <p:nvPr/>
        </p:nvSpPr>
        <p:spPr>
          <a:xfrm>
            <a:off x="6286815" y="2078183"/>
            <a:ext cx="803563" cy="775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526F622-1D2A-4173-AE02-E658CBB6E6DD}"/>
              </a:ext>
            </a:extLst>
          </p:cNvPr>
          <p:cNvGrpSpPr/>
          <p:nvPr/>
        </p:nvGrpSpPr>
        <p:grpSpPr>
          <a:xfrm>
            <a:off x="2657231" y="3766378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2" name="对话气泡: 矩形 51">
              <a:extLst>
                <a:ext uri="{FF2B5EF4-FFF2-40B4-BE49-F238E27FC236}">
                  <a16:creationId xmlns:a16="http://schemas.microsoft.com/office/drawing/2014/main" id="{03D071FA-65DC-4EC8-8196-6779CBE28B67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142B7FE-EE63-42B5-AFD7-4C1D19E52ED3}"/>
                </a:ext>
              </a:extLst>
            </p:cNvPr>
            <p:cNvSpPr txBox="1"/>
            <p:nvPr/>
          </p:nvSpPr>
          <p:spPr>
            <a:xfrm>
              <a:off x="10223942" y="2561899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←</a:t>
              </a:r>
            </a:p>
          </p:txBody>
        </p:sp>
      </p:grpSp>
      <p:sp>
        <p:nvSpPr>
          <p:cNvPr id="54" name="forefinger-pointing-up_57626">
            <a:extLst>
              <a:ext uri="{FF2B5EF4-FFF2-40B4-BE49-F238E27FC236}">
                <a16:creationId xmlns:a16="http://schemas.microsoft.com/office/drawing/2014/main" id="{9EF7E1C7-3C70-4601-8B77-9AB2BE72E461}"/>
              </a:ext>
            </a:extLst>
          </p:cNvPr>
          <p:cNvSpPr>
            <a:spLocks noChangeAspect="1"/>
          </p:cNvSpPr>
          <p:nvPr/>
        </p:nvSpPr>
        <p:spPr bwMode="auto">
          <a:xfrm>
            <a:off x="2728515" y="5352301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DC7AC6-10AF-410F-B800-E652BF4AB655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12224-11B0-4375-BCE9-55CF96575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7" y="1000804"/>
            <a:ext cx="5434323" cy="51146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5E79E-91DC-42A4-A309-D2C298059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71" y="1584305"/>
            <a:ext cx="5067337" cy="38481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50AE01-079C-4879-8E4E-74EAE99360F3}"/>
              </a:ext>
            </a:extLst>
          </p:cNvPr>
          <p:cNvSpPr/>
          <p:nvPr/>
        </p:nvSpPr>
        <p:spPr>
          <a:xfrm>
            <a:off x="8866380" y="6181439"/>
            <a:ext cx="3189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(Hollingworth &amp; Beck, 2016)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48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E30644-1A51-4345-8109-2A7EBF4B6CA6}"/>
              </a:ext>
            </a:extLst>
          </p:cNvPr>
          <p:cNvSpPr/>
          <p:nvPr/>
        </p:nvSpPr>
        <p:spPr>
          <a:xfrm>
            <a:off x="169114" y="112318"/>
            <a:ext cx="11128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Bahle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B., Thayer, D. D.,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T., &amp; Hollingworth, A. (2019). The architecture of working memory: Features from multiple remembered objects produce parallel, coactive guidance of attention in visual 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4942B5D-92D7-49BF-BBA4-0194D4589733}"/>
              </a:ext>
            </a:extLst>
          </p:cNvPr>
          <p:cNvSpPr/>
          <p:nvPr/>
        </p:nvSpPr>
        <p:spPr>
          <a:xfrm>
            <a:off x="1323456" y="3167390"/>
            <a:ext cx="23791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</a:rPr>
              <a:t>Switch cost</a:t>
            </a:r>
            <a:r>
              <a:rPr lang="zh-CN" altLang="en-US" sz="2800" b="1" cap="none" spc="0" dirty="0">
                <a:ln w="0"/>
                <a:solidFill>
                  <a:schemeClr val="accent1"/>
                </a:solidFill>
              </a:rPr>
              <a:t>？</a:t>
            </a:r>
          </a:p>
        </p:txBody>
      </p:sp>
      <p:sp>
        <p:nvSpPr>
          <p:cNvPr id="84" name="左大括号 83">
            <a:extLst>
              <a:ext uri="{FF2B5EF4-FFF2-40B4-BE49-F238E27FC236}">
                <a16:creationId xmlns:a16="http://schemas.microsoft.com/office/drawing/2014/main" id="{E20BCC45-5979-4D00-B0D9-CD171D3F3106}"/>
              </a:ext>
            </a:extLst>
          </p:cNvPr>
          <p:cNvSpPr/>
          <p:nvPr/>
        </p:nvSpPr>
        <p:spPr>
          <a:xfrm>
            <a:off x="3800669" y="2517710"/>
            <a:ext cx="547396" cy="190966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D82A1A8-C1CF-40FD-A38D-77BE5729A02E}"/>
              </a:ext>
            </a:extLst>
          </p:cNvPr>
          <p:cNvSpPr/>
          <p:nvPr/>
        </p:nvSpPr>
        <p:spPr>
          <a:xfrm>
            <a:off x="4555104" y="2256100"/>
            <a:ext cx="34816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accent1"/>
                </a:solidFill>
              </a:rPr>
              <a:t>Inconsistent results</a:t>
            </a:r>
            <a:endParaRPr lang="zh-CN" altLang="en-US" sz="28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70343B4-1282-4D0B-B4CB-9CEA47FEA752}"/>
              </a:ext>
            </a:extLst>
          </p:cNvPr>
          <p:cNvSpPr/>
          <p:nvPr/>
        </p:nvSpPr>
        <p:spPr>
          <a:xfrm>
            <a:off x="4256524" y="3985375"/>
            <a:ext cx="5571720" cy="13193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n w="0"/>
                <a:solidFill>
                  <a:schemeClr val="accent1"/>
                </a:solidFill>
              </a:rPr>
              <a:t>Differences in their absolute levels of activity (or priority)</a:t>
            </a:r>
            <a:endParaRPr lang="zh-CN" altLang="en-US" sz="2800" b="1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8BC4F2-83D1-4F70-AD5F-3E5CC9F28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3" y="923372"/>
            <a:ext cx="10558540" cy="3567139"/>
          </a:xfrm>
          <a:prstGeom prst="rect">
            <a:avLst/>
          </a:prstGeom>
        </p:spPr>
      </p:pic>
      <p:grpSp>
        <p:nvGrpSpPr>
          <p:cNvPr id="125" name="4767f14f-a8d5-4dfc-a57f-ab58d8ea85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FFCDA9D-3A96-4974-A400-CB263CFEBFB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4631" y="4577092"/>
            <a:ext cx="2460380" cy="1831669"/>
            <a:chOff x="2795588" y="974725"/>
            <a:chExt cx="6597650" cy="4911726"/>
          </a:xfrm>
        </p:grpSpPr>
        <p:sp>
          <p:nvSpPr>
            <p:cNvPr id="126" name="íśḷidê">
              <a:extLst>
                <a:ext uri="{FF2B5EF4-FFF2-40B4-BE49-F238E27FC236}">
                  <a16:creationId xmlns:a16="http://schemas.microsoft.com/office/drawing/2014/main" id="{13100B8C-65E8-4206-A789-6312C450045B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ŝḻîďê">
              <a:extLst>
                <a:ext uri="{FF2B5EF4-FFF2-40B4-BE49-F238E27FC236}">
                  <a16:creationId xmlns:a16="http://schemas.microsoft.com/office/drawing/2014/main" id="{BDA33D55-251F-433F-9D29-D4F59611650D}"/>
                </a:ext>
              </a:extLst>
            </p:cNvPr>
            <p:cNvSpPr/>
            <p:nvPr/>
          </p:nvSpPr>
          <p:spPr bwMode="auto">
            <a:xfrm>
              <a:off x="3478213" y="5451475"/>
              <a:ext cx="7620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ṣliḑe">
              <a:extLst>
                <a:ext uri="{FF2B5EF4-FFF2-40B4-BE49-F238E27FC236}">
                  <a16:creationId xmlns:a16="http://schemas.microsoft.com/office/drawing/2014/main" id="{3132ED1F-86F7-4CA6-B955-30B5884EC17E}"/>
                </a:ext>
              </a:extLst>
            </p:cNvPr>
            <p:cNvSpPr/>
            <p:nvPr/>
          </p:nvSpPr>
          <p:spPr bwMode="auto">
            <a:xfrm>
              <a:off x="5556251" y="5378450"/>
              <a:ext cx="350838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ṩḷiḍe">
              <a:extLst>
                <a:ext uri="{FF2B5EF4-FFF2-40B4-BE49-F238E27FC236}">
                  <a16:creationId xmlns:a16="http://schemas.microsoft.com/office/drawing/2014/main" id="{40880EC4-397D-4179-82C1-58345F71F53F}"/>
                </a:ext>
              </a:extLst>
            </p:cNvPr>
            <p:cNvSpPr/>
            <p:nvPr/>
          </p:nvSpPr>
          <p:spPr bwMode="auto">
            <a:xfrm>
              <a:off x="6030913" y="5375275"/>
              <a:ext cx="6762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ṣ1iḓe">
              <a:extLst>
                <a:ext uri="{FF2B5EF4-FFF2-40B4-BE49-F238E27FC236}">
                  <a16:creationId xmlns:a16="http://schemas.microsoft.com/office/drawing/2014/main" id="{67CC6735-3AC6-43EE-897E-9680971AFDF8}"/>
                </a:ext>
              </a:extLst>
            </p:cNvPr>
            <p:cNvSpPr/>
            <p:nvPr/>
          </p:nvSpPr>
          <p:spPr bwMode="auto">
            <a:xfrm>
              <a:off x="7832726" y="5414963"/>
              <a:ext cx="1651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$ḷíďè">
              <a:extLst>
                <a:ext uri="{FF2B5EF4-FFF2-40B4-BE49-F238E27FC236}">
                  <a16:creationId xmlns:a16="http://schemas.microsoft.com/office/drawing/2014/main" id="{B812B32F-10BF-4991-B219-4FBCD26622D1}"/>
                </a:ext>
              </a:extLst>
            </p:cNvPr>
            <p:cNvSpPr/>
            <p:nvPr/>
          </p:nvSpPr>
          <p:spPr bwMode="auto">
            <a:xfrm>
              <a:off x="6605588" y="5414963"/>
              <a:ext cx="6572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ḷide">
              <a:extLst>
                <a:ext uri="{FF2B5EF4-FFF2-40B4-BE49-F238E27FC236}">
                  <a16:creationId xmlns:a16="http://schemas.microsoft.com/office/drawing/2014/main" id="{6F3C4A72-3A19-4EF1-932E-84F512EAAB02}"/>
                </a:ext>
              </a:extLst>
            </p:cNvPr>
            <p:cNvSpPr/>
            <p:nvPr/>
          </p:nvSpPr>
          <p:spPr bwMode="auto">
            <a:xfrm>
              <a:off x="4365626" y="5451475"/>
              <a:ext cx="1317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ḻïḋè">
              <a:extLst>
                <a:ext uri="{FF2B5EF4-FFF2-40B4-BE49-F238E27FC236}">
                  <a16:creationId xmlns:a16="http://schemas.microsoft.com/office/drawing/2014/main" id="{B78F83E6-B6CC-4AFE-9235-64ED8DE4D17B}"/>
                </a:ext>
              </a:extLst>
            </p:cNvPr>
            <p:cNvSpPr/>
            <p:nvPr/>
          </p:nvSpPr>
          <p:spPr bwMode="auto">
            <a:xfrm>
              <a:off x="8102601" y="5414963"/>
              <a:ext cx="5715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ŝľïḓê">
              <a:extLst>
                <a:ext uri="{FF2B5EF4-FFF2-40B4-BE49-F238E27FC236}">
                  <a16:creationId xmlns:a16="http://schemas.microsoft.com/office/drawing/2014/main" id="{BFDD25CA-5D13-4CCA-95AA-DA3E5CD8AB90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Sḻîḍé">
              <a:extLst>
                <a:ext uri="{FF2B5EF4-FFF2-40B4-BE49-F238E27FC236}">
                  <a16:creationId xmlns:a16="http://schemas.microsoft.com/office/drawing/2014/main" id="{71379BF9-537F-4B9C-89FE-1695EF04931D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ŝḻîdé">
              <a:extLst>
                <a:ext uri="{FF2B5EF4-FFF2-40B4-BE49-F238E27FC236}">
                  <a16:creationId xmlns:a16="http://schemas.microsoft.com/office/drawing/2014/main" id="{6A7686F2-728B-4CF3-A40D-C24EE7D81D62}"/>
                </a:ext>
              </a:extLst>
            </p:cNvPr>
            <p:cNvSpPr/>
            <p:nvPr/>
          </p:nvSpPr>
          <p:spPr bwMode="auto">
            <a:xfrm>
              <a:off x="3749676" y="1841500"/>
              <a:ext cx="1539875" cy="306388"/>
            </a:xfrm>
            <a:custGeom>
              <a:avLst/>
              <a:gdLst>
                <a:gd name="T0" fmla="*/ 17 w 467"/>
                <a:gd name="T1" fmla="*/ 64 h 93"/>
                <a:gd name="T2" fmla="*/ 56 w 467"/>
                <a:gd name="T3" fmla="*/ 0 h 93"/>
                <a:gd name="T4" fmla="*/ 149 w 467"/>
                <a:gd name="T5" fmla="*/ 27 h 93"/>
                <a:gd name="T6" fmla="*/ 179 w 467"/>
                <a:gd name="T7" fmla="*/ 12 h 93"/>
                <a:gd name="T8" fmla="*/ 280 w 467"/>
                <a:gd name="T9" fmla="*/ 56 h 93"/>
                <a:gd name="T10" fmla="*/ 312 w 467"/>
                <a:gd name="T11" fmla="*/ 46 h 93"/>
                <a:gd name="T12" fmla="*/ 403 w 467"/>
                <a:gd name="T13" fmla="*/ 72 h 93"/>
                <a:gd name="T14" fmla="*/ 416 w 467"/>
                <a:gd name="T15" fmla="*/ 67 h 93"/>
                <a:gd name="T16" fmla="*/ 465 w 467"/>
                <a:gd name="T17" fmla="*/ 91 h 93"/>
                <a:gd name="T18" fmla="*/ 467 w 467"/>
                <a:gd name="T19" fmla="*/ 93 h 93"/>
                <a:gd name="T20" fmla="*/ 433 w 467"/>
                <a:gd name="T21" fmla="*/ 93 h 93"/>
                <a:gd name="T22" fmla="*/ 407 w 467"/>
                <a:gd name="T23" fmla="*/ 93 h 93"/>
                <a:gd name="T24" fmla="*/ 315 w 467"/>
                <a:gd name="T25" fmla="*/ 93 h 93"/>
                <a:gd name="T26" fmla="*/ 269 w 467"/>
                <a:gd name="T27" fmla="*/ 93 h 93"/>
                <a:gd name="T28" fmla="*/ 234 w 467"/>
                <a:gd name="T29" fmla="*/ 93 h 93"/>
                <a:gd name="T30" fmla="*/ 180 w 467"/>
                <a:gd name="T31" fmla="*/ 93 h 93"/>
                <a:gd name="T32" fmla="*/ 170 w 467"/>
                <a:gd name="T33" fmla="*/ 93 h 93"/>
                <a:gd name="T34" fmla="*/ 35 w 467"/>
                <a:gd name="T35" fmla="*/ 93 h 93"/>
                <a:gd name="T36" fmla="*/ 9 w 467"/>
                <a:gd name="T37" fmla="*/ 93 h 93"/>
                <a:gd name="T38" fmla="*/ 17 w 467"/>
                <a:gd name="T39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17" y="64"/>
                  </a:moveTo>
                  <a:cubicBezTo>
                    <a:pt x="0" y="27"/>
                    <a:pt x="14" y="0"/>
                    <a:pt x="56" y="0"/>
                  </a:cubicBezTo>
                  <a:cubicBezTo>
                    <a:pt x="83" y="0"/>
                    <a:pt x="116" y="10"/>
                    <a:pt x="149" y="27"/>
                  </a:cubicBezTo>
                  <a:cubicBezTo>
                    <a:pt x="152" y="18"/>
                    <a:pt x="163" y="12"/>
                    <a:pt x="179" y="12"/>
                  </a:cubicBezTo>
                  <a:cubicBezTo>
                    <a:pt x="208" y="12"/>
                    <a:pt x="248" y="30"/>
                    <a:pt x="280" y="56"/>
                  </a:cubicBezTo>
                  <a:cubicBezTo>
                    <a:pt x="287" y="50"/>
                    <a:pt x="298" y="46"/>
                    <a:pt x="312" y="46"/>
                  </a:cubicBezTo>
                  <a:cubicBezTo>
                    <a:pt x="340" y="45"/>
                    <a:pt x="374" y="55"/>
                    <a:pt x="403" y="72"/>
                  </a:cubicBezTo>
                  <a:cubicBezTo>
                    <a:pt x="406" y="69"/>
                    <a:pt x="410" y="67"/>
                    <a:pt x="416" y="67"/>
                  </a:cubicBezTo>
                  <a:cubicBezTo>
                    <a:pt x="432" y="67"/>
                    <a:pt x="454" y="77"/>
                    <a:pt x="465" y="91"/>
                  </a:cubicBezTo>
                  <a:cubicBezTo>
                    <a:pt x="465" y="92"/>
                    <a:pt x="466" y="92"/>
                    <a:pt x="467" y="93"/>
                  </a:cubicBezTo>
                  <a:cubicBezTo>
                    <a:pt x="433" y="93"/>
                    <a:pt x="433" y="93"/>
                    <a:pt x="433" y="93"/>
                  </a:cubicBezTo>
                  <a:cubicBezTo>
                    <a:pt x="407" y="93"/>
                    <a:pt x="407" y="93"/>
                    <a:pt x="407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180" y="93"/>
                    <a:pt x="180" y="93"/>
                    <a:pt x="18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81"/>
                    <a:pt x="10" y="71"/>
                    <a:pt x="17" y="6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ḷïḑé">
              <a:extLst>
                <a:ext uri="{FF2B5EF4-FFF2-40B4-BE49-F238E27FC236}">
                  <a16:creationId xmlns:a16="http://schemas.microsoft.com/office/drawing/2014/main" id="{19B6E957-1AD9-4AD3-8D1E-A2BD4B3387E9}"/>
                </a:ext>
              </a:extLst>
            </p:cNvPr>
            <p:cNvSpPr/>
            <p:nvPr/>
          </p:nvSpPr>
          <p:spPr bwMode="auto">
            <a:xfrm>
              <a:off x="5405438" y="1271588"/>
              <a:ext cx="1717675" cy="333375"/>
            </a:xfrm>
            <a:custGeom>
              <a:avLst/>
              <a:gdLst>
                <a:gd name="T0" fmla="*/ 34 w 521"/>
                <a:gd name="T1" fmla="*/ 58 h 101"/>
                <a:gd name="T2" fmla="*/ 39 w 521"/>
                <a:gd name="T3" fmla="*/ 58 h 101"/>
                <a:gd name="T4" fmla="*/ 61 w 521"/>
                <a:gd name="T5" fmla="*/ 34 h 101"/>
                <a:gd name="T6" fmla="*/ 102 w 521"/>
                <a:gd name="T7" fmla="*/ 47 h 101"/>
                <a:gd name="T8" fmla="*/ 142 w 521"/>
                <a:gd name="T9" fmla="*/ 0 h 101"/>
                <a:gd name="T10" fmla="*/ 228 w 521"/>
                <a:gd name="T11" fmla="*/ 32 h 101"/>
                <a:gd name="T12" fmla="*/ 255 w 521"/>
                <a:gd name="T13" fmla="*/ 14 h 101"/>
                <a:gd name="T14" fmla="*/ 350 w 521"/>
                <a:gd name="T15" fmla="*/ 64 h 101"/>
                <a:gd name="T16" fmla="*/ 351 w 521"/>
                <a:gd name="T17" fmla="*/ 64 h 101"/>
                <a:gd name="T18" fmla="*/ 380 w 521"/>
                <a:gd name="T19" fmla="*/ 52 h 101"/>
                <a:gd name="T20" fmla="*/ 465 w 521"/>
                <a:gd name="T21" fmla="*/ 83 h 101"/>
                <a:gd name="T22" fmla="*/ 477 w 521"/>
                <a:gd name="T23" fmla="*/ 77 h 101"/>
                <a:gd name="T24" fmla="*/ 521 w 521"/>
                <a:gd name="T25" fmla="*/ 101 h 101"/>
                <a:gd name="T26" fmla="*/ 488 w 521"/>
                <a:gd name="T27" fmla="*/ 101 h 101"/>
                <a:gd name="T28" fmla="*/ 466 w 521"/>
                <a:gd name="T29" fmla="*/ 101 h 101"/>
                <a:gd name="T30" fmla="*/ 382 w 521"/>
                <a:gd name="T31" fmla="*/ 101 h 101"/>
                <a:gd name="T32" fmla="*/ 342 w 521"/>
                <a:gd name="T33" fmla="*/ 101 h 101"/>
                <a:gd name="T34" fmla="*/ 307 w 521"/>
                <a:gd name="T35" fmla="*/ 101 h 101"/>
                <a:gd name="T36" fmla="*/ 257 w 521"/>
                <a:gd name="T37" fmla="*/ 101 h 101"/>
                <a:gd name="T38" fmla="*/ 162 w 521"/>
                <a:gd name="T39" fmla="*/ 101 h 101"/>
                <a:gd name="T40" fmla="*/ 125 w 521"/>
                <a:gd name="T41" fmla="*/ 101 h 101"/>
                <a:gd name="T42" fmla="*/ 112 w 521"/>
                <a:gd name="T43" fmla="*/ 101 h 101"/>
                <a:gd name="T44" fmla="*/ 59 w 521"/>
                <a:gd name="T45" fmla="*/ 101 h 101"/>
                <a:gd name="T46" fmla="*/ 12 w 521"/>
                <a:gd name="T47" fmla="*/ 101 h 101"/>
                <a:gd name="T48" fmla="*/ 34 w 521"/>
                <a:gd name="T4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1" h="101">
                  <a:moveTo>
                    <a:pt x="34" y="58"/>
                  </a:moveTo>
                  <a:cubicBezTo>
                    <a:pt x="36" y="58"/>
                    <a:pt x="37" y="58"/>
                    <a:pt x="39" y="58"/>
                  </a:cubicBezTo>
                  <a:cubicBezTo>
                    <a:pt x="37" y="43"/>
                    <a:pt x="45" y="34"/>
                    <a:pt x="61" y="34"/>
                  </a:cubicBezTo>
                  <a:cubicBezTo>
                    <a:pt x="73" y="34"/>
                    <a:pt x="87" y="39"/>
                    <a:pt x="102" y="47"/>
                  </a:cubicBezTo>
                  <a:cubicBezTo>
                    <a:pt x="98" y="18"/>
                    <a:pt x="111" y="0"/>
                    <a:pt x="142" y="0"/>
                  </a:cubicBezTo>
                  <a:cubicBezTo>
                    <a:pt x="166" y="0"/>
                    <a:pt x="197" y="12"/>
                    <a:pt x="228" y="32"/>
                  </a:cubicBezTo>
                  <a:cubicBezTo>
                    <a:pt x="231" y="20"/>
                    <a:pt x="240" y="14"/>
                    <a:pt x="255" y="14"/>
                  </a:cubicBezTo>
                  <a:cubicBezTo>
                    <a:pt x="282" y="14"/>
                    <a:pt x="320" y="34"/>
                    <a:pt x="350" y="64"/>
                  </a:cubicBezTo>
                  <a:cubicBezTo>
                    <a:pt x="350" y="64"/>
                    <a:pt x="350" y="64"/>
                    <a:pt x="351" y="64"/>
                  </a:cubicBezTo>
                  <a:cubicBezTo>
                    <a:pt x="357" y="57"/>
                    <a:pt x="367" y="53"/>
                    <a:pt x="380" y="52"/>
                  </a:cubicBezTo>
                  <a:cubicBezTo>
                    <a:pt x="405" y="51"/>
                    <a:pt x="437" y="63"/>
                    <a:pt x="465" y="83"/>
                  </a:cubicBezTo>
                  <a:cubicBezTo>
                    <a:pt x="467" y="79"/>
                    <a:pt x="471" y="77"/>
                    <a:pt x="477" y="77"/>
                  </a:cubicBezTo>
                  <a:cubicBezTo>
                    <a:pt x="491" y="76"/>
                    <a:pt x="510" y="87"/>
                    <a:pt x="521" y="101"/>
                  </a:cubicBezTo>
                  <a:cubicBezTo>
                    <a:pt x="488" y="101"/>
                    <a:pt x="488" y="101"/>
                    <a:pt x="488" y="101"/>
                  </a:cubicBezTo>
                  <a:cubicBezTo>
                    <a:pt x="466" y="101"/>
                    <a:pt x="466" y="101"/>
                    <a:pt x="466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80"/>
                    <a:pt x="9" y="61"/>
                    <a:pt x="34" y="58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şľîďé">
              <a:extLst>
                <a:ext uri="{FF2B5EF4-FFF2-40B4-BE49-F238E27FC236}">
                  <a16:creationId xmlns:a16="http://schemas.microsoft.com/office/drawing/2014/main" id="{A9FE89ED-E194-4F68-9CCA-8DB510AF5C42}"/>
                </a:ext>
              </a:extLst>
            </p:cNvPr>
            <p:cNvSpPr/>
            <p:nvPr/>
          </p:nvSpPr>
          <p:spPr bwMode="auto">
            <a:xfrm>
              <a:off x="7691438" y="1119188"/>
              <a:ext cx="1028700" cy="198438"/>
            </a:xfrm>
            <a:custGeom>
              <a:avLst/>
              <a:gdLst>
                <a:gd name="T0" fmla="*/ 24 w 312"/>
                <a:gd name="T1" fmla="*/ 42 h 60"/>
                <a:gd name="T2" fmla="*/ 49 w 312"/>
                <a:gd name="T3" fmla="*/ 0 h 60"/>
                <a:gd name="T4" fmla="*/ 108 w 312"/>
                <a:gd name="T5" fmla="*/ 18 h 60"/>
                <a:gd name="T6" fmla="*/ 128 w 312"/>
                <a:gd name="T7" fmla="*/ 8 h 60"/>
                <a:gd name="T8" fmla="*/ 192 w 312"/>
                <a:gd name="T9" fmla="*/ 36 h 60"/>
                <a:gd name="T10" fmla="*/ 213 w 312"/>
                <a:gd name="T11" fmla="*/ 30 h 60"/>
                <a:gd name="T12" fmla="*/ 272 w 312"/>
                <a:gd name="T13" fmla="*/ 47 h 60"/>
                <a:gd name="T14" fmla="*/ 280 w 312"/>
                <a:gd name="T15" fmla="*/ 43 h 60"/>
                <a:gd name="T16" fmla="*/ 311 w 312"/>
                <a:gd name="T17" fmla="*/ 59 h 60"/>
                <a:gd name="T18" fmla="*/ 312 w 312"/>
                <a:gd name="T19" fmla="*/ 60 h 60"/>
                <a:gd name="T20" fmla="*/ 291 w 312"/>
                <a:gd name="T21" fmla="*/ 60 h 60"/>
                <a:gd name="T22" fmla="*/ 274 w 312"/>
                <a:gd name="T23" fmla="*/ 60 h 60"/>
                <a:gd name="T24" fmla="*/ 215 w 312"/>
                <a:gd name="T25" fmla="*/ 60 h 60"/>
                <a:gd name="T26" fmla="*/ 186 w 312"/>
                <a:gd name="T27" fmla="*/ 60 h 60"/>
                <a:gd name="T28" fmla="*/ 163 w 312"/>
                <a:gd name="T29" fmla="*/ 60 h 60"/>
                <a:gd name="T30" fmla="*/ 128 w 312"/>
                <a:gd name="T31" fmla="*/ 60 h 60"/>
                <a:gd name="T32" fmla="*/ 122 w 312"/>
                <a:gd name="T33" fmla="*/ 60 h 60"/>
                <a:gd name="T34" fmla="*/ 36 w 312"/>
                <a:gd name="T35" fmla="*/ 60 h 60"/>
                <a:gd name="T36" fmla="*/ 10 w 312"/>
                <a:gd name="T37" fmla="*/ 60 h 60"/>
                <a:gd name="T38" fmla="*/ 24 w 312"/>
                <a:gd name="T3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60">
                  <a:moveTo>
                    <a:pt x="24" y="42"/>
                  </a:moveTo>
                  <a:cubicBezTo>
                    <a:pt x="13" y="17"/>
                    <a:pt x="22" y="0"/>
                    <a:pt x="49" y="0"/>
                  </a:cubicBezTo>
                  <a:cubicBezTo>
                    <a:pt x="66" y="0"/>
                    <a:pt x="87" y="7"/>
                    <a:pt x="108" y="18"/>
                  </a:cubicBezTo>
                  <a:cubicBezTo>
                    <a:pt x="110" y="12"/>
                    <a:pt x="117" y="8"/>
                    <a:pt x="128" y="8"/>
                  </a:cubicBezTo>
                  <a:cubicBezTo>
                    <a:pt x="146" y="8"/>
                    <a:pt x="172" y="20"/>
                    <a:pt x="192" y="36"/>
                  </a:cubicBezTo>
                  <a:cubicBezTo>
                    <a:pt x="197" y="32"/>
                    <a:pt x="204" y="30"/>
                    <a:pt x="213" y="30"/>
                  </a:cubicBezTo>
                  <a:cubicBezTo>
                    <a:pt x="231" y="29"/>
                    <a:pt x="253" y="36"/>
                    <a:pt x="272" y="47"/>
                  </a:cubicBezTo>
                  <a:cubicBezTo>
                    <a:pt x="273" y="45"/>
                    <a:pt x="276" y="44"/>
                    <a:pt x="280" y="43"/>
                  </a:cubicBezTo>
                  <a:cubicBezTo>
                    <a:pt x="290" y="43"/>
                    <a:pt x="304" y="50"/>
                    <a:pt x="311" y="59"/>
                  </a:cubicBezTo>
                  <a:cubicBezTo>
                    <a:pt x="311" y="59"/>
                    <a:pt x="312" y="60"/>
                    <a:pt x="312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2"/>
                    <a:pt x="11" y="42"/>
                    <a:pt x="24" y="42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ľîḓe">
              <a:extLst>
                <a:ext uri="{FF2B5EF4-FFF2-40B4-BE49-F238E27FC236}">
                  <a16:creationId xmlns:a16="http://schemas.microsoft.com/office/drawing/2014/main" id="{155B0CB7-4002-4D44-8271-204057963ED2}"/>
                </a:ext>
              </a:extLst>
            </p:cNvPr>
            <p:cNvSpPr/>
            <p:nvPr/>
          </p:nvSpPr>
          <p:spPr bwMode="auto">
            <a:xfrm>
              <a:off x="3973513" y="3856038"/>
              <a:ext cx="447675" cy="14366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ľïḓê">
              <a:extLst>
                <a:ext uri="{FF2B5EF4-FFF2-40B4-BE49-F238E27FC236}">
                  <a16:creationId xmlns:a16="http://schemas.microsoft.com/office/drawing/2014/main" id="{F88F91DE-8BA1-458E-BEDA-E3C60665BEBB}"/>
                </a:ext>
              </a:extLst>
            </p:cNvPr>
            <p:cNvSpPr/>
            <p:nvPr/>
          </p:nvSpPr>
          <p:spPr bwMode="auto">
            <a:xfrm>
              <a:off x="4273551" y="3357563"/>
              <a:ext cx="738188" cy="19351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šļíḋè">
              <a:extLst>
                <a:ext uri="{FF2B5EF4-FFF2-40B4-BE49-F238E27FC236}">
                  <a16:creationId xmlns:a16="http://schemas.microsoft.com/office/drawing/2014/main" id="{CB8E366B-853C-466D-BEAA-6CCA635EE18F}"/>
                </a:ext>
              </a:extLst>
            </p:cNvPr>
            <p:cNvSpPr/>
            <p:nvPr/>
          </p:nvSpPr>
          <p:spPr bwMode="auto">
            <a:xfrm>
              <a:off x="5011738" y="3357563"/>
              <a:ext cx="382588" cy="19351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ṥļiḑe">
              <a:extLst>
                <a:ext uri="{FF2B5EF4-FFF2-40B4-BE49-F238E27FC236}">
                  <a16:creationId xmlns:a16="http://schemas.microsoft.com/office/drawing/2014/main" id="{51A5894B-2950-463B-ADEE-C2EB5B4F251B}"/>
                </a:ext>
              </a:extLst>
            </p:cNvPr>
            <p:cNvSpPr/>
            <p:nvPr/>
          </p:nvSpPr>
          <p:spPr bwMode="auto">
            <a:xfrm>
              <a:off x="4371976" y="3163888"/>
              <a:ext cx="639763" cy="193675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ṣ1ïḓê">
              <a:extLst>
                <a:ext uri="{FF2B5EF4-FFF2-40B4-BE49-F238E27FC236}">
                  <a16:creationId xmlns:a16="http://schemas.microsoft.com/office/drawing/2014/main" id="{FB3D4822-E129-4EA6-8080-6B4D304E66FA}"/>
                </a:ext>
              </a:extLst>
            </p:cNvPr>
            <p:cNvSpPr/>
            <p:nvPr/>
          </p:nvSpPr>
          <p:spPr bwMode="auto">
            <a:xfrm>
              <a:off x="4371976" y="3311525"/>
              <a:ext cx="639763" cy="4603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ş1iḋé">
              <a:extLst>
                <a:ext uri="{FF2B5EF4-FFF2-40B4-BE49-F238E27FC236}">
                  <a16:creationId xmlns:a16="http://schemas.microsoft.com/office/drawing/2014/main" id="{4D3A28E2-BF3D-4598-88E4-8A96F9C80748}"/>
                </a:ext>
              </a:extLst>
            </p:cNvPr>
            <p:cNvSpPr/>
            <p:nvPr/>
          </p:nvSpPr>
          <p:spPr bwMode="auto">
            <a:xfrm>
              <a:off x="5011738" y="3163888"/>
              <a:ext cx="284163" cy="1936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ḻïďé">
              <a:extLst>
                <a:ext uri="{FF2B5EF4-FFF2-40B4-BE49-F238E27FC236}">
                  <a16:creationId xmlns:a16="http://schemas.microsoft.com/office/drawing/2014/main" id="{DFE55F07-C043-4CBA-BFBE-8FCA6A3B761E}"/>
                </a:ext>
              </a:extLst>
            </p:cNvPr>
            <p:cNvSpPr/>
            <p:nvPr/>
          </p:nvSpPr>
          <p:spPr bwMode="auto">
            <a:xfrm>
              <a:off x="4471988" y="2971800"/>
              <a:ext cx="539750" cy="1920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ṡľïḋé">
              <a:extLst>
                <a:ext uri="{FF2B5EF4-FFF2-40B4-BE49-F238E27FC236}">
                  <a16:creationId xmlns:a16="http://schemas.microsoft.com/office/drawing/2014/main" id="{E34CFE09-9EB8-460A-B747-76D2EC12C156}"/>
                </a:ext>
              </a:extLst>
            </p:cNvPr>
            <p:cNvSpPr/>
            <p:nvPr/>
          </p:nvSpPr>
          <p:spPr bwMode="auto">
            <a:xfrm>
              <a:off x="4471988" y="3121025"/>
              <a:ext cx="539750" cy="428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şḷïḍè">
              <a:extLst>
                <a:ext uri="{FF2B5EF4-FFF2-40B4-BE49-F238E27FC236}">
                  <a16:creationId xmlns:a16="http://schemas.microsoft.com/office/drawing/2014/main" id="{B013EE97-4049-4735-96D7-4899D9C40C3B}"/>
                </a:ext>
              </a:extLst>
            </p:cNvPr>
            <p:cNvSpPr/>
            <p:nvPr/>
          </p:nvSpPr>
          <p:spPr bwMode="auto">
            <a:xfrm>
              <a:off x="5011738" y="2971800"/>
              <a:ext cx="185738" cy="1920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slíďe">
              <a:extLst>
                <a:ext uri="{FF2B5EF4-FFF2-40B4-BE49-F238E27FC236}">
                  <a16:creationId xmlns:a16="http://schemas.microsoft.com/office/drawing/2014/main" id="{2F24DBB9-DED4-4305-ADEC-DF6BA0390925}"/>
                </a:ext>
              </a:extLst>
            </p:cNvPr>
            <p:cNvSpPr/>
            <p:nvPr/>
          </p:nvSpPr>
          <p:spPr bwMode="auto">
            <a:xfrm>
              <a:off x="4818063" y="2701925"/>
              <a:ext cx="33338" cy="2698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šḻîḍê">
              <a:extLst>
                <a:ext uri="{FF2B5EF4-FFF2-40B4-BE49-F238E27FC236}">
                  <a16:creationId xmlns:a16="http://schemas.microsoft.com/office/drawing/2014/main" id="{7780636F-32F5-47F5-9186-BAA81B5692AF}"/>
                </a:ext>
              </a:extLst>
            </p:cNvPr>
            <p:cNvSpPr/>
            <p:nvPr/>
          </p:nvSpPr>
          <p:spPr bwMode="auto">
            <a:xfrm>
              <a:off x="5273676" y="3694113"/>
              <a:ext cx="536575" cy="15986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ṡļide">
              <a:extLst>
                <a:ext uri="{FF2B5EF4-FFF2-40B4-BE49-F238E27FC236}">
                  <a16:creationId xmlns:a16="http://schemas.microsoft.com/office/drawing/2014/main" id="{D4F2A28B-0F56-4A88-BB15-D0DE3035B599}"/>
                </a:ext>
              </a:extLst>
            </p:cNvPr>
            <p:cNvSpPr/>
            <p:nvPr/>
          </p:nvSpPr>
          <p:spPr bwMode="auto">
            <a:xfrm>
              <a:off x="5810251" y="3694113"/>
              <a:ext cx="277813" cy="15986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sļiďe">
              <a:extLst>
                <a:ext uri="{FF2B5EF4-FFF2-40B4-BE49-F238E27FC236}">
                  <a16:creationId xmlns:a16="http://schemas.microsoft.com/office/drawing/2014/main" id="{841156C0-C411-4558-811A-254248E66D0B}"/>
                </a:ext>
              </a:extLst>
            </p:cNvPr>
            <p:cNvSpPr/>
            <p:nvPr/>
          </p:nvSpPr>
          <p:spPr bwMode="auto">
            <a:xfrm>
              <a:off x="5949951" y="4149725"/>
              <a:ext cx="407988" cy="1143000"/>
            </a:xfrm>
            <a:custGeom>
              <a:avLst/>
              <a:gdLst>
                <a:gd name="T0" fmla="*/ 0 w 257"/>
                <a:gd name="T1" fmla="*/ 0 h 720"/>
                <a:gd name="T2" fmla="*/ 257 w 257"/>
                <a:gd name="T3" fmla="*/ 220 h 720"/>
                <a:gd name="T4" fmla="*/ 257 w 257"/>
                <a:gd name="T5" fmla="*/ 720 h 720"/>
                <a:gd name="T6" fmla="*/ 0 w 257"/>
                <a:gd name="T7" fmla="*/ 720 h 720"/>
                <a:gd name="T8" fmla="*/ 0 w 257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720">
                  <a:moveTo>
                    <a:pt x="0" y="0"/>
                  </a:moveTo>
                  <a:lnTo>
                    <a:pt x="257" y="220"/>
                  </a:lnTo>
                  <a:lnTo>
                    <a:pt x="257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ľîdé">
              <a:extLst>
                <a:ext uri="{FF2B5EF4-FFF2-40B4-BE49-F238E27FC236}">
                  <a16:creationId xmlns:a16="http://schemas.microsoft.com/office/drawing/2014/main" id="{7B85576B-1887-48D4-9F1B-B67F492A86B2}"/>
                </a:ext>
              </a:extLst>
            </p:cNvPr>
            <p:cNvSpPr/>
            <p:nvPr/>
          </p:nvSpPr>
          <p:spPr bwMode="auto">
            <a:xfrm>
              <a:off x="6357938" y="4498975"/>
              <a:ext cx="211138" cy="7937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ṩľïḋe">
              <a:extLst>
                <a:ext uri="{FF2B5EF4-FFF2-40B4-BE49-F238E27FC236}">
                  <a16:creationId xmlns:a16="http://schemas.microsoft.com/office/drawing/2014/main" id="{C2754CBE-1C96-487E-BB43-F30DDFF6F7CE}"/>
                </a:ext>
              </a:extLst>
            </p:cNvPr>
            <p:cNvSpPr/>
            <p:nvPr/>
          </p:nvSpPr>
          <p:spPr bwMode="auto">
            <a:xfrm>
              <a:off x="5949951" y="4149725"/>
              <a:ext cx="619125" cy="349250"/>
            </a:xfrm>
            <a:custGeom>
              <a:avLst/>
              <a:gdLst>
                <a:gd name="T0" fmla="*/ 390 w 390"/>
                <a:gd name="T1" fmla="*/ 220 h 220"/>
                <a:gd name="T2" fmla="*/ 257 w 390"/>
                <a:gd name="T3" fmla="*/ 220 h 220"/>
                <a:gd name="T4" fmla="*/ 0 w 390"/>
                <a:gd name="T5" fmla="*/ 0 h 220"/>
                <a:gd name="T6" fmla="*/ 133 w 390"/>
                <a:gd name="T7" fmla="*/ 0 h 220"/>
                <a:gd name="T8" fmla="*/ 390 w 39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220">
                  <a:moveTo>
                    <a:pt x="390" y="220"/>
                  </a:moveTo>
                  <a:lnTo>
                    <a:pt x="257" y="220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390" y="22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šlïde">
              <a:extLst>
                <a:ext uri="{FF2B5EF4-FFF2-40B4-BE49-F238E27FC236}">
                  <a16:creationId xmlns:a16="http://schemas.microsoft.com/office/drawing/2014/main" id="{8538F6DB-04F7-4F78-9A87-E6310CBE5169}"/>
                </a:ext>
              </a:extLst>
            </p:cNvPr>
            <p:cNvSpPr/>
            <p:nvPr/>
          </p:nvSpPr>
          <p:spPr bwMode="auto">
            <a:xfrm>
              <a:off x="8482013" y="5148263"/>
              <a:ext cx="115888" cy="144463"/>
            </a:xfrm>
            <a:custGeom>
              <a:avLst/>
              <a:gdLst>
                <a:gd name="T0" fmla="*/ 0 w 35"/>
                <a:gd name="T1" fmla="*/ 44 h 44"/>
                <a:gd name="T2" fmla="*/ 35 w 35"/>
                <a:gd name="T3" fmla="*/ 0 h 44"/>
                <a:gd name="T4" fmla="*/ 24 w 35"/>
                <a:gd name="T5" fmla="*/ 44 h 44"/>
                <a:gd name="T6" fmla="*/ 0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44"/>
                  </a:moveTo>
                  <a:cubicBezTo>
                    <a:pt x="0" y="44"/>
                    <a:pt x="3" y="15"/>
                    <a:pt x="35" y="0"/>
                  </a:cubicBezTo>
                  <a:cubicBezTo>
                    <a:pt x="22" y="21"/>
                    <a:pt x="24" y="44"/>
                    <a:pt x="24" y="44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ŝḻîdê">
              <a:extLst>
                <a:ext uri="{FF2B5EF4-FFF2-40B4-BE49-F238E27FC236}">
                  <a16:creationId xmlns:a16="http://schemas.microsoft.com/office/drawing/2014/main" id="{8C0D4843-58BC-45EC-BB43-AD6F9BC88235}"/>
                </a:ext>
              </a:extLst>
            </p:cNvPr>
            <p:cNvSpPr/>
            <p:nvPr/>
          </p:nvSpPr>
          <p:spPr bwMode="auto">
            <a:xfrm>
              <a:off x="4560888" y="5148263"/>
              <a:ext cx="114300" cy="144463"/>
            </a:xfrm>
            <a:custGeom>
              <a:avLst/>
              <a:gdLst>
                <a:gd name="T0" fmla="*/ 35 w 35"/>
                <a:gd name="T1" fmla="*/ 44 h 44"/>
                <a:gd name="T2" fmla="*/ 0 w 35"/>
                <a:gd name="T3" fmla="*/ 0 h 44"/>
                <a:gd name="T4" fmla="*/ 11 w 35"/>
                <a:gd name="T5" fmla="*/ 44 h 44"/>
                <a:gd name="T6" fmla="*/ 35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35" y="44"/>
                  </a:moveTo>
                  <a:cubicBezTo>
                    <a:pt x="35" y="44"/>
                    <a:pt x="32" y="15"/>
                    <a:pt x="0" y="0"/>
                  </a:cubicBezTo>
                  <a:cubicBezTo>
                    <a:pt x="13" y="21"/>
                    <a:pt x="11" y="44"/>
                    <a:pt x="11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ŝḷîḑè">
              <a:extLst>
                <a:ext uri="{FF2B5EF4-FFF2-40B4-BE49-F238E27FC236}">
                  <a16:creationId xmlns:a16="http://schemas.microsoft.com/office/drawing/2014/main" id="{C7517662-435E-4B04-B89B-4777155AC41F}"/>
                </a:ext>
              </a:extLst>
            </p:cNvPr>
            <p:cNvSpPr/>
            <p:nvPr/>
          </p:nvSpPr>
          <p:spPr bwMode="auto">
            <a:xfrm>
              <a:off x="3656013" y="5075238"/>
              <a:ext cx="76200" cy="217488"/>
            </a:xfrm>
            <a:custGeom>
              <a:avLst/>
              <a:gdLst>
                <a:gd name="T0" fmla="*/ 23 w 23"/>
                <a:gd name="T1" fmla="*/ 66 h 66"/>
                <a:gd name="T2" fmla="*/ 0 w 23"/>
                <a:gd name="T3" fmla="*/ 0 h 66"/>
                <a:gd name="T4" fmla="*/ 7 w 23"/>
                <a:gd name="T5" fmla="*/ 66 h 66"/>
                <a:gd name="T6" fmla="*/ 23 w 23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6">
                  <a:moveTo>
                    <a:pt x="23" y="66"/>
                  </a:moveTo>
                  <a:cubicBezTo>
                    <a:pt x="23" y="66"/>
                    <a:pt x="21" y="14"/>
                    <a:pt x="0" y="0"/>
                  </a:cubicBezTo>
                  <a:cubicBezTo>
                    <a:pt x="9" y="20"/>
                    <a:pt x="7" y="66"/>
                    <a:pt x="7" y="66"/>
                  </a:cubicBezTo>
                  <a:lnTo>
                    <a:pt x="23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šliḑe">
              <a:extLst>
                <a:ext uri="{FF2B5EF4-FFF2-40B4-BE49-F238E27FC236}">
                  <a16:creationId xmlns:a16="http://schemas.microsoft.com/office/drawing/2014/main" id="{BDCE0BC8-D42A-4B13-8A0F-19672B47C900}"/>
                </a:ext>
              </a:extLst>
            </p:cNvPr>
            <p:cNvSpPr/>
            <p:nvPr/>
          </p:nvSpPr>
          <p:spPr bwMode="auto">
            <a:xfrm>
              <a:off x="3706813" y="5167313"/>
              <a:ext cx="77788" cy="125413"/>
            </a:xfrm>
            <a:custGeom>
              <a:avLst/>
              <a:gdLst>
                <a:gd name="T0" fmla="*/ 0 w 24"/>
                <a:gd name="T1" fmla="*/ 38 h 38"/>
                <a:gd name="T2" fmla="*/ 24 w 24"/>
                <a:gd name="T3" fmla="*/ 0 h 38"/>
                <a:gd name="T4" fmla="*/ 17 w 24"/>
                <a:gd name="T5" fmla="*/ 38 h 38"/>
                <a:gd name="T6" fmla="*/ 0 w 24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2" y="8"/>
                    <a:pt x="24" y="0"/>
                  </a:cubicBezTo>
                  <a:cubicBezTo>
                    <a:pt x="15" y="12"/>
                    <a:pt x="17" y="38"/>
                    <a:pt x="17" y="3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ṡḷiḑê">
              <a:extLst>
                <a:ext uri="{FF2B5EF4-FFF2-40B4-BE49-F238E27FC236}">
                  <a16:creationId xmlns:a16="http://schemas.microsoft.com/office/drawing/2014/main" id="{8B9B5AAD-77A3-4FE1-B88E-FBD243F88D0F}"/>
                </a:ext>
              </a:extLst>
            </p:cNvPr>
            <p:cNvSpPr/>
            <p:nvPr/>
          </p:nvSpPr>
          <p:spPr bwMode="auto">
            <a:xfrm>
              <a:off x="4600576" y="5075238"/>
              <a:ext cx="134938" cy="217488"/>
            </a:xfrm>
            <a:custGeom>
              <a:avLst/>
              <a:gdLst>
                <a:gd name="T0" fmla="*/ 41 w 41"/>
                <a:gd name="T1" fmla="*/ 66 h 66"/>
                <a:gd name="T2" fmla="*/ 0 w 41"/>
                <a:gd name="T3" fmla="*/ 0 h 66"/>
                <a:gd name="T4" fmla="*/ 17 w 41"/>
                <a:gd name="T5" fmla="*/ 66 h 66"/>
                <a:gd name="T6" fmla="*/ 41 w 4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6">
                  <a:moveTo>
                    <a:pt x="41" y="66"/>
                  </a:moveTo>
                  <a:cubicBezTo>
                    <a:pt x="41" y="66"/>
                    <a:pt x="39" y="17"/>
                    <a:pt x="0" y="0"/>
                  </a:cubicBezTo>
                  <a:cubicBezTo>
                    <a:pt x="18" y="24"/>
                    <a:pt x="17" y="66"/>
                    <a:pt x="17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šlíďè">
              <a:extLst>
                <a:ext uri="{FF2B5EF4-FFF2-40B4-BE49-F238E27FC236}">
                  <a16:creationId xmlns:a16="http://schemas.microsoft.com/office/drawing/2014/main" id="{25688356-7A2A-4E4F-BE5C-B31213CFF59C}"/>
                </a:ext>
              </a:extLst>
            </p:cNvPr>
            <p:cNvSpPr/>
            <p:nvPr/>
          </p:nvSpPr>
          <p:spPr bwMode="auto">
            <a:xfrm>
              <a:off x="7554913" y="47259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ṣ1îḑe">
              <a:extLst>
                <a:ext uri="{FF2B5EF4-FFF2-40B4-BE49-F238E27FC236}">
                  <a16:creationId xmlns:a16="http://schemas.microsoft.com/office/drawing/2014/main" id="{A0CC868A-DB67-4898-A1E4-852C3505C1C0}"/>
                </a:ext>
              </a:extLst>
            </p:cNvPr>
            <p:cNvSpPr/>
            <p:nvPr/>
          </p:nvSpPr>
          <p:spPr bwMode="auto">
            <a:xfrm>
              <a:off x="7554913" y="440372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śḷíḍè">
              <a:extLst>
                <a:ext uri="{FF2B5EF4-FFF2-40B4-BE49-F238E27FC236}">
                  <a16:creationId xmlns:a16="http://schemas.microsoft.com/office/drawing/2014/main" id="{0B06BF7F-8C32-4C25-AE42-75034A21B99B}"/>
                </a:ext>
              </a:extLst>
            </p:cNvPr>
            <p:cNvSpPr/>
            <p:nvPr/>
          </p:nvSpPr>
          <p:spPr bwMode="auto">
            <a:xfrm>
              <a:off x="7554913" y="4725988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ṡḻidè">
              <a:extLst>
                <a:ext uri="{FF2B5EF4-FFF2-40B4-BE49-F238E27FC236}">
                  <a16:creationId xmlns:a16="http://schemas.microsoft.com/office/drawing/2014/main" id="{D8C653CD-67C3-43D3-B67D-6FAAC9C90166}"/>
                </a:ext>
              </a:extLst>
            </p:cNvPr>
            <p:cNvSpPr/>
            <p:nvPr/>
          </p:nvSpPr>
          <p:spPr bwMode="auto">
            <a:xfrm>
              <a:off x="7554913" y="440372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$ľidé">
              <a:extLst>
                <a:ext uri="{FF2B5EF4-FFF2-40B4-BE49-F238E27FC236}">
                  <a16:creationId xmlns:a16="http://schemas.microsoft.com/office/drawing/2014/main" id="{301B5DE8-16EE-4267-8185-0286783B92D0}"/>
                </a:ext>
              </a:extLst>
            </p:cNvPr>
            <p:cNvSpPr/>
            <p:nvPr/>
          </p:nvSpPr>
          <p:spPr bwMode="auto">
            <a:xfrm>
              <a:off x="7554913" y="407987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ś1ïde">
              <a:extLst>
                <a:ext uri="{FF2B5EF4-FFF2-40B4-BE49-F238E27FC236}">
                  <a16:creationId xmlns:a16="http://schemas.microsoft.com/office/drawing/2014/main" id="{34EA63B1-A202-49DE-B2F7-48F0C745C8CE}"/>
                </a:ext>
              </a:extLst>
            </p:cNvPr>
            <p:cNvSpPr/>
            <p:nvPr/>
          </p:nvSpPr>
          <p:spPr bwMode="auto">
            <a:xfrm>
              <a:off x="7554913" y="37576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ŝḻîḓê">
              <a:extLst>
                <a:ext uri="{FF2B5EF4-FFF2-40B4-BE49-F238E27FC236}">
                  <a16:creationId xmlns:a16="http://schemas.microsoft.com/office/drawing/2014/main" id="{EA5FF677-944C-4BD9-A2C1-9A914EFFDCF9}"/>
                </a:ext>
              </a:extLst>
            </p:cNvPr>
            <p:cNvSpPr/>
            <p:nvPr/>
          </p:nvSpPr>
          <p:spPr bwMode="auto">
            <a:xfrm>
              <a:off x="7554913" y="407987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$lïḓè">
              <a:extLst>
                <a:ext uri="{FF2B5EF4-FFF2-40B4-BE49-F238E27FC236}">
                  <a16:creationId xmlns:a16="http://schemas.microsoft.com/office/drawing/2014/main" id="{7C61389D-2922-43B2-8467-B4C03B23270C}"/>
                </a:ext>
              </a:extLst>
            </p:cNvPr>
            <p:cNvSpPr/>
            <p:nvPr/>
          </p:nvSpPr>
          <p:spPr bwMode="auto">
            <a:xfrm>
              <a:off x="7554913" y="3752850"/>
              <a:ext cx="354013" cy="354013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7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7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ṡḻíḋe">
              <a:extLst>
                <a:ext uri="{FF2B5EF4-FFF2-40B4-BE49-F238E27FC236}">
                  <a16:creationId xmlns:a16="http://schemas.microsoft.com/office/drawing/2014/main" id="{6D061E33-657C-4904-B892-6CAEE9DF8F5D}"/>
                </a:ext>
              </a:extLst>
            </p:cNvPr>
            <p:cNvSpPr/>
            <p:nvPr/>
          </p:nvSpPr>
          <p:spPr bwMode="auto">
            <a:xfrm>
              <a:off x="7554913" y="343376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$ḷïḍé">
              <a:extLst>
                <a:ext uri="{FF2B5EF4-FFF2-40B4-BE49-F238E27FC236}">
                  <a16:creationId xmlns:a16="http://schemas.microsoft.com/office/drawing/2014/main" id="{CD97EBF0-0B0F-4869-986E-C3ACC11DBE2A}"/>
                </a:ext>
              </a:extLst>
            </p:cNvPr>
            <p:cNvSpPr/>
            <p:nvPr/>
          </p:nvSpPr>
          <p:spPr bwMode="auto">
            <a:xfrm>
              <a:off x="7554913" y="311150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ļídè">
              <a:extLst>
                <a:ext uri="{FF2B5EF4-FFF2-40B4-BE49-F238E27FC236}">
                  <a16:creationId xmlns:a16="http://schemas.microsoft.com/office/drawing/2014/main" id="{5D487F25-325F-4F27-8AD7-1082B3D08EFA}"/>
                </a:ext>
              </a:extLst>
            </p:cNvPr>
            <p:cNvSpPr/>
            <p:nvPr/>
          </p:nvSpPr>
          <p:spPr bwMode="auto">
            <a:xfrm>
              <a:off x="7554913" y="3430588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ṡ1îḓé">
              <a:extLst>
                <a:ext uri="{FF2B5EF4-FFF2-40B4-BE49-F238E27FC236}">
                  <a16:creationId xmlns:a16="http://schemas.microsoft.com/office/drawing/2014/main" id="{DC2E494D-F256-4C78-879C-C1D3983CDFF4}"/>
                </a:ext>
              </a:extLst>
            </p:cNvPr>
            <p:cNvSpPr/>
            <p:nvPr/>
          </p:nvSpPr>
          <p:spPr bwMode="auto">
            <a:xfrm>
              <a:off x="723265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ṡļïďê">
              <a:extLst>
                <a:ext uri="{FF2B5EF4-FFF2-40B4-BE49-F238E27FC236}">
                  <a16:creationId xmlns:a16="http://schemas.microsoft.com/office/drawing/2014/main" id="{DE5A9CD9-A4E3-4FFA-A9B8-1A3ECB30BCB7}"/>
                </a:ext>
              </a:extLst>
            </p:cNvPr>
            <p:cNvSpPr/>
            <p:nvPr/>
          </p:nvSpPr>
          <p:spPr bwMode="auto">
            <a:xfrm>
              <a:off x="7554913" y="1706563"/>
              <a:ext cx="350838" cy="673100"/>
            </a:xfrm>
            <a:custGeom>
              <a:avLst/>
              <a:gdLst>
                <a:gd name="T0" fmla="*/ 102 w 106"/>
                <a:gd name="T1" fmla="*/ 204 h 204"/>
                <a:gd name="T2" fmla="*/ 4 w 106"/>
                <a:gd name="T3" fmla="*/ 204 h 204"/>
                <a:gd name="T4" fmla="*/ 0 w 106"/>
                <a:gd name="T5" fmla="*/ 200 h 204"/>
                <a:gd name="T6" fmla="*/ 4 w 106"/>
                <a:gd name="T7" fmla="*/ 196 h 204"/>
                <a:gd name="T8" fmla="*/ 98 w 106"/>
                <a:gd name="T9" fmla="*/ 196 h 204"/>
                <a:gd name="T10" fmla="*/ 98 w 106"/>
                <a:gd name="T11" fmla="*/ 4 h 204"/>
                <a:gd name="T12" fmla="*/ 102 w 106"/>
                <a:gd name="T13" fmla="*/ 0 h 204"/>
                <a:gd name="T14" fmla="*/ 106 w 106"/>
                <a:gd name="T15" fmla="*/ 4 h 204"/>
                <a:gd name="T16" fmla="*/ 106 w 106"/>
                <a:gd name="T17" fmla="*/ 200 h 204"/>
                <a:gd name="T18" fmla="*/ 102 w 106"/>
                <a:gd name="T1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4">
                  <a:moveTo>
                    <a:pt x="102" y="204"/>
                  </a:moveTo>
                  <a:cubicBezTo>
                    <a:pt x="4" y="204"/>
                    <a:pt x="4" y="204"/>
                    <a:pt x="4" y="204"/>
                  </a:cubicBezTo>
                  <a:cubicBezTo>
                    <a:pt x="2" y="204"/>
                    <a:pt x="0" y="202"/>
                    <a:pt x="0" y="200"/>
                  </a:cubicBezTo>
                  <a:cubicBezTo>
                    <a:pt x="0" y="198"/>
                    <a:pt x="2" y="196"/>
                    <a:pt x="4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6" y="202"/>
                    <a:pt x="104" y="204"/>
                    <a:pt x="102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Sľiḓé">
              <a:extLst>
                <a:ext uri="{FF2B5EF4-FFF2-40B4-BE49-F238E27FC236}">
                  <a16:creationId xmlns:a16="http://schemas.microsoft.com/office/drawing/2014/main" id="{6C5F071E-9B64-403B-BDF8-72C6AA578B7E}"/>
                </a:ext>
              </a:extLst>
            </p:cNvPr>
            <p:cNvSpPr/>
            <p:nvPr/>
          </p:nvSpPr>
          <p:spPr bwMode="auto">
            <a:xfrm>
              <a:off x="7554913" y="1706563"/>
              <a:ext cx="354013" cy="673100"/>
            </a:xfrm>
            <a:custGeom>
              <a:avLst/>
              <a:gdLst>
                <a:gd name="T0" fmla="*/ 4 w 107"/>
                <a:gd name="T1" fmla="*/ 204 h 204"/>
                <a:gd name="T2" fmla="*/ 2 w 107"/>
                <a:gd name="T3" fmla="*/ 204 h 204"/>
                <a:gd name="T4" fmla="*/ 1 w 107"/>
                <a:gd name="T5" fmla="*/ 198 h 204"/>
                <a:gd name="T6" fmla="*/ 99 w 107"/>
                <a:gd name="T7" fmla="*/ 2 h 204"/>
                <a:gd name="T8" fmla="*/ 104 w 107"/>
                <a:gd name="T9" fmla="*/ 1 h 204"/>
                <a:gd name="T10" fmla="*/ 106 w 107"/>
                <a:gd name="T11" fmla="*/ 6 h 204"/>
                <a:gd name="T12" fmla="*/ 8 w 107"/>
                <a:gd name="T13" fmla="*/ 202 h 204"/>
                <a:gd name="T14" fmla="*/ 4 w 107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04">
                  <a:moveTo>
                    <a:pt x="4" y="204"/>
                  </a:moveTo>
                  <a:cubicBezTo>
                    <a:pt x="4" y="204"/>
                    <a:pt x="3" y="204"/>
                    <a:pt x="2" y="204"/>
                  </a:cubicBezTo>
                  <a:cubicBezTo>
                    <a:pt x="0" y="203"/>
                    <a:pt x="0" y="200"/>
                    <a:pt x="1" y="198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0"/>
                    <a:pt x="102" y="0"/>
                    <a:pt x="104" y="1"/>
                  </a:cubicBezTo>
                  <a:cubicBezTo>
                    <a:pt x="106" y="1"/>
                    <a:pt x="107" y="4"/>
                    <a:pt x="106" y="6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3"/>
                    <a:pt x="6" y="204"/>
                    <a:pt x="4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šḻiďê">
              <a:extLst>
                <a:ext uri="{FF2B5EF4-FFF2-40B4-BE49-F238E27FC236}">
                  <a16:creationId xmlns:a16="http://schemas.microsoft.com/office/drawing/2014/main" id="{A94D4D9E-270C-4AC0-B1F0-EC23721CB75A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ṧľiḑê">
              <a:extLst>
                <a:ext uri="{FF2B5EF4-FFF2-40B4-BE49-F238E27FC236}">
                  <a16:creationId xmlns:a16="http://schemas.microsoft.com/office/drawing/2014/main" id="{FB03815E-1FA8-44B3-ACB5-021043B5CE5B}"/>
                </a:ext>
              </a:extLst>
            </p:cNvPr>
            <p:cNvSpPr/>
            <p:nvPr/>
          </p:nvSpPr>
          <p:spPr bwMode="auto">
            <a:xfrm>
              <a:off x="7232651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ŝ1ïďè">
              <a:extLst>
                <a:ext uri="{FF2B5EF4-FFF2-40B4-BE49-F238E27FC236}">
                  <a16:creationId xmlns:a16="http://schemas.microsoft.com/office/drawing/2014/main" id="{8FE68656-10A1-4247-9C16-D331B4DF850B}"/>
                </a:ext>
              </a:extLst>
            </p:cNvPr>
            <p:cNvSpPr/>
            <p:nvPr/>
          </p:nvSpPr>
          <p:spPr bwMode="auto">
            <a:xfrm>
              <a:off x="7878763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šļiďê">
              <a:extLst>
                <a:ext uri="{FF2B5EF4-FFF2-40B4-BE49-F238E27FC236}">
                  <a16:creationId xmlns:a16="http://schemas.microsoft.com/office/drawing/2014/main" id="{EC0D2568-5502-46F6-9A35-F14BBD8C27AD}"/>
                </a:ext>
              </a:extLst>
            </p:cNvPr>
            <p:cNvSpPr/>
            <p:nvPr/>
          </p:nvSpPr>
          <p:spPr bwMode="auto">
            <a:xfrm>
              <a:off x="7878763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4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slïďè">
              <a:extLst>
                <a:ext uri="{FF2B5EF4-FFF2-40B4-BE49-F238E27FC236}">
                  <a16:creationId xmlns:a16="http://schemas.microsoft.com/office/drawing/2014/main" id="{2023BA6E-7EBF-4F20-A552-680B4C920095}"/>
                </a:ext>
              </a:extLst>
            </p:cNvPr>
            <p:cNvSpPr/>
            <p:nvPr/>
          </p:nvSpPr>
          <p:spPr bwMode="auto">
            <a:xfrm>
              <a:off x="5935663" y="1706563"/>
              <a:ext cx="2619375" cy="676275"/>
            </a:xfrm>
            <a:custGeom>
              <a:avLst/>
              <a:gdLst>
                <a:gd name="T0" fmla="*/ 5 w 794"/>
                <a:gd name="T1" fmla="*/ 204 h 205"/>
                <a:gd name="T2" fmla="*/ 2 w 794"/>
                <a:gd name="T3" fmla="*/ 203 h 205"/>
                <a:gd name="T4" fmla="*/ 2 w 794"/>
                <a:gd name="T5" fmla="*/ 197 h 205"/>
                <a:gd name="T6" fmla="*/ 100 w 794"/>
                <a:gd name="T7" fmla="*/ 99 h 205"/>
                <a:gd name="T8" fmla="*/ 102 w 794"/>
                <a:gd name="T9" fmla="*/ 98 h 205"/>
                <a:gd name="T10" fmla="*/ 592 w 794"/>
                <a:gd name="T11" fmla="*/ 0 h 205"/>
                <a:gd name="T12" fmla="*/ 596 w 794"/>
                <a:gd name="T13" fmla="*/ 1 h 205"/>
                <a:gd name="T14" fmla="*/ 792 w 794"/>
                <a:gd name="T15" fmla="*/ 197 h 205"/>
                <a:gd name="T16" fmla="*/ 792 w 794"/>
                <a:gd name="T17" fmla="*/ 203 h 205"/>
                <a:gd name="T18" fmla="*/ 786 w 794"/>
                <a:gd name="T19" fmla="*/ 203 h 205"/>
                <a:gd name="T20" fmla="*/ 592 w 794"/>
                <a:gd name="T21" fmla="*/ 8 h 205"/>
                <a:gd name="T22" fmla="*/ 105 w 794"/>
                <a:gd name="T23" fmla="*/ 106 h 205"/>
                <a:gd name="T24" fmla="*/ 8 w 794"/>
                <a:gd name="T25" fmla="*/ 203 h 205"/>
                <a:gd name="T26" fmla="*/ 5 w 794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4" h="205">
                  <a:moveTo>
                    <a:pt x="5" y="204"/>
                  </a:moveTo>
                  <a:cubicBezTo>
                    <a:pt x="4" y="204"/>
                    <a:pt x="3" y="204"/>
                    <a:pt x="2" y="203"/>
                  </a:cubicBezTo>
                  <a:cubicBezTo>
                    <a:pt x="0" y="201"/>
                    <a:pt x="0" y="199"/>
                    <a:pt x="2" y="197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1" y="99"/>
                    <a:pt x="101" y="98"/>
                    <a:pt x="102" y="98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94" y="0"/>
                    <a:pt x="595" y="0"/>
                    <a:pt x="596" y="1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794" y="199"/>
                    <a:pt x="794" y="201"/>
                    <a:pt x="792" y="203"/>
                  </a:cubicBezTo>
                  <a:cubicBezTo>
                    <a:pt x="791" y="205"/>
                    <a:pt x="788" y="205"/>
                    <a:pt x="786" y="203"/>
                  </a:cubicBezTo>
                  <a:cubicBezTo>
                    <a:pt x="592" y="8"/>
                    <a:pt x="592" y="8"/>
                    <a:pt x="592" y="8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8" y="203"/>
                    <a:pt x="8" y="203"/>
                    <a:pt x="8" y="203"/>
                  </a:cubicBezTo>
                  <a:cubicBezTo>
                    <a:pt x="7" y="204"/>
                    <a:pt x="6" y="204"/>
                    <a:pt x="5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ṧ1ïḓè">
              <a:extLst>
                <a:ext uri="{FF2B5EF4-FFF2-40B4-BE49-F238E27FC236}">
                  <a16:creationId xmlns:a16="http://schemas.microsoft.com/office/drawing/2014/main" id="{DF9098B4-5920-48EA-970E-2442C7D3A573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ľídê">
              <a:extLst>
                <a:ext uri="{FF2B5EF4-FFF2-40B4-BE49-F238E27FC236}">
                  <a16:creationId xmlns:a16="http://schemas.microsoft.com/office/drawing/2014/main" id="{B002AA78-8272-4E71-89E9-9BD264C7E9A4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śḷîḍe">
              <a:extLst>
                <a:ext uri="{FF2B5EF4-FFF2-40B4-BE49-F238E27FC236}">
                  <a16:creationId xmlns:a16="http://schemas.microsoft.com/office/drawing/2014/main" id="{EFA67EF6-E9B0-494C-A455-6A81EFA39C61}"/>
                </a:ext>
              </a:extLst>
            </p:cNvPr>
            <p:cNvSpPr/>
            <p:nvPr/>
          </p:nvSpPr>
          <p:spPr bwMode="auto">
            <a:xfrm>
              <a:off x="626268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idê">
              <a:extLst>
                <a:ext uri="{FF2B5EF4-FFF2-40B4-BE49-F238E27FC236}">
                  <a16:creationId xmlns:a16="http://schemas.microsoft.com/office/drawing/2014/main" id="{3F2954B2-4388-47B1-9B3C-1358A1E3DE97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ṩḻiḍê">
              <a:extLst>
                <a:ext uri="{FF2B5EF4-FFF2-40B4-BE49-F238E27FC236}">
                  <a16:creationId xmlns:a16="http://schemas.microsoft.com/office/drawing/2014/main" id="{20B8BF91-F7D6-46D5-9589-50771381A0AF}"/>
                </a:ext>
              </a:extLst>
            </p:cNvPr>
            <p:cNvSpPr/>
            <p:nvPr/>
          </p:nvSpPr>
          <p:spPr bwMode="auto">
            <a:xfrm>
              <a:off x="6259513" y="2030413"/>
              <a:ext cx="352425" cy="349250"/>
            </a:xfrm>
            <a:custGeom>
              <a:avLst/>
              <a:gdLst>
                <a:gd name="T0" fmla="*/ 5 w 107"/>
                <a:gd name="T1" fmla="*/ 106 h 106"/>
                <a:gd name="T2" fmla="*/ 2 w 107"/>
                <a:gd name="T3" fmla="*/ 105 h 106"/>
                <a:gd name="T4" fmla="*/ 2 w 107"/>
                <a:gd name="T5" fmla="*/ 99 h 106"/>
                <a:gd name="T6" fmla="*/ 100 w 107"/>
                <a:gd name="T7" fmla="*/ 1 h 106"/>
                <a:gd name="T8" fmla="*/ 106 w 107"/>
                <a:gd name="T9" fmla="*/ 1 h 106"/>
                <a:gd name="T10" fmla="*/ 106 w 107"/>
                <a:gd name="T11" fmla="*/ 7 h 106"/>
                <a:gd name="T12" fmla="*/ 8 w 107"/>
                <a:gd name="T13" fmla="*/ 105 h 106"/>
                <a:gd name="T14" fmla="*/ 5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5" y="106"/>
                  </a:moveTo>
                  <a:cubicBezTo>
                    <a:pt x="4" y="106"/>
                    <a:pt x="3" y="106"/>
                    <a:pt x="2" y="105"/>
                  </a:cubicBezTo>
                  <a:cubicBezTo>
                    <a:pt x="0" y="103"/>
                    <a:pt x="0" y="101"/>
                    <a:pt x="2" y="99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4" y="0"/>
                    <a:pt x="106" y="1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6"/>
                    <a:pt x="6" y="106"/>
                    <a:pt x="5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ṩḻiďê">
              <a:extLst>
                <a:ext uri="{FF2B5EF4-FFF2-40B4-BE49-F238E27FC236}">
                  <a16:creationId xmlns:a16="http://schemas.microsoft.com/office/drawing/2014/main" id="{93F82B90-22D4-4FC6-BB1B-764C49101DAE}"/>
                </a:ext>
              </a:extLst>
            </p:cNvPr>
            <p:cNvSpPr/>
            <p:nvPr/>
          </p:nvSpPr>
          <p:spPr bwMode="auto">
            <a:xfrm>
              <a:off x="5938838" y="20304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4 w 106"/>
                <a:gd name="T7" fmla="*/ 98 h 106"/>
                <a:gd name="T8" fmla="*/ 98 w 106"/>
                <a:gd name="T9" fmla="*/ 98 h 106"/>
                <a:gd name="T10" fmla="*/ 98 w 106"/>
                <a:gd name="T11" fmla="*/ 4 h 106"/>
                <a:gd name="T12" fmla="*/ 102 w 106"/>
                <a:gd name="T13" fmla="*/ 0 h 106"/>
                <a:gd name="T14" fmla="*/ 106 w 106"/>
                <a:gd name="T15" fmla="*/ 4 h 106"/>
                <a:gd name="T16" fmla="*/ 106 w 106"/>
                <a:gd name="T17" fmla="*/ 102 h 106"/>
                <a:gd name="T18" fmla="*/ 102 w 106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100"/>
                    <a:pt x="2" y="98"/>
                    <a:pt x="4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ṣḻïḑê">
              <a:extLst>
                <a:ext uri="{FF2B5EF4-FFF2-40B4-BE49-F238E27FC236}">
                  <a16:creationId xmlns:a16="http://schemas.microsoft.com/office/drawing/2014/main" id="{F263796A-FB42-44BA-8DF6-3DA47BC2C617}"/>
                </a:ext>
              </a:extLst>
            </p:cNvPr>
            <p:cNvSpPr/>
            <p:nvPr/>
          </p:nvSpPr>
          <p:spPr bwMode="auto">
            <a:xfrm>
              <a:off x="7554913" y="310832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šḷîďé">
              <a:extLst>
                <a:ext uri="{FF2B5EF4-FFF2-40B4-BE49-F238E27FC236}">
                  <a16:creationId xmlns:a16="http://schemas.microsoft.com/office/drawing/2014/main" id="{E25CFAAA-CDA6-47D1-9E8A-32C86BF38760}"/>
                </a:ext>
              </a:extLst>
            </p:cNvPr>
            <p:cNvSpPr/>
            <p:nvPr/>
          </p:nvSpPr>
          <p:spPr bwMode="auto">
            <a:xfrm>
              <a:off x="7554913" y="278765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ṧļiḋê">
              <a:extLst>
                <a:ext uri="{FF2B5EF4-FFF2-40B4-BE49-F238E27FC236}">
                  <a16:creationId xmlns:a16="http://schemas.microsoft.com/office/drawing/2014/main" id="{B680D49B-72D5-45FC-8387-FADE5870EC26}"/>
                </a:ext>
              </a:extLst>
            </p:cNvPr>
            <p:cNvSpPr/>
            <p:nvPr/>
          </p:nvSpPr>
          <p:spPr bwMode="auto">
            <a:xfrm>
              <a:off x="7554913" y="24653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ḷíḑè">
              <a:extLst>
                <a:ext uri="{FF2B5EF4-FFF2-40B4-BE49-F238E27FC236}">
                  <a16:creationId xmlns:a16="http://schemas.microsoft.com/office/drawing/2014/main" id="{E9028FF2-F2FB-4C68-8169-6712FE4B6D97}"/>
                </a:ext>
              </a:extLst>
            </p:cNvPr>
            <p:cNvSpPr/>
            <p:nvPr/>
          </p:nvSpPr>
          <p:spPr bwMode="auto">
            <a:xfrm>
              <a:off x="7554913" y="278447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ļîḓé">
              <a:extLst>
                <a:ext uri="{FF2B5EF4-FFF2-40B4-BE49-F238E27FC236}">
                  <a16:creationId xmlns:a16="http://schemas.microsoft.com/office/drawing/2014/main" id="{636DAED0-4D0E-44E7-81EF-5685D806739A}"/>
                </a:ext>
              </a:extLst>
            </p:cNvPr>
            <p:cNvSpPr/>
            <p:nvPr/>
          </p:nvSpPr>
          <p:spPr bwMode="auto">
            <a:xfrm>
              <a:off x="7554913" y="2462213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7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ślïďê">
              <a:extLst>
                <a:ext uri="{FF2B5EF4-FFF2-40B4-BE49-F238E27FC236}">
                  <a16:creationId xmlns:a16="http://schemas.microsoft.com/office/drawing/2014/main" id="{FDD0B786-85CC-46C8-9B64-2B363A83C8C3}"/>
                </a:ext>
              </a:extLst>
            </p:cNvPr>
            <p:cNvSpPr/>
            <p:nvPr/>
          </p:nvSpPr>
          <p:spPr bwMode="auto">
            <a:xfrm>
              <a:off x="5953126" y="2365375"/>
              <a:ext cx="2586038" cy="112713"/>
            </a:xfrm>
            <a:custGeom>
              <a:avLst/>
              <a:gdLst>
                <a:gd name="T0" fmla="*/ 1629 w 1629"/>
                <a:gd name="T1" fmla="*/ 0 h 71"/>
                <a:gd name="T2" fmla="*/ 0 w 1629"/>
                <a:gd name="T3" fmla="*/ 0 h 71"/>
                <a:gd name="T4" fmla="*/ 203 w 1629"/>
                <a:gd name="T5" fmla="*/ 71 h 71"/>
                <a:gd name="T6" fmla="*/ 1629 w 1629"/>
                <a:gd name="T7" fmla="*/ 71 h 71"/>
                <a:gd name="T8" fmla="*/ 1629 w 16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71">
                  <a:moveTo>
                    <a:pt x="1629" y="0"/>
                  </a:moveTo>
                  <a:lnTo>
                    <a:pt x="0" y="0"/>
                  </a:lnTo>
                  <a:lnTo>
                    <a:pt x="203" y="71"/>
                  </a:lnTo>
                  <a:lnTo>
                    <a:pt x="1629" y="7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şľíde">
              <a:extLst>
                <a:ext uri="{FF2B5EF4-FFF2-40B4-BE49-F238E27FC236}">
                  <a16:creationId xmlns:a16="http://schemas.microsoft.com/office/drawing/2014/main" id="{87098874-70D8-4C6F-A48E-AECFC06E8957}"/>
                </a:ext>
              </a:extLst>
            </p:cNvPr>
            <p:cNvSpPr/>
            <p:nvPr/>
          </p:nvSpPr>
          <p:spPr bwMode="auto">
            <a:xfrm>
              <a:off x="5938838" y="2352675"/>
              <a:ext cx="2613025" cy="138113"/>
            </a:xfrm>
            <a:custGeom>
              <a:avLst/>
              <a:gdLst>
                <a:gd name="T0" fmla="*/ 788 w 792"/>
                <a:gd name="T1" fmla="*/ 42 h 42"/>
                <a:gd name="T2" fmla="*/ 102 w 792"/>
                <a:gd name="T3" fmla="*/ 42 h 42"/>
                <a:gd name="T4" fmla="*/ 101 w 792"/>
                <a:gd name="T5" fmla="*/ 41 h 42"/>
                <a:gd name="T6" fmla="*/ 2 w 792"/>
                <a:gd name="T7" fmla="*/ 8 h 42"/>
                <a:gd name="T8" fmla="*/ 0 w 792"/>
                <a:gd name="T9" fmla="*/ 4 h 42"/>
                <a:gd name="T10" fmla="*/ 4 w 792"/>
                <a:gd name="T11" fmla="*/ 0 h 42"/>
                <a:gd name="T12" fmla="*/ 788 w 792"/>
                <a:gd name="T13" fmla="*/ 0 h 42"/>
                <a:gd name="T14" fmla="*/ 792 w 792"/>
                <a:gd name="T15" fmla="*/ 4 h 42"/>
                <a:gd name="T16" fmla="*/ 792 w 792"/>
                <a:gd name="T17" fmla="*/ 38 h 42"/>
                <a:gd name="T18" fmla="*/ 788 w 792"/>
                <a:gd name="T19" fmla="*/ 42 h 42"/>
                <a:gd name="T20" fmla="*/ 103 w 792"/>
                <a:gd name="T21" fmla="*/ 34 h 42"/>
                <a:gd name="T22" fmla="*/ 784 w 792"/>
                <a:gd name="T23" fmla="*/ 34 h 42"/>
                <a:gd name="T24" fmla="*/ 784 w 792"/>
                <a:gd name="T25" fmla="*/ 8 h 42"/>
                <a:gd name="T26" fmla="*/ 28 w 792"/>
                <a:gd name="T27" fmla="*/ 8 h 42"/>
                <a:gd name="T28" fmla="*/ 103 w 792"/>
                <a:gd name="T2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42">
                  <a:moveTo>
                    <a:pt x="788" y="42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1" y="42"/>
                    <a:pt x="101" y="42"/>
                    <a:pt x="101" y="4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791" y="0"/>
                    <a:pt x="792" y="2"/>
                    <a:pt x="792" y="4"/>
                  </a:cubicBezTo>
                  <a:cubicBezTo>
                    <a:pt x="792" y="38"/>
                    <a:pt x="792" y="38"/>
                    <a:pt x="792" y="38"/>
                  </a:cubicBezTo>
                  <a:cubicBezTo>
                    <a:pt x="792" y="40"/>
                    <a:pt x="791" y="42"/>
                    <a:pt x="788" y="42"/>
                  </a:cubicBezTo>
                  <a:close/>
                  <a:moveTo>
                    <a:pt x="103" y="34"/>
                  </a:moveTo>
                  <a:cubicBezTo>
                    <a:pt x="784" y="34"/>
                    <a:pt x="784" y="34"/>
                    <a:pt x="784" y="34"/>
                  </a:cubicBezTo>
                  <a:cubicBezTo>
                    <a:pt x="784" y="8"/>
                    <a:pt x="784" y="8"/>
                    <a:pt x="784" y="8"/>
                  </a:cubicBezTo>
                  <a:cubicBezTo>
                    <a:pt x="28" y="8"/>
                    <a:pt x="28" y="8"/>
                    <a:pt x="28" y="8"/>
                  </a:cubicBezTo>
                  <a:lnTo>
                    <a:pt x="103" y="34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ṥļiḓé">
              <a:extLst>
                <a:ext uri="{FF2B5EF4-FFF2-40B4-BE49-F238E27FC236}">
                  <a16:creationId xmlns:a16="http://schemas.microsoft.com/office/drawing/2014/main" id="{2A20C065-15D1-4698-A404-5722037D4554}"/>
                </a:ext>
              </a:extLst>
            </p:cNvPr>
            <p:cNvSpPr/>
            <p:nvPr/>
          </p:nvSpPr>
          <p:spPr bwMode="auto">
            <a:xfrm>
              <a:off x="7331076" y="2422525"/>
              <a:ext cx="238125" cy="50641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ṥliďê">
              <a:extLst>
                <a:ext uri="{FF2B5EF4-FFF2-40B4-BE49-F238E27FC236}">
                  <a16:creationId xmlns:a16="http://schemas.microsoft.com/office/drawing/2014/main" id="{B1009309-FF72-4F7C-B83F-45252DFBE6B3}"/>
                </a:ext>
              </a:extLst>
            </p:cNvPr>
            <p:cNvSpPr/>
            <p:nvPr/>
          </p:nvSpPr>
          <p:spPr bwMode="auto">
            <a:xfrm>
              <a:off x="7219951" y="2422525"/>
              <a:ext cx="111125" cy="5064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ḻîḍè">
              <a:extLst>
                <a:ext uri="{FF2B5EF4-FFF2-40B4-BE49-F238E27FC236}">
                  <a16:creationId xmlns:a16="http://schemas.microsoft.com/office/drawing/2014/main" id="{5C52F5D6-7BFC-4BA7-B47A-A854FFB401F4}"/>
                </a:ext>
              </a:extLst>
            </p:cNvPr>
            <p:cNvSpPr/>
            <p:nvPr/>
          </p:nvSpPr>
          <p:spPr bwMode="auto">
            <a:xfrm>
              <a:off x="7605713" y="5062538"/>
              <a:ext cx="471488" cy="230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ṩ1iḑé">
              <a:extLst>
                <a:ext uri="{FF2B5EF4-FFF2-40B4-BE49-F238E27FC236}">
                  <a16:creationId xmlns:a16="http://schemas.microsoft.com/office/drawing/2014/main" id="{35491F70-E9AC-45D6-95A4-2E4937FAD065}"/>
                </a:ext>
              </a:extLst>
            </p:cNvPr>
            <p:cNvSpPr/>
            <p:nvPr/>
          </p:nvSpPr>
          <p:spPr bwMode="auto">
            <a:xfrm>
              <a:off x="7383463" y="5062538"/>
              <a:ext cx="222250" cy="2301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ṡḻïḓe">
              <a:extLst>
                <a:ext uri="{FF2B5EF4-FFF2-40B4-BE49-F238E27FC236}">
                  <a16:creationId xmlns:a16="http://schemas.microsoft.com/office/drawing/2014/main" id="{73B5BE85-63AE-46F8-86C8-4856C3AF33CB}"/>
                </a:ext>
              </a:extLst>
            </p:cNvPr>
            <p:cNvSpPr/>
            <p:nvPr/>
          </p:nvSpPr>
          <p:spPr bwMode="auto">
            <a:xfrm>
              <a:off x="8202613" y="2408238"/>
              <a:ext cx="25400" cy="528638"/>
            </a:xfrm>
            <a:custGeom>
              <a:avLst/>
              <a:gdLst>
                <a:gd name="T0" fmla="*/ 4 w 8"/>
                <a:gd name="T1" fmla="*/ 160 h 160"/>
                <a:gd name="T2" fmla="*/ 0 w 8"/>
                <a:gd name="T3" fmla="*/ 156 h 160"/>
                <a:gd name="T4" fmla="*/ 0 w 8"/>
                <a:gd name="T5" fmla="*/ 4 h 160"/>
                <a:gd name="T6" fmla="*/ 4 w 8"/>
                <a:gd name="T7" fmla="*/ 0 h 160"/>
                <a:gd name="T8" fmla="*/ 8 w 8"/>
                <a:gd name="T9" fmla="*/ 4 h 160"/>
                <a:gd name="T10" fmla="*/ 8 w 8"/>
                <a:gd name="T11" fmla="*/ 156 h 160"/>
                <a:gd name="T12" fmla="*/ 4 w 8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0">
                  <a:moveTo>
                    <a:pt x="4" y="160"/>
                  </a:move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6" y="160"/>
                    <a:pt x="4" y="16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ṧ1îḋe">
              <a:extLst>
                <a:ext uri="{FF2B5EF4-FFF2-40B4-BE49-F238E27FC236}">
                  <a16:creationId xmlns:a16="http://schemas.microsoft.com/office/drawing/2014/main" id="{9513D847-9A48-4436-B23B-50A625DD8688}"/>
                </a:ext>
              </a:extLst>
            </p:cNvPr>
            <p:cNvSpPr/>
            <p:nvPr/>
          </p:nvSpPr>
          <p:spPr bwMode="auto">
            <a:xfrm>
              <a:off x="8172451" y="2909888"/>
              <a:ext cx="85725" cy="85725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8 h 26"/>
                <a:gd name="T12" fmla="*/ 8 w 26"/>
                <a:gd name="T13" fmla="*/ 13 h 26"/>
                <a:gd name="T14" fmla="*/ 13 w 26"/>
                <a:gd name="T15" fmla="*/ 18 h 26"/>
                <a:gd name="T16" fmla="*/ 18 w 26"/>
                <a:gd name="T17" fmla="*/ 13 h 26"/>
                <a:gd name="T18" fmla="*/ 13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sľïḋe">
              <a:extLst>
                <a:ext uri="{FF2B5EF4-FFF2-40B4-BE49-F238E27FC236}">
                  <a16:creationId xmlns:a16="http://schemas.microsoft.com/office/drawing/2014/main" id="{165A8ECA-40B4-4C92-99CC-50052989DC24}"/>
                </a:ext>
              </a:extLst>
            </p:cNvPr>
            <p:cNvSpPr/>
            <p:nvPr/>
          </p:nvSpPr>
          <p:spPr bwMode="auto">
            <a:xfrm>
              <a:off x="6302376" y="2408238"/>
              <a:ext cx="25400" cy="788988"/>
            </a:xfrm>
            <a:custGeom>
              <a:avLst/>
              <a:gdLst>
                <a:gd name="T0" fmla="*/ 4 w 8"/>
                <a:gd name="T1" fmla="*/ 239 h 239"/>
                <a:gd name="T2" fmla="*/ 0 w 8"/>
                <a:gd name="T3" fmla="*/ 235 h 239"/>
                <a:gd name="T4" fmla="*/ 0 w 8"/>
                <a:gd name="T5" fmla="*/ 4 h 239"/>
                <a:gd name="T6" fmla="*/ 4 w 8"/>
                <a:gd name="T7" fmla="*/ 0 h 239"/>
                <a:gd name="T8" fmla="*/ 8 w 8"/>
                <a:gd name="T9" fmla="*/ 4 h 239"/>
                <a:gd name="T10" fmla="*/ 8 w 8"/>
                <a:gd name="T11" fmla="*/ 235 h 239"/>
                <a:gd name="T12" fmla="*/ 4 w 8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39">
                  <a:moveTo>
                    <a:pt x="4" y="239"/>
                  </a:moveTo>
                  <a:cubicBezTo>
                    <a:pt x="2" y="239"/>
                    <a:pt x="0" y="237"/>
                    <a:pt x="0" y="2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7"/>
                    <a:pt x="6" y="239"/>
                    <a:pt x="4" y="23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şľíḓè">
              <a:extLst>
                <a:ext uri="{FF2B5EF4-FFF2-40B4-BE49-F238E27FC236}">
                  <a16:creationId xmlns:a16="http://schemas.microsoft.com/office/drawing/2014/main" id="{38E63ECD-8B62-4D35-8CE8-39016E74280B}"/>
                </a:ext>
              </a:extLst>
            </p:cNvPr>
            <p:cNvSpPr/>
            <p:nvPr/>
          </p:nvSpPr>
          <p:spPr bwMode="auto">
            <a:xfrm>
              <a:off x="6180138" y="3170238"/>
              <a:ext cx="273050" cy="104775"/>
            </a:xfrm>
            <a:custGeom>
              <a:avLst/>
              <a:gdLst>
                <a:gd name="T0" fmla="*/ 79 w 83"/>
                <a:gd name="T1" fmla="*/ 32 h 32"/>
                <a:gd name="T2" fmla="*/ 75 w 83"/>
                <a:gd name="T3" fmla="*/ 29 h 32"/>
                <a:gd name="T4" fmla="*/ 41 w 83"/>
                <a:gd name="T5" fmla="*/ 8 h 32"/>
                <a:gd name="T6" fmla="*/ 8 w 83"/>
                <a:gd name="T7" fmla="*/ 29 h 32"/>
                <a:gd name="T8" fmla="*/ 4 w 83"/>
                <a:gd name="T9" fmla="*/ 32 h 32"/>
                <a:gd name="T10" fmla="*/ 0 w 83"/>
                <a:gd name="T11" fmla="*/ 28 h 32"/>
                <a:gd name="T12" fmla="*/ 41 w 83"/>
                <a:gd name="T13" fmla="*/ 0 h 32"/>
                <a:gd name="T14" fmla="*/ 83 w 83"/>
                <a:gd name="T15" fmla="*/ 28 h 32"/>
                <a:gd name="T16" fmla="*/ 79 w 83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32">
                  <a:moveTo>
                    <a:pt x="79" y="32"/>
                  </a:moveTo>
                  <a:cubicBezTo>
                    <a:pt x="77" y="32"/>
                    <a:pt x="75" y="31"/>
                    <a:pt x="75" y="29"/>
                  </a:cubicBezTo>
                  <a:cubicBezTo>
                    <a:pt x="72" y="24"/>
                    <a:pt x="46" y="9"/>
                    <a:pt x="41" y="8"/>
                  </a:cubicBezTo>
                  <a:cubicBezTo>
                    <a:pt x="37" y="9"/>
                    <a:pt x="11" y="24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ubicBezTo>
                    <a:pt x="1" y="32"/>
                    <a:pt x="0" y="30"/>
                    <a:pt x="0" y="28"/>
                  </a:cubicBezTo>
                  <a:cubicBezTo>
                    <a:pt x="0" y="19"/>
                    <a:pt x="36" y="0"/>
                    <a:pt x="41" y="0"/>
                  </a:cubicBezTo>
                  <a:cubicBezTo>
                    <a:pt x="46" y="0"/>
                    <a:pt x="83" y="19"/>
                    <a:pt x="83" y="28"/>
                  </a:cubicBezTo>
                  <a:cubicBezTo>
                    <a:pt x="83" y="30"/>
                    <a:pt x="81" y="32"/>
                    <a:pt x="79" y="3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ṣļiḋé">
              <a:extLst>
                <a:ext uri="{FF2B5EF4-FFF2-40B4-BE49-F238E27FC236}">
                  <a16:creationId xmlns:a16="http://schemas.microsoft.com/office/drawing/2014/main" id="{51153194-7B1D-40A7-9E1D-853F28436BE9}"/>
                </a:ext>
              </a:extLst>
            </p:cNvPr>
            <p:cNvSpPr/>
            <p:nvPr/>
          </p:nvSpPr>
          <p:spPr bwMode="auto">
            <a:xfrm>
              <a:off x="5803901" y="3255963"/>
              <a:ext cx="1025525" cy="1025525"/>
            </a:xfrm>
            <a:custGeom>
              <a:avLst/>
              <a:gdLst>
                <a:gd name="T0" fmla="*/ 236 w 311"/>
                <a:gd name="T1" fmla="*/ 295 h 311"/>
                <a:gd name="T2" fmla="*/ 295 w 311"/>
                <a:gd name="T3" fmla="*/ 237 h 311"/>
                <a:gd name="T4" fmla="*/ 282 w 311"/>
                <a:gd name="T5" fmla="*/ 213 h 311"/>
                <a:gd name="T6" fmla="*/ 282 w 311"/>
                <a:gd name="T7" fmla="*/ 213 h 311"/>
                <a:gd name="T8" fmla="*/ 285 w 311"/>
                <a:gd name="T9" fmla="*/ 205 h 311"/>
                <a:gd name="T10" fmla="*/ 285 w 311"/>
                <a:gd name="T11" fmla="*/ 205 h 311"/>
                <a:gd name="T12" fmla="*/ 311 w 311"/>
                <a:gd name="T13" fmla="*/ 197 h 311"/>
                <a:gd name="T14" fmla="*/ 311 w 311"/>
                <a:gd name="T15" fmla="*/ 114 h 311"/>
                <a:gd name="T16" fmla="*/ 285 w 311"/>
                <a:gd name="T17" fmla="*/ 106 h 311"/>
                <a:gd name="T18" fmla="*/ 285 w 311"/>
                <a:gd name="T19" fmla="*/ 106 h 311"/>
                <a:gd name="T20" fmla="*/ 282 w 311"/>
                <a:gd name="T21" fmla="*/ 99 h 311"/>
                <a:gd name="T22" fmla="*/ 295 w 311"/>
                <a:gd name="T23" fmla="*/ 75 h 311"/>
                <a:gd name="T24" fmla="*/ 236 w 311"/>
                <a:gd name="T25" fmla="*/ 17 h 311"/>
                <a:gd name="T26" fmla="*/ 212 w 311"/>
                <a:gd name="T27" fmla="*/ 29 h 311"/>
                <a:gd name="T28" fmla="*/ 212 w 311"/>
                <a:gd name="T29" fmla="*/ 29 h 311"/>
                <a:gd name="T30" fmla="*/ 205 w 311"/>
                <a:gd name="T31" fmla="*/ 26 h 311"/>
                <a:gd name="T32" fmla="*/ 197 w 311"/>
                <a:gd name="T33" fmla="*/ 0 h 311"/>
                <a:gd name="T34" fmla="*/ 114 w 311"/>
                <a:gd name="T35" fmla="*/ 0 h 311"/>
                <a:gd name="T36" fmla="*/ 106 w 311"/>
                <a:gd name="T37" fmla="*/ 26 h 311"/>
                <a:gd name="T38" fmla="*/ 98 w 311"/>
                <a:gd name="T39" fmla="*/ 29 h 311"/>
                <a:gd name="T40" fmla="*/ 98 w 311"/>
                <a:gd name="T41" fmla="*/ 29 h 311"/>
                <a:gd name="T42" fmla="*/ 75 w 311"/>
                <a:gd name="T43" fmla="*/ 17 h 311"/>
                <a:gd name="T44" fmla="*/ 16 w 311"/>
                <a:gd name="T45" fmla="*/ 75 h 311"/>
                <a:gd name="T46" fmla="*/ 28 w 311"/>
                <a:gd name="T47" fmla="*/ 99 h 311"/>
                <a:gd name="T48" fmla="*/ 25 w 311"/>
                <a:gd name="T49" fmla="*/ 106 h 311"/>
                <a:gd name="T50" fmla="*/ 0 w 311"/>
                <a:gd name="T51" fmla="*/ 114 h 311"/>
                <a:gd name="T52" fmla="*/ 0 w 311"/>
                <a:gd name="T53" fmla="*/ 197 h 311"/>
                <a:gd name="T54" fmla="*/ 25 w 311"/>
                <a:gd name="T55" fmla="*/ 205 h 311"/>
                <a:gd name="T56" fmla="*/ 25 w 311"/>
                <a:gd name="T57" fmla="*/ 205 h 311"/>
                <a:gd name="T58" fmla="*/ 28 w 311"/>
                <a:gd name="T59" fmla="*/ 213 h 311"/>
                <a:gd name="T60" fmla="*/ 28 w 311"/>
                <a:gd name="T61" fmla="*/ 213 h 311"/>
                <a:gd name="T62" fmla="*/ 16 w 311"/>
                <a:gd name="T63" fmla="*/ 237 h 311"/>
                <a:gd name="T64" fmla="*/ 75 w 311"/>
                <a:gd name="T65" fmla="*/ 295 h 311"/>
                <a:gd name="T66" fmla="*/ 98 w 311"/>
                <a:gd name="T67" fmla="*/ 283 h 311"/>
                <a:gd name="T68" fmla="*/ 106 w 311"/>
                <a:gd name="T69" fmla="*/ 286 h 311"/>
                <a:gd name="T70" fmla="*/ 106 w 311"/>
                <a:gd name="T71" fmla="*/ 286 h 311"/>
                <a:gd name="T72" fmla="*/ 114 w 311"/>
                <a:gd name="T73" fmla="*/ 311 h 311"/>
                <a:gd name="T74" fmla="*/ 197 w 311"/>
                <a:gd name="T75" fmla="*/ 311 h 311"/>
                <a:gd name="T76" fmla="*/ 205 w 311"/>
                <a:gd name="T77" fmla="*/ 286 h 311"/>
                <a:gd name="T78" fmla="*/ 212 w 311"/>
                <a:gd name="T79" fmla="*/ 283 h 311"/>
                <a:gd name="T80" fmla="*/ 236 w 311"/>
                <a:gd name="T81" fmla="*/ 295 h 311"/>
                <a:gd name="T82" fmla="*/ 199 w 311"/>
                <a:gd name="T83" fmla="*/ 200 h 311"/>
                <a:gd name="T84" fmla="*/ 112 w 311"/>
                <a:gd name="T85" fmla="*/ 200 h 311"/>
                <a:gd name="T86" fmla="*/ 112 w 311"/>
                <a:gd name="T87" fmla="*/ 112 h 311"/>
                <a:gd name="T88" fmla="*/ 199 w 311"/>
                <a:gd name="T89" fmla="*/ 112 h 311"/>
                <a:gd name="T90" fmla="*/ 199 w 311"/>
                <a:gd name="T91" fmla="*/ 20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311">
                  <a:moveTo>
                    <a:pt x="236" y="295"/>
                  </a:moveTo>
                  <a:cubicBezTo>
                    <a:pt x="295" y="237"/>
                    <a:pt x="295" y="237"/>
                    <a:pt x="295" y="237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10"/>
                    <a:pt x="284" y="208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4" y="104"/>
                    <a:pt x="283" y="101"/>
                    <a:pt x="282" y="99"/>
                  </a:cubicBezTo>
                  <a:cubicBezTo>
                    <a:pt x="295" y="75"/>
                    <a:pt x="295" y="75"/>
                    <a:pt x="295" y="75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0" y="28"/>
                    <a:pt x="207" y="27"/>
                    <a:pt x="205" y="2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7"/>
                    <a:pt x="101" y="28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4"/>
                    <a:pt x="25" y="10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6" y="208"/>
                    <a:pt x="27" y="210"/>
                    <a:pt x="28" y="213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16" y="237"/>
                    <a:pt x="16" y="237"/>
                    <a:pt x="16" y="237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98" y="283"/>
                    <a:pt x="98" y="283"/>
                    <a:pt x="98" y="283"/>
                  </a:cubicBezTo>
                  <a:cubicBezTo>
                    <a:pt x="101" y="284"/>
                    <a:pt x="103" y="285"/>
                    <a:pt x="106" y="286"/>
                  </a:cubicBezTo>
                  <a:cubicBezTo>
                    <a:pt x="106" y="286"/>
                    <a:pt x="106" y="286"/>
                    <a:pt x="106" y="286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7" y="285"/>
                    <a:pt x="210" y="284"/>
                    <a:pt x="212" y="283"/>
                  </a:cubicBezTo>
                  <a:lnTo>
                    <a:pt x="236" y="295"/>
                  </a:lnTo>
                  <a:close/>
                  <a:moveTo>
                    <a:pt x="199" y="200"/>
                  </a:moveTo>
                  <a:cubicBezTo>
                    <a:pt x="175" y="224"/>
                    <a:pt x="136" y="224"/>
                    <a:pt x="112" y="200"/>
                  </a:cubicBezTo>
                  <a:cubicBezTo>
                    <a:pt x="87" y="175"/>
                    <a:pt x="87" y="136"/>
                    <a:pt x="112" y="112"/>
                  </a:cubicBezTo>
                  <a:cubicBezTo>
                    <a:pt x="136" y="88"/>
                    <a:pt x="175" y="88"/>
                    <a:pt x="199" y="112"/>
                  </a:cubicBezTo>
                  <a:cubicBezTo>
                    <a:pt x="223" y="136"/>
                    <a:pt x="223" y="175"/>
                    <a:pt x="199" y="20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Sḻiḓè">
              <a:extLst>
                <a:ext uri="{FF2B5EF4-FFF2-40B4-BE49-F238E27FC236}">
                  <a16:creationId xmlns:a16="http://schemas.microsoft.com/office/drawing/2014/main" id="{C8ADBBAA-5A74-43FE-A4A7-061C5ADFEEB8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ṩḷiḓe">
              <a:extLst>
                <a:ext uri="{FF2B5EF4-FFF2-40B4-BE49-F238E27FC236}">
                  <a16:creationId xmlns:a16="http://schemas.microsoft.com/office/drawing/2014/main" id="{7F90F78E-90F5-438D-ACCF-18EFF9AB6B3F}"/>
                </a:ext>
              </a:extLst>
            </p:cNvPr>
            <p:cNvSpPr/>
            <p:nvPr/>
          </p:nvSpPr>
          <p:spPr bwMode="auto">
            <a:xfrm>
              <a:off x="4824413" y="2401888"/>
              <a:ext cx="419100" cy="369888"/>
            </a:xfrm>
            <a:custGeom>
              <a:avLst/>
              <a:gdLst>
                <a:gd name="T0" fmla="*/ 89 w 127"/>
                <a:gd name="T1" fmla="*/ 0 h 112"/>
                <a:gd name="T2" fmla="*/ 39 w 127"/>
                <a:gd name="T3" fmla="*/ 0 h 112"/>
                <a:gd name="T4" fmla="*/ 27 w 127"/>
                <a:gd name="T5" fmla="*/ 6 h 112"/>
                <a:gd name="T6" fmla="*/ 2 w 127"/>
                <a:gd name="T7" fmla="*/ 49 h 112"/>
                <a:gd name="T8" fmla="*/ 2 w 127"/>
                <a:gd name="T9" fmla="*/ 62 h 112"/>
                <a:gd name="T10" fmla="*/ 27 w 127"/>
                <a:gd name="T11" fmla="*/ 106 h 112"/>
                <a:gd name="T12" fmla="*/ 39 w 127"/>
                <a:gd name="T13" fmla="*/ 112 h 112"/>
                <a:gd name="T14" fmla="*/ 89 w 127"/>
                <a:gd name="T15" fmla="*/ 112 h 112"/>
                <a:gd name="T16" fmla="*/ 100 w 127"/>
                <a:gd name="T17" fmla="*/ 106 h 112"/>
                <a:gd name="T18" fmla="*/ 125 w 127"/>
                <a:gd name="T19" fmla="*/ 62 h 112"/>
                <a:gd name="T20" fmla="*/ 125 w 127"/>
                <a:gd name="T21" fmla="*/ 49 h 112"/>
                <a:gd name="T22" fmla="*/ 100 w 127"/>
                <a:gd name="T23" fmla="*/ 6 h 112"/>
                <a:gd name="T24" fmla="*/ 89 w 127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2">
                  <a:moveTo>
                    <a:pt x="8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4" y="0"/>
                    <a:pt x="30" y="2"/>
                    <a:pt x="27" y="6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53"/>
                    <a:pt x="0" y="58"/>
                    <a:pt x="2" y="6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0" y="110"/>
                    <a:pt x="34" y="112"/>
                    <a:pt x="3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3" y="112"/>
                    <a:pt x="98" y="110"/>
                    <a:pt x="100" y="106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7" y="58"/>
                    <a:pt x="127" y="53"/>
                    <a:pt x="125" y="49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ṩlïďè">
              <a:extLst>
                <a:ext uri="{FF2B5EF4-FFF2-40B4-BE49-F238E27FC236}">
                  <a16:creationId xmlns:a16="http://schemas.microsoft.com/office/drawing/2014/main" id="{2AF115BB-D13A-4C2A-BA0C-DC73A68F3ACA}"/>
                </a:ext>
              </a:extLst>
            </p:cNvPr>
            <p:cNvSpPr/>
            <p:nvPr/>
          </p:nvSpPr>
          <p:spPr bwMode="auto">
            <a:xfrm>
              <a:off x="4052888" y="1617663"/>
              <a:ext cx="309563" cy="309563"/>
            </a:xfrm>
            <a:custGeom>
              <a:avLst/>
              <a:gdLst>
                <a:gd name="T0" fmla="*/ 6 w 195"/>
                <a:gd name="T1" fmla="*/ 195 h 195"/>
                <a:gd name="T2" fmla="*/ 0 w 195"/>
                <a:gd name="T3" fmla="*/ 189 h 195"/>
                <a:gd name="T4" fmla="*/ 50 w 195"/>
                <a:gd name="T5" fmla="*/ 139 h 195"/>
                <a:gd name="T6" fmla="*/ 56 w 195"/>
                <a:gd name="T7" fmla="*/ 145 h 195"/>
                <a:gd name="T8" fmla="*/ 6 w 195"/>
                <a:gd name="T9" fmla="*/ 195 h 195"/>
                <a:gd name="T10" fmla="*/ 91 w 195"/>
                <a:gd name="T11" fmla="*/ 110 h 195"/>
                <a:gd name="T12" fmla="*/ 85 w 195"/>
                <a:gd name="T13" fmla="*/ 104 h 195"/>
                <a:gd name="T14" fmla="*/ 191 w 195"/>
                <a:gd name="T15" fmla="*/ 0 h 195"/>
                <a:gd name="T16" fmla="*/ 195 w 195"/>
                <a:gd name="T17" fmla="*/ 6 h 195"/>
                <a:gd name="T18" fmla="*/ 91 w 195"/>
                <a:gd name="T19" fmla="*/ 1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5">
                  <a:moveTo>
                    <a:pt x="6" y="195"/>
                  </a:moveTo>
                  <a:lnTo>
                    <a:pt x="0" y="189"/>
                  </a:lnTo>
                  <a:lnTo>
                    <a:pt x="50" y="139"/>
                  </a:lnTo>
                  <a:lnTo>
                    <a:pt x="56" y="145"/>
                  </a:lnTo>
                  <a:lnTo>
                    <a:pt x="6" y="195"/>
                  </a:lnTo>
                  <a:close/>
                  <a:moveTo>
                    <a:pt x="91" y="110"/>
                  </a:moveTo>
                  <a:lnTo>
                    <a:pt x="85" y="104"/>
                  </a:lnTo>
                  <a:lnTo>
                    <a:pt x="191" y="0"/>
                  </a:lnTo>
                  <a:lnTo>
                    <a:pt x="195" y="6"/>
                  </a:lnTo>
                  <a:lnTo>
                    <a:pt x="91" y="110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lïḑé">
              <a:extLst>
                <a:ext uri="{FF2B5EF4-FFF2-40B4-BE49-F238E27FC236}">
                  <a16:creationId xmlns:a16="http://schemas.microsoft.com/office/drawing/2014/main" id="{0E3E91F9-CBE1-469F-90BB-F83C3B3BD074}"/>
                </a:ext>
              </a:extLst>
            </p:cNvPr>
            <p:cNvSpPr/>
            <p:nvPr/>
          </p:nvSpPr>
          <p:spPr bwMode="auto">
            <a:xfrm>
              <a:off x="3913188" y="1465263"/>
              <a:ext cx="2239963" cy="2238375"/>
            </a:xfrm>
            <a:custGeom>
              <a:avLst/>
              <a:gdLst>
                <a:gd name="T0" fmla="*/ 679 w 679"/>
                <a:gd name="T1" fmla="*/ 430 h 679"/>
                <a:gd name="T2" fmla="*/ 679 w 679"/>
                <a:gd name="T3" fmla="*/ 249 h 679"/>
                <a:gd name="T4" fmla="*/ 623 w 679"/>
                <a:gd name="T5" fmla="*/ 232 h 679"/>
                <a:gd name="T6" fmla="*/ 623 w 679"/>
                <a:gd name="T7" fmla="*/ 232 h 679"/>
                <a:gd name="T8" fmla="*/ 616 w 679"/>
                <a:gd name="T9" fmla="*/ 216 h 679"/>
                <a:gd name="T10" fmla="*/ 616 w 679"/>
                <a:gd name="T11" fmla="*/ 216 h 679"/>
                <a:gd name="T12" fmla="*/ 644 w 679"/>
                <a:gd name="T13" fmla="*/ 164 h 679"/>
                <a:gd name="T14" fmla="*/ 516 w 679"/>
                <a:gd name="T15" fmla="*/ 36 h 679"/>
                <a:gd name="T16" fmla="*/ 464 w 679"/>
                <a:gd name="T17" fmla="*/ 63 h 679"/>
                <a:gd name="T18" fmla="*/ 464 w 679"/>
                <a:gd name="T19" fmla="*/ 63 h 679"/>
                <a:gd name="T20" fmla="*/ 448 w 679"/>
                <a:gd name="T21" fmla="*/ 57 h 679"/>
                <a:gd name="T22" fmla="*/ 430 w 679"/>
                <a:gd name="T23" fmla="*/ 0 h 679"/>
                <a:gd name="T24" fmla="*/ 249 w 679"/>
                <a:gd name="T25" fmla="*/ 0 h 679"/>
                <a:gd name="T26" fmla="*/ 232 w 679"/>
                <a:gd name="T27" fmla="*/ 57 h 679"/>
                <a:gd name="T28" fmla="*/ 232 w 679"/>
                <a:gd name="T29" fmla="*/ 57 h 679"/>
                <a:gd name="T30" fmla="*/ 216 w 679"/>
                <a:gd name="T31" fmla="*/ 63 h 679"/>
                <a:gd name="T32" fmla="*/ 164 w 679"/>
                <a:gd name="T33" fmla="*/ 36 h 679"/>
                <a:gd name="T34" fmla="*/ 36 w 679"/>
                <a:gd name="T35" fmla="*/ 164 h 679"/>
                <a:gd name="T36" fmla="*/ 63 w 679"/>
                <a:gd name="T37" fmla="*/ 216 h 679"/>
                <a:gd name="T38" fmla="*/ 56 w 679"/>
                <a:gd name="T39" fmla="*/ 232 h 679"/>
                <a:gd name="T40" fmla="*/ 56 w 679"/>
                <a:gd name="T41" fmla="*/ 232 h 679"/>
                <a:gd name="T42" fmla="*/ 0 w 679"/>
                <a:gd name="T43" fmla="*/ 249 h 679"/>
                <a:gd name="T44" fmla="*/ 0 w 679"/>
                <a:gd name="T45" fmla="*/ 430 h 679"/>
                <a:gd name="T46" fmla="*/ 56 w 679"/>
                <a:gd name="T47" fmla="*/ 448 h 679"/>
                <a:gd name="T48" fmla="*/ 63 w 679"/>
                <a:gd name="T49" fmla="*/ 464 h 679"/>
                <a:gd name="T50" fmla="*/ 36 w 679"/>
                <a:gd name="T51" fmla="*/ 516 h 679"/>
                <a:gd name="T52" fmla="*/ 164 w 679"/>
                <a:gd name="T53" fmla="*/ 644 h 679"/>
                <a:gd name="T54" fmla="*/ 216 w 679"/>
                <a:gd name="T55" fmla="*/ 617 h 679"/>
                <a:gd name="T56" fmla="*/ 216 w 679"/>
                <a:gd name="T57" fmla="*/ 617 h 679"/>
                <a:gd name="T58" fmla="*/ 232 w 679"/>
                <a:gd name="T59" fmla="*/ 623 h 679"/>
                <a:gd name="T60" fmla="*/ 232 w 679"/>
                <a:gd name="T61" fmla="*/ 623 h 679"/>
                <a:gd name="T62" fmla="*/ 249 w 679"/>
                <a:gd name="T63" fmla="*/ 679 h 679"/>
                <a:gd name="T64" fmla="*/ 430 w 679"/>
                <a:gd name="T65" fmla="*/ 679 h 679"/>
                <a:gd name="T66" fmla="*/ 448 w 679"/>
                <a:gd name="T67" fmla="*/ 623 h 679"/>
                <a:gd name="T68" fmla="*/ 464 w 679"/>
                <a:gd name="T69" fmla="*/ 617 h 679"/>
                <a:gd name="T70" fmla="*/ 464 w 679"/>
                <a:gd name="T71" fmla="*/ 617 h 679"/>
                <a:gd name="T72" fmla="*/ 516 w 679"/>
                <a:gd name="T73" fmla="*/ 644 h 679"/>
                <a:gd name="T74" fmla="*/ 644 w 679"/>
                <a:gd name="T75" fmla="*/ 516 h 679"/>
                <a:gd name="T76" fmla="*/ 616 w 679"/>
                <a:gd name="T77" fmla="*/ 464 h 679"/>
                <a:gd name="T78" fmla="*/ 623 w 679"/>
                <a:gd name="T79" fmla="*/ 448 h 679"/>
                <a:gd name="T80" fmla="*/ 679 w 679"/>
                <a:gd name="T81" fmla="*/ 430 h 679"/>
                <a:gd name="T82" fmla="*/ 474 w 679"/>
                <a:gd name="T83" fmla="*/ 340 h 679"/>
                <a:gd name="T84" fmla="*/ 340 w 679"/>
                <a:gd name="T85" fmla="*/ 475 h 679"/>
                <a:gd name="T86" fmla="*/ 205 w 679"/>
                <a:gd name="T87" fmla="*/ 340 h 679"/>
                <a:gd name="T88" fmla="*/ 340 w 679"/>
                <a:gd name="T89" fmla="*/ 205 h 679"/>
                <a:gd name="T90" fmla="*/ 474 w 679"/>
                <a:gd name="T91" fmla="*/ 3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9" h="679">
                  <a:moveTo>
                    <a:pt x="679" y="430"/>
                  </a:moveTo>
                  <a:cubicBezTo>
                    <a:pt x="679" y="249"/>
                    <a:pt x="679" y="249"/>
                    <a:pt x="679" y="249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1" y="226"/>
                    <a:pt x="619" y="221"/>
                    <a:pt x="616" y="216"/>
                  </a:cubicBezTo>
                  <a:cubicBezTo>
                    <a:pt x="616" y="216"/>
                    <a:pt x="616" y="216"/>
                    <a:pt x="616" y="216"/>
                  </a:cubicBezTo>
                  <a:cubicBezTo>
                    <a:pt x="644" y="164"/>
                    <a:pt x="644" y="164"/>
                    <a:pt x="644" y="164"/>
                  </a:cubicBezTo>
                  <a:cubicBezTo>
                    <a:pt x="516" y="36"/>
                    <a:pt x="516" y="36"/>
                    <a:pt x="516" y="36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58" y="61"/>
                    <a:pt x="453" y="59"/>
                    <a:pt x="448" y="57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26" y="59"/>
                    <a:pt x="221" y="61"/>
                    <a:pt x="216" y="63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63" y="216"/>
                    <a:pt x="63" y="216"/>
                    <a:pt x="63" y="216"/>
                  </a:cubicBezTo>
                  <a:cubicBezTo>
                    <a:pt x="61" y="221"/>
                    <a:pt x="58" y="226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56" y="448"/>
                    <a:pt x="56" y="448"/>
                    <a:pt x="56" y="448"/>
                  </a:cubicBezTo>
                  <a:cubicBezTo>
                    <a:pt x="58" y="453"/>
                    <a:pt x="61" y="459"/>
                    <a:pt x="63" y="464"/>
                  </a:cubicBezTo>
                  <a:cubicBezTo>
                    <a:pt x="36" y="516"/>
                    <a:pt x="36" y="516"/>
                    <a:pt x="36" y="516"/>
                  </a:cubicBezTo>
                  <a:cubicBezTo>
                    <a:pt x="164" y="644"/>
                    <a:pt x="164" y="644"/>
                    <a:pt x="164" y="644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21" y="619"/>
                    <a:pt x="226" y="621"/>
                    <a:pt x="232" y="623"/>
                  </a:cubicBezTo>
                  <a:cubicBezTo>
                    <a:pt x="232" y="623"/>
                    <a:pt x="232" y="623"/>
                    <a:pt x="232" y="623"/>
                  </a:cubicBezTo>
                  <a:cubicBezTo>
                    <a:pt x="249" y="679"/>
                    <a:pt x="249" y="679"/>
                    <a:pt x="249" y="679"/>
                  </a:cubicBezTo>
                  <a:cubicBezTo>
                    <a:pt x="430" y="679"/>
                    <a:pt x="430" y="679"/>
                    <a:pt x="430" y="679"/>
                  </a:cubicBezTo>
                  <a:cubicBezTo>
                    <a:pt x="448" y="623"/>
                    <a:pt x="448" y="623"/>
                    <a:pt x="448" y="623"/>
                  </a:cubicBezTo>
                  <a:cubicBezTo>
                    <a:pt x="453" y="621"/>
                    <a:pt x="458" y="619"/>
                    <a:pt x="464" y="617"/>
                  </a:cubicBezTo>
                  <a:cubicBezTo>
                    <a:pt x="464" y="617"/>
                    <a:pt x="464" y="617"/>
                    <a:pt x="464" y="617"/>
                  </a:cubicBezTo>
                  <a:cubicBezTo>
                    <a:pt x="516" y="644"/>
                    <a:pt x="516" y="644"/>
                    <a:pt x="516" y="644"/>
                  </a:cubicBezTo>
                  <a:cubicBezTo>
                    <a:pt x="644" y="516"/>
                    <a:pt x="644" y="516"/>
                    <a:pt x="644" y="516"/>
                  </a:cubicBezTo>
                  <a:cubicBezTo>
                    <a:pt x="616" y="464"/>
                    <a:pt x="616" y="464"/>
                    <a:pt x="616" y="464"/>
                  </a:cubicBezTo>
                  <a:cubicBezTo>
                    <a:pt x="619" y="459"/>
                    <a:pt x="621" y="453"/>
                    <a:pt x="623" y="448"/>
                  </a:cubicBezTo>
                  <a:lnTo>
                    <a:pt x="679" y="430"/>
                  </a:lnTo>
                  <a:close/>
                  <a:moveTo>
                    <a:pt x="474" y="340"/>
                  </a:moveTo>
                  <a:cubicBezTo>
                    <a:pt x="474" y="414"/>
                    <a:pt x="414" y="475"/>
                    <a:pt x="340" y="475"/>
                  </a:cubicBezTo>
                  <a:cubicBezTo>
                    <a:pt x="265" y="475"/>
                    <a:pt x="205" y="414"/>
                    <a:pt x="205" y="340"/>
                  </a:cubicBezTo>
                  <a:cubicBezTo>
                    <a:pt x="205" y="265"/>
                    <a:pt x="265" y="205"/>
                    <a:pt x="340" y="205"/>
                  </a:cubicBezTo>
                  <a:cubicBezTo>
                    <a:pt x="414" y="205"/>
                    <a:pt x="474" y="265"/>
                    <a:pt x="474" y="34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şļíďe">
              <a:extLst>
                <a:ext uri="{FF2B5EF4-FFF2-40B4-BE49-F238E27FC236}">
                  <a16:creationId xmlns:a16="http://schemas.microsoft.com/office/drawing/2014/main" id="{414D68A8-EFF6-4BF6-8AF9-33C83092F8A2}"/>
                </a:ext>
              </a:extLst>
            </p:cNvPr>
            <p:cNvSpPr/>
            <p:nvPr/>
          </p:nvSpPr>
          <p:spPr bwMode="auto">
            <a:xfrm>
              <a:off x="3949701" y="1501775"/>
              <a:ext cx="2166938" cy="2165350"/>
            </a:xfrm>
            <a:custGeom>
              <a:avLst/>
              <a:gdLst>
                <a:gd name="T0" fmla="*/ 246 w 657"/>
                <a:gd name="T1" fmla="*/ 657 h 657"/>
                <a:gd name="T2" fmla="*/ 232 w 657"/>
                <a:gd name="T3" fmla="*/ 605 h 657"/>
                <a:gd name="T4" fmla="*/ 426 w 657"/>
                <a:gd name="T5" fmla="*/ 603 h 657"/>
                <a:gd name="T6" fmla="*/ 447 w 657"/>
                <a:gd name="T7" fmla="*/ 594 h 657"/>
                <a:gd name="T8" fmla="*/ 453 w 657"/>
                <a:gd name="T9" fmla="*/ 593 h 657"/>
                <a:gd name="T10" fmla="*/ 428 w 657"/>
                <a:gd name="T11" fmla="*/ 604 h 657"/>
                <a:gd name="T12" fmla="*/ 502 w 657"/>
                <a:gd name="T13" fmla="*/ 619 h 657"/>
                <a:gd name="T14" fmla="*/ 617 w 657"/>
                <a:gd name="T15" fmla="*/ 502 h 657"/>
                <a:gd name="T16" fmla="*/ 593 w 657"/>
                <a:gd name="T17" fmla="*/ 447 h 657"/>
                <a:gd name="T18" fmla="*/ 602 w 657"/>
                <a:gd name="T19" fmla="*/ 426 h 657"/>
                <a:gd name="T20" fmla="*/ 603 w 657"/>
                <a:gd name="T21" fmla="*/ 232 h 657"/>
                <a:gd name="T22" fmla="*/ 656 w 657"/>
                <a:gd name="T23" fmla="*/ 246 h 657"/>
                <a:gd name="T24" fmla="*/ 656 w 657"/>
                <a:gd name="T25" fmla="*/ 411 h 657"/>
                <a:gd name="T26" fmla="*/ 595 w 657"/>
                <a:gd name="T27" fmla="*/ 448 h 657"/>
                <a:gd name="T28" fmla="*/ 619 w 657"/>
                <a:gd name="T29" fmla="*/ 503 h 657"/>
                <a:gd name="T30" fmla="*/ 155 w 657"/>
                <a:gd name="T31" fmla="*/ 619 h 657"/>
                <a:gd name="T32" fmla="*/ 38 w 657"/>
                <a:gd name="T33" fmla="*/ 502 h 657"/>
                <a:gd name="T34" fmla="*/ 66 w 657"/>
                <a:gd name="T35" fmla="*/ 454 h 657"/>
                <a:gd name="T36" fmla="*/ 156 w 657"/>
                <a:gd name="T37" fmla="*/ 619 h 657"/>
                <a:gd name="T38" fmla="*/ 222 w 657"/>
                <a:gd name="T39" fmla="*/ 601 h 657"/>
                <a:gd name="T40" fmla="*/ 210 w 657"/>
                <a:gd name="T41" fmla="*/ 594 h 657"/>
                <a:gd name="T42" fmla="*/ 223 w 657"/>
                <a:gd name="T43" fmla="*/ 601 h 657"/>
                <a:gd name="T44" fmla="*/ 182 w 657"/>
                <a:gd name="T45" fmla="*/ 328 h 657"/>
                <a:gd name="T46" fmla="*/ 474 w 657"/>
                <a:gd name="T47" fmla="*/ 329 h 657"/>
                <a:gd name="T48" fmla="*/ 329 w 657"/>
                <a:gd name="T49" fmla="*/ 181 h 657"/>
                <a:gd name="T50" fmla="*/ 57 w 657"/>
                <a:gd name="T51" fmla="*/ 434 h 657"/>
                <a:gd name="T52" fmla="*/ 1 w 657"/>
                <a:gd name="T53" fmla="*/ 411 h 657"/>
                <a:gd name="T54" fmla="*/ 1 w 657"/>
                <a:gd name="T55" fmla="*/ 246 h 657"/>
                <a:gd name="T56" fmla="*/ 52 w 657"/>
                <a:gd name="T57" fmla="*/ 232 h 657"/>
                <a:gd name="T58" fmla="*/ 55 w 657"/>
                <a:gd name="T59" fmla="*/ 426 h 657"/>
                <a:gd name="T60" fmla="*/ 57 w 657"/>
                <a:gd name="T61" fmla="*/ 434 h 657"/>
                <a:gd name="T62" fmla="*/ 56 w 657"/>
                <a:gd name="T63" fmla="*/ 226 h 657"/>
                <a:gd name="T64" fmla="*/ 63 w 657"/>
                <a:gd name="T65" fmla="*/ 209 h 657"/>
                <a:gd name="T66" fmla="*/ 57 w 657"/>
                <a:gd name="T67" fmla="*/ 226 h 657"/>
                <a:gd name="T68" fmla="*/ 592 w 657"/>
                <a:gd name="T69" fmla="*/ 201 h 657"/>
                <a:gd name="T70" fmla="*/ 597 w 657"/>
                <a:gd name="T71" fmla="*/ 135 h 657"/>
                <a:gd name="T72" fmla="*/ 619 w 657"/>
                <a:gd name="T73" fmla="*/ 156 h 657"/>
                <a:gd name="T74" fmla="*/ 39 w 657"/>
                <a:gd name="T75" fmla="*/ 156 h 657"/>
                <a:gd name="T76" fmla="*/ 154 w 657"/>
                <a:gd name="T77" fmla="*/ 39 h 657"/>
                <a:gd name="T78" fmla="*/ 209 w 657"/>
                <a:gd name="T79" fmla="*/ 62 h 657"/>
                <a:gd name="T80" fmla="*/ 223 w 657"/>
                <a:gd name="T81" fmla="*/ 58 h 657"/>
                <a:gd name="T82" fmla="*/ 204 w 657"/>
                <a:gd name="T83" fmla="*/ 66 h 657"/>
                <a:gd name="T84" fmla="*/ 39 w 657"/>
                <a:gd name="T85" fmla="*/ 156 h 657"/>
                <a:gd name="T86" fmla="*/ 502 w 657"/>
                <a:gd name="T87" fmla="*/ 41 h 657"/>
                <a:gd name="T88" fmla="*/ 447 w 657"/>
                <a:gd name="T89" fmla="*/ 64 h 657"/>
                <a:gd name="T90" fmla="*/ 426 w 657"/>
                <a:gd name="T91" fmla="*/ 55 h 657"/>
                <a:gd name="T92" fmla="*/ 233 w 657"/>
                <a:gd name="T93" fmla="*/ 48 h 657"/>
                <a:gd name="T94" fmla="*/ 246 w 657"/>
                <a:gd name="T95" fmla="*/ 1 h 657"/>
                <a:gd name="T96" fmla="*/ 411 w 657"/>
                <a:gd name="T97" fmla="*/ 1 h 657"/>
                <a:gd name="T98" fmla="*/ 448 w 657"/>
                <a:gd name="T99" fmla="*/ 62 h 657"/>
                <a:gd name="T100" fmla="*/ 503 w 657"/>
                <a:gd name="T101" fmla="*/ 39 h 657"/>
                <a:gd name="T102" fmla="*/ 581 w 657"/>
                <a:gd name="T103" fmla="*/ 12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7" h="657">
                  <a:moveTo>
                    <a:pt x="410" y="657"/>
                  </a:moveTo>
                  <a:cubicBezTo>
                    <a:pt x="247" y="657"/>
                    <a:pt x="247" y="657"/>
                    <a:pt x="247" y="657"/>
                  </a:cubicBezTo>
                  <a:cubicBezTo>
                    <a:pt x="246" y="657"/>
                    <a:pt x="246" y="657"/>
                    <a:pt x="246" y="657"/>
                  </a:cubicBezTo>
                  <a:cubicBezTo>
                    <a:pt x="230" y="606"/>
                    <a:pt x="230" y="606"/>
                    <a:pt x="230" y="606"/>
                  </a:cubicBezTo>
                  <a:cubicBezTo>
                    <a:pt x="230" y="606"/>
                    <a:pt x="230" y="605"/>
                    <a:pt x="231" y="605"/>
                  </a:cubicBezTo>
                  <a:cubicBezTo>
                    <a:pt x="231" y="605"/>
                    <a:pt x="232" y="605"/>
                    <a:pt x="232" y="605"/>
                  </a:cubicBezTo>
                  <a:cubicBezTo>
                    <a:pt x="248" y="655"/>
                    <a:pt x="248" y="655"/>
                    <a:pt x="248" y="655"/>
                  </a:cubicBezTo>
                  <a:cubicBezTo>
                    <a:pt x="410" y="655"/>
                    <a:pt x="410" y="655"/>
                    <a:pt x="410" y="655"/>
                  </a:cubicBezTo>
                  <a:cubicBezTo>
                    <a:pt x="426" y="603"/>
                    <a:pt x="426" y="603"/>
                    <a:pt x="426" y="603"/>
                  </a:cubicBezTo>
                  <a:cubicBezTo>
                    <a:pt x="426" y="602"/>
                    <a:pt x="426" y="602"/>
                    <a:pt x="427" y="602"/>
                  </a:cubicBezTo>
                  <a:cubicBezTo>
                    <a:pt x="432" y="600"/>
                    <a:pt x="432" y="600"/>
                    <a:pt x="432" y="600"/>
                  </a:cubicBezTo>
                  <a:cubicBezTo>
                    <a:pt x="437" y="598"/>
                    <a:pt x="442" y="596"/>
                    <a:pt x="447" y="594"/>
                  </a:cubicBezTo>
                  <a:cubicBezTo>
                    <a:pt x="453" y="591"/>
                    <a:pt x="453" y="591"/>
                    <a:pt x="453" y="591"/>
                  </a:cubicBezTo>
                  <a:cubicBezTo>
                    <a:pt x="453" y="591"/>
                    <a:pt x="454" y="591"/>
                    <a:pt x="454" y="592"/>
                  </a:cubicBezTo>
                  <a:cubicBezTo>
                    <a:pt x="454" y="592"/>
                    <a:pt x="454" y="593"/>
                    <a:pt x="453" y="593"/>
                  </a:cubicBezTo>
                  <a:cubicBezTo>
                    <a:pt x="448" y="596"/>
                    <a:pt x="448" y="596"/>
                    <a:pt x="448" y="596"/>
                  </a:cubicBezTo>
                  <a:cubicBezTo>
                    <a:pt x="442" y="598"/>
                    <a:pt x="437" y="600"/>
                    <a:pt x="433" y="602"/>
                  </a:cubicBezTo>
                  <a:cubicBezTo>
                    <a:pt x="428" y="604"/>
                    <a:pt x="428" y="604"/>
                    <a:pt x="428" y="604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1" y="657"/>
                    <a:pt x="410" y="657"/>
                  </a:cubicBezTo>
                  <a:close/>
                  <a:moveTo>
                    <a:pt x="502" y="619"/>
                  </a:moveTo>
                  <a:cubicBezTo>
                    <a:pt x="502" y="619"/>
                    <a:pt x="502" y="619"/>
                    <a:pt x="502" y="619"/>
                  </a:cubicBezTo>
                  <a:cubicBezTo>
                    <a:pt x="501" y="618"/>
                    <a:pt x="501" y="618"/>
                    <a:pt x="502" y="617"/>
                  </a:cubicBezTo>
                  <a:cubicBezTo>
                    <a:pt x="617" y="502"/>
                    <a:pt x="617" y="502"/>
                    <a:pt x="617" y="502"/>
                  </a:cubicBezTo>
                  <a:cubicBezTo>
                    <a:pt x="591" y="454"/>
                    <a:pt x="591" y="454"/>
                    <a:pt x="591" y="454"/>
                  </a:cubicBezTo>
                  <a:cubicBezTo>
                    <a:pt x="591" y="453"/>
                    <a:pt x="591" y="453"/>
                    <a:pt x="591" y="453"/>
                  </a:cubicBezTo>
                  <a:cubicBezTo>
                    <a:pt x="593" y="447"/>
                    <a:pt x="593" y="447"/>
                    <a:pt x="593" y="447"/>
                  </a:cubicBezTo>
                  <a:cubicBezTo>
                    <a:pt x="596" y="442"/>
                    <a:pt x="598" y="437"/>
                    <a:pt x="600" y="432"/>
                  </a:cubicBezTo>
                  <a:cubicBezTo>
                    <a:pt x="602" y="427"/>
                    <a:pt x="602" y="427"/>
                    <a:pt x="602" y="427"/>
                  </a:cubicBezTo>
                  <a:cubicBezTo>
                    <a:pt x="602" y="427"/>
                    <a:pt x="602" y="426"/>
                    <a:pt x="602" y="426"/>
                  </a:cubicBezTo>
                  <a:cubicBezTo>
                    <a:pt x="655" y="410"/>
                    <a:pt x="655" y="410"/>
                    <a:pt x="655" y="410"/>
                  </a:cubicBezTo>
                  <a:cubicBezTo>
                    <a:pt x="655" y="248"/>
                    <a:pt x="655" y="248"/>
                    <a:pt x="655" y="248"/>
                  </a:cubicBezTo>
                  <a:cubicBezTo>
                    <a:pt x="603" y="232"/>
                    <a:pt x="603" y="232"/>
                    <a:pt x="603" y="232"/>
                  </a:cubicBezTo>
                  <a:cubicBezTo>
                    <a:pt x="603" y="231"/>
                    <a:pt x="602" y="231"/>
                    <a:pt x="602" y="230"/>
                  </a:cubicBezTo>
                  <a:cubicBezTo>
                    <a:pt x="603" y="230"/>
                    <a:pt x="603" y="230"/>
                    <a:pt x="604" y="230"/>
                  </a:cubicBezTo>
                  <a:cubicBezTo>
                    <a:pt x="656" y="246"/>
                    <a:pt x="656" y="246"/>
                    <a:pt x="656" y="246"/>
                  </a:cubicBezTo>
                  <a:cubicBezTo>
                    <a:pt x="657" y="246"/>
                    <a:pt x="657" y="247"/>
                    <a:pt x="657" y="247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411"/>
                    <a:pt x="657" y="411"/>
                    <a:pt x="656" y="411"/>
                  </a:cubicBezTo>
                  <a:cubicBezTo>
                    <a:pt x="603" y="428"/>
                    <a:pt x="603" y="428"/>
                    <a:pt x="603" y="428"/>
                  </a:cubicBezTo>
                  <a:cubicBezTo>
                    <a:pt x="602" y="433"/>
                    <a:pt x="602" y="433"/>
                    <a:pt x="602" y="433"/>
                  </a:cubicBezTo>
                  <a:cubicBezTo>
                    <a:pt x="600" y="438"/>
                    <a:pt x="598" y="443"/>
                    <a:pt x="595" y="448"/>
                  </a:cubicBezTo>
                  <a:cubicBezTo>
                    <a:pt x="593" y="453"/>
                    <a:pt x="593" y="453"/>
                    <a:pt x="593" y="453"/>
                  </a:cubicBezTo>
                  <a:cubicBezTo>
                    <a:pt x="619" y="502"/>
                    <a:pt x="619" y="502"/>
                    <a:pt x="619" y="502"/>
                  </a:cubicBezTo>
                  <a:cubicBezTo>
                    <a:pt x="619" y="503"/>
                    <a:pt x="619" y="503"/>
                    <a:pt x="619" y="503"/>
                  </a:cubicBezTo>
                  <a:cubicBezTo>
                    <a:pt x="503" y="619"/>
                    <a:pt x="503" y="619"/>
                    <a:pt x="503" y="619"/>
                  </a:cubicBezTo>
                  <a:cubicBezTo>
                    <a:pt x="503" y="619"/>
                    <a:pt x="503" y="619"/>
                    <a:pt x="502" y="619"/>
                  </a:cubicBezTo>
                  <a:close/>
                  <a:moveTo>
                    <a:pt x="155" y="619"/>
                  </a:moveTo>
                  <a:cubicBezTo>
                    <a:pt x="155" y="619"/>
                    <a:pt x="154" y="619"/>
                    <a:pt x="154" y="619"/>
                  </a:cubicBezTo>
                  <a:cubicBezTo>
                    <a:pt x="39" y="503"/>
                    <a:pt x="39" y="503"/>
                    <a:pt x="39" y="503"/>
                  </a:cubicBezTo>
                  <a:cubicBezTo>
                    <a:pt x="38" y="503"/>
                    <a:pt x="38" y="503"/>
                    <a:pt x="38" y="502"/>
                  </a:cubicBezTo>
                  <a:cubicBezTo>
                    <a:pt x="64" y="453"/>
                    <a:pt x="64" y="453"/>
                    <a:pt x="64" y="453"/>
                  </a:cubicBezTo>
                  <a:cubicBezTo>
                    <a:pt x="65" y="452"/>
                    <a:pt x="65" y="452"/>
                    <a:pt x="66" y="452"/>
                  </a:cubicBezTo>
                  <a:cubicBezTo>
                    <a:pt x="66" y="453"/>
                    <a:pt x="66" y="453"/>
                    <a:pt x="66" y="454"/>
                  </a:cubicBezTo>
                  <a:cubicBezTo>
                    <a:pt x="41" y="502"/>
                    <a:pt x="41" y="502"/>
                    <a:pt x="41" y="502"/>
                  </a:cubicBezTo>
                  <a:cubicBezTo>
                    <a:pt x="156" y="617"/>
                    <a:pt x="156" y="617"/>
                    <a:pt x="156" y="617"/>
                  </a:cubicBezTo>
                  <a:cubicBezTo>
                    <a:pt x="156" y="618"/>
                    <a:pt x="156" y="618"/>
                    <a:pt x="156" y="619"/>
                  </a:cubicBezTo>
                  <a:cubicBezTo>
                    <a:pt x="155" y="619"/>
                    <a:pt x="155" y="619"/>
                    <a:pt x="155" y="619"/>
                  </a:cubicBezTo>
                  <a:close/>
                  <a:moveTo>
                    <a:pt x="223" y="601"/>
                  </a:moveTo>
                  <a:cubicBezTo>
                    <a:pt x="223" y="601"/>
                    <a:pt x="223" y="601"/>
                    <a:pt x="222" y="601"/>
                  </a:cubicBezTo>
                  <a:cubicBezTo>
                    <a:pt x="218" y="600"/>
                    <a:pt x="214" y="598"/>
                    <a:pt x="209" y="596"/>
                  </a:cubicBezTo>
                  <a:cubicBezTo>
                    <a:pt x="209" y="595"/>
                    <a:pt x="208" y="595"/>
                    <a:pt x="209" y="594"/>
                  </a:cubicBezTo>
                  <a:cubicBezTo>
                    <a:pt x="209" y="594"/>
                    <a:pt x="210" y="593"/>
                    <a:pt x="210" y="594"/>
                  </a:cubicBezTo>
                  <a:cubicBezTo>
                    <a:pt x="215" y="596"/>
                    <a:pt x="219" y="598"/>
                    <a:pt x="223" y="599"/>
                  </a:cubicBezTo>
                  <a:cubicBezTo>
                    <a:pt x="224" y="599"/>
                    <a:pt x="224" y="600"/>
                    <a:pt x="224" y="601"/>
                  </a:cubicBezTo>
                  <a:cubicBezTo>
                    <a:pt x="224" y="601"/>
                    <a:pt x="223" y="601"/>
                    <a:pt x="223" y="601"/>
                  </a:cubicBezTo>
                  <a:close/>
                  <a:moveTo>
                    <a:pt x="329" y="477"/>
                  </a:moveTo>
                  <a:cubicBezTo>
                    <a:pt x="247" y="477"/>
                    <a:pt x="181" y="410"/>
                    <a:pt x="181" y="329"/>
                  </a:cubicBezTo>
                  <a:cubicBezTo>
                    <a:pt x="181" y="328"/>
                    <a:pt x="181" y="328"/>
                    <a:pt x="182" y="328"/>
                  </a:cubicBezTo>
                  <a:cubicBezTo>
                    <a:pt x="182" y="328"/>
                    <a:pt x="183" y="328"/>
                    <a:pt x="183" y="329"/>
                  </a:cubicBezTo>
                  <a:cubicBezTo>
                    <a:pt x="183" y="409"/>
                    <a:pt x="248" y="475"/>
                    <a:pt x="329" y="475"/>
                  </a:cubicBezTo>
                  <a:cubicBezTo>
                    <a:pt x="409" y="475"/>
                    <a:pt x="474" y="409"/>
                    <a:pt x="474" y="329"/>
                  </a:cubicBezTo>
                  <a:cubicBezTo>
                    <a:pt x="474" y="248"/>
                    <a:pt x="409" y="183"/>
                    <a:pt x="329" y="183"/>
                  </a:cubicBezTo>
                  <a:cubicBezTo>
                    <a:pt x="328" y="183"/>
                    <a:pt x="328" y="183"/>
                    <a:pt x="328" y="182"/>
                  </a:cubicBezTo>
                  <a:cubicBezTo>
                    <a:pt x="328" y="182"/>
                    <a:pt x="328" y="181"/>
                    <a:pt x="329" y="181"/>
                  </a:cubicBezTo>
                  <a:cubicBezTo>
                    <a:pt x="410" y="181"/>
                    <a:pt x="476" y="247"/>
                    <a:pt x="476" y="329"/>
                  </a:cubicBezTo>
                  <a:cubicBezTo>
                    <a:pt x="476" y="410"/>
                    <a:pt x="410" y="477"/>
                    <a:pt x="329" y="477"/>
                  </a:cubicBezTo>
                  <a:close/>
                  <a:moveTo>
                    <a:pt x="57" y="434"/>
                  </a:moveTo>
                  <a:cubicBezTo>
                    <a:pt x="56" y="434"/>
                    <a:pt x="56" y="433"/>
                    <a:pt x="56" y="433"/>
                  </a:cubicBezTo>
                  <a:cubicBezTo>
                    <a:pt x="54" y="428"/>
                    <a:pt x="54" y="428"/>
                    <a:pt x="54" y="428"/>
                  </a:cubicBezTo>
                  <a:cubicBezTo>
                    <a:pt x="1" y="411"/>
                    <a:pt x="1" y="411"/>
                    <a:pt x="1" y="41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246"/>
                    <a:pt x="1" y="246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1"/>
                    <a:pt x="53" y="231"/>
                  </a:cubicBezTo>
                  <a:cubicBezTo>
                    <a:pt x="53" y="232"/>
                    <a:pt x="53" y="232"/>
                    <a:pt x="52" y="232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2" y="410"/>
                    <a:pt x="2" y="410"/>
                    <a:pt x="2" y="410"/>
                  </a:cubicBezTo>
                  <a:cubicBezTo>
                    <a:pt x="55" y="426"/>
                    <a:pt x="55" y="426"/>
                    <a:pt x="55" y="426"/>
                  </a:cubicBezTo>
                  <a:cubicBezTo>
                    <a:pt x="55" y="426"/>
                    <a:pt x="55" y="427"/>
                    <a:pt x="55" y="427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8" y="433"/>
                    <a:pt x="57" y="433"/>
                    <a:pt x="57" y="434"/>
                  </a:cubicBezTo>
                  <a:cubicBezTo>
                    <a:pt x="57" y="434"/>
                    <a:pt x="57" y="434"/>
                    <a:pt x="57" y="434"/>
                  </a:cubicBezTo>
                  <a:close/>
                  <a:moveTo>
                    <a:pt x="57" y="226"/>
                  </a:moveTo>
                  <a:cubicBezTo>
                    <a:pt x="56" y="226"/>
                    <a:pt x="56" y="226"/>
                    <a:pt x="56" y="226"/>
                  </a:cubicBezTo>
                  <a:cubicBezTo>
                    <a:pt x="56" y="226"/>
                    <a:pt x="55" y="225"/>
                    <a:pt x="56" y="224"/>
                  </a:cubicBezTo>
                  <a:cubicBezTo>
                    <a:pt x="58" y="219"/>
                    <a:pt x="60" y="214"/>
                    <a:pt x="62" y="209"/>
                  </a:cubicBezTo>
                  <a:cubicBezTo>
                    <a:pt x="62" y="209"/>
                    <a:pt x="63" y="209"/>
                    <a:pt x="63" y="209"/>
                  </a:cubicBezTo>
                  <a:cubicBezTo>
                    <a:pt x="64" y="209"/>
                    <a:pt x="64" y="210"/>
                    <a:pt x="64" y="210"/>
                  </a:cubicBezTo>
                  <a:cubicBezTo>
                    <a:pt x="61" y="215"/>
                    <a:pt x="59" y="220"/>
                    <a:pt x="58" y="225"/>
                  </a:cubicBezTo>
                  <a:cubicBezTo>
                    <a:pt x="57" y="226"/>
                    <a:pt x="57" y="226"/>
                    <a:pt x="57" y="226"/>
                  </a:cubicBezTo>
                  <a:close/>
                  <a:moveTo>
                    <a:pt x="593" y="203"/>
                  </a:moveTo>
                  <a:cubicBezTo>
                    <a:pt x="593" y="203"/>
                    <a:pt x="593" y="203"/>
                    <a:pt x="593" y="203"/>
                  </a:cubicBezTo>
                  <a:cubicBezTo>
                    <a:pt x="592" y="203"/>
                    <a:pt x="592" y="202"/>
                    <a:pt x="592" y="201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136"/>
                    <a:pt x="597" y="135"/>
                    <a:pt x="597" y="135"/>
                  </a:cubicBezTo>
                  <a:cubicBezTo>
                    <a:pt x="598" y="134"/>
                    <a:pt x="598" y="134"/>
                    <a:pt x="599" y="135"/>
                  </a:cubicBezTo>
                  <a:cubicBezTo>
                    <a:pt x="619" y="154"/>
                    <a:pt x="619" y="154"/>
                    <a:pt x="619" y="154"/>
                  </a:cubicBezTo>
                  <a:cubicBezTo>
                    <a:pt x="619" y="155"/>
                    <a:pt x="619" y="155"/>
                    <a:pt x="619" y="156"/>
                  </a:cubicBezTo>
                  <a:cubicBezTo>
                    <a:pt x="594" y="202"/>
                    <a:pt x="594" y="202"/>
                    <a:pt x="594" y="202"/>
                  </a:cubicBezTo>
                  <a:cubicBezTo>
                    <a:pt x="594" y="203"/>
                    <a:pt x="594" y="203"/>
                    <a:pt x="593" y="203"/>
                  </a:cubicBezTo>
                  <a:close/>
                  <a:moveTo>
                    <a:pt x="39" y="156"/>
                  </a:moveTo>
                  <a:cubicBezTo>
                    <a:pt x="39" y="156"/>
                    <a:pt x="39" y="156"/>
                    <a:pt x="39" y="156"/>
                  </a:cubicBezTo>
                  <a:cubicBezTo>
                    <a:pt x="38" y="155"/>
                    <a:pt x="38" y="155"/>
                    <a:pt x="39" y="154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5" y="38"/>
                    <a:pt x="155" y="39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4" y="60"/>
                    <a:pt x="218" y="58"/>
                    <a:pt x="222" y="57"/>
                  </a:cubicBezTo>
                  <a:cubicBezTo>
                    <a:pt x="223" y="56"/>
                    <a:pt x="224" y="57"/>
                    <a:pt x="224" y="57"/>
                  </a:cubicBezTo>
                  <a:cubicBezTo>
                    <a:pt x="224" y="58"/>
                    <a:pt x="224" y="58"/>
                    <a:pt x="223" y="58"/>
                  </a:cubicBezTo>
                  <a:cubicBezTo>
                    <a:pt x="219" y="60"/>
                    <a:pt x="215" y="62"/>
                    <a:pt x="210" y="6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39" y="156"/>
                  </a:cubicBezTo>
                  <a:close/>
                  <a:moveTo>
                    <a:pt x="581" y="120"/>
                  </a:moveTo>
                  <a:cubicBezTo>
                    <a:pt x="581" y="120"/>
                    <a:pt x="581" y="120"/>
                    <a:pt x="581" y="119"/>
                  </a:cubicBezTo>
                  <a:cubicBezTo>
                    <a:pt x="502" y="41"/>
                    <a:pt x="502" y="41"/>
                    <a:pt x="502" y="41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47" y="64"/>
                    <a:pt x="447" y="64"/>
                    <a:pt x="447" y="64"/>
                  </a:cubicBezTo>
                  <a:cubicBezTo>
                    <a:pt x="442" y="62"/>
                    <a:pt x="437" y="59"/>
                    <a:pt x="432" y="58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5"/>
                    <a:pt x="426" y="55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9"/>
                    <a:pt x="232" y="48"/>
                  </a:cubicBezTo>
                  <a:cubicBezTo>
                    <a:pt x="232" y="48"/>
                    <a:pt x="231" y="48"/>
                    <a:pt x="232" y="47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6" y="1"/>
                    <a:pt x="246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1"/>
                    <a:pt x="411" y="1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33" y="56"/>
                    <a:pt x="433" y="56"/>
                    <a:pt x="433" y="56"/>
                  </a:cubicBezTo>
                  <a:cubicBezTo>
                    <a:pt x="438" y="58"/>
                    <a:pt x="442" y="60"/>
                    <a:pt x="448" y="62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502" y="39"/>
                    <a:pt x="502" y="39"/>
                    <a:pt x="502" y="39"/>
                  </a:cubicBezTo>
                  <a:cubicBezTo>
                    <a:pt x="502" y="38"/>
                    <a:pt x="503" y="39"/>
                    <a:pt x="503" y="39"/>
                  </a:cubicBezTo>
                  <a:cubicBezTo>
                    <a:pt x="582" y="118"/>
                    <a:pt x="582" y="118"/>
                    <a:pt x="582" y="118"/>
                  </a:cubicBezTo>
                  <a:cubicBezTo>
                    <a:pt x="583" y="118"/>
                    <a:pt x="583" y="119"/>
                    <a:pt x="582" y="119"/>
                  </a:cubicBezTo>
                  <a:cubicBezTo>
                    <a:pt x="582" y="120"/>
                    <a:pt x="582" y="120"/>
                    <a:pt x="581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ļíḑe">
              <a:extLst>
                <a:ext uri="{FF2B5EF4-FFF2-40B4-BE49-F238E27FC236}">
                  <a16:creationId xmlns:a16="http://schemas.microsoft.com/office/drawing/2014/main" id="{7A8CF5B8-822A-41FE-9ECC-A2CE7703414B}"/>
                </a:ext>
              </a:extLst>
            </p:cNvPr>
            <p:cNvSpPr/>
            <p:nvPr/>
          </p:nvSpPr>
          <p:spPr bwMode="auto">
            <a:xfrm>
              <a:off x="6813551" y="2695575"/>
              <a:ext cx="388938" cy="750888"/>
            </a:xfrm>
            <a:custGeom>
              <a:avLst/>
              <a:gdLst>
                <a:gd name="T0" fmla="*/ 35 w 118"/>
                <a:gd name="T1" fmla="*/ 0 h 228"/>
                <a:gd name="T2" fmla="*/ 71 w 118"/>
                <a:gd name="T3" fmla="*/ 48 h 228"/>
                <a:gd name="T4" fmla="*/ 104 w 118"/>
                <a:gd name="T5" fmla="*/ 99 h 228"/>
                <a:gd name="T6" fmla="*/ 111 w 118"/>
                <a:gd name="T7" fmla="*/ 112 h 228"/>
                <a:gd name="T8" fmla="*/ 118 w 118"/>
                <a:gd name="T9" fmla="*/ 134 h 228"/>
                <a:gd name="T10" fmla="*/ 114 w 118"/>
                <a:gd name="T11" fmla="*/ 169 h 228"/>
                <a:gd name="T12" fmla="*/ 92 w 118"/>
                <a:gd name="T13" fmla="*/ 228 h 228"/>
                <a:gd name="T14" fmla="*/ 71 w 118"/>
                <a:gd name="T15" fmla="*/ 220 h 228"/>
                <a:gd name="T16" fmla="*/ 80 w 118"/>
                <a:gd name="T17" fmla="*/ 164 h 228"/>
                <a:gd name="T18" fmla="*/ 79 w 118"/>
                <a:gd name="T19" fmla="*/ 139 h 228"/>
                <a:gd name="T20" fmla="*/ 77 w 118"/>
                <a:gd name="T21" fmla="*/ 133 h 228"/>
                <a:gd name="T22" fmla="*/ 69 w 118"/>
                <a:gd name="T23" fmla="*/ 121 h 228"/>
                <a:gd name="T24" fmla="*/ 35 w 118"/>
                <a:gd name="T25" fmla="*/ 74 h 228"/>
                <a:gd name="T26" fmla="*/ 0 w 118"/>
                <a:gd name="T27" fmla="*/ 27 h 228"/>
                <a:gd name="T28" fmla="*/ 35 w 11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228">
                  <a:moveTo>
                    <a:pt x="35" y="0"/>
                  </a:moveTo>
                  <a:cubicBezTo>
                    <a:pt x="48" y="15"/>
                    <a:pt x="60" y="32"/>
                    <a:pt x="71" y="48"/>
                  </a:cubicBezTo>
                  <a:cubicBezTo>
                    <a:pt x="82" y="65"/>
                    <a:pt x="93" y="81"/>
                    <a:pt x="104" y="99"/>
                  </a:cubicBezTo>
                  <a:cubicBezTo>
                    <a:pt x="106" y="103"/>
                    <a:pt x="109" y="108"/>
                    <a:pt x="111" y="112"/>
                  </a:cubicBezTo>
                  <a:cubicBezTo>
                    <a:pt x="116" y="120"/>
                    <a:pt x="117" y="128"/>
                    <a:pt x="118" y="134"/>
                  </a:cubicBezTo>
                  <a:cubicBezTo>
                    <a:pt x="118" y="148"/>
                    <a:pt x="117" y="159"/>
                    <a:pt x="114" y="169"/>
                  </a:cubicBezTo>
                  <a:cubicBezTo>
                    <a:pt x="109" y="190"/>
                    <a:pt x="101" y="209"/>
                    <a:pt x="92" y="22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5" y="201"/>
                    <a:pt x="78" y="182"/>
                    <a:pt x="80" y="164"/>
                  </a:cubicBezTo>
                  <a:cubicBezTo>
                    <a:pt x="81" y="155"/>
                    <a:pt x="81" y="146"/>
                    <a:pt x="79" y="139"/>
                  </a:cubicBezTo>
                  <a:cubicBezTo>
                    <a:pt x="78" y="136"/>
                    <a:pt x="77" y="134"/>
                    <a:pt x="77" y="133"/>
                  </a:cubicBezTo>
                  <a:cubicBezTo>
                    <a:pt x="74" y="129"/>
                    <a:pt x="71" y="125"/>
                    <a:pt x="69" y="121"/>
                  </a:cubicBezTo>
                  <a:cubicBezTo>
                    <a:pt x="58" y="105"/>
                    <a:pt x="46" y="90"/>
                    <a:pt x="35" y="74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ŝlidê">
              <a:extLst>
                <a:ext uri="{FF2B5EF4-FFF2-40B4-BE49-F238E27FC236}">
                  <a16:creationId xmlns:a16="http://schemas.microsoft.com/office/drawing/2014/main" id="{C7BB38E9-6415-44C2-B132-8E0300A878E2}"/>
                </a:ext>
              </a:extLst>
            </p:cNvPr>
            <p:cNvSpPr/>
            <p:nvPr/>
          </p:nvSpPr>
          <p:spPr bwMode="auto">
            <a:xfrm>
              <a:off x="7008813" y="3403600"/>
              <a:ext cx="134938" cy="88900"/>
            </a:xfrm>
            <a:custGeom>
              <a:avLst/>
              <a:gdLst>
                <a:gd name="T0" fmla="*/ 11 w 41"/>
                <a:gd name="T1" fmla="*/ 2 h 27"/>
                <a:gd name="T2" fmla="*/ 0 w 41"/>
                <a:gd name="T3" fmla="*/ 21 h 27"/>
                <a:gd name="T4" fmla="*/ 37 w 41"/>
                <a:gd name="T5" fmla="*/ 27 h 27"/>
                <a:gd name="T6" fmla="*/ 32 w 41"/>
                <a:gd name="T7" fmla="*/ 0 h 27"/>
                <a:gd name="T8" fmla="*/ 11 w 41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11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41" y="11"/>
                    <a:pt x="3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ślíḑè">
              <a:extLst>
                <a:ext uri="{FF2B5EF4-FFF2-40B4-BE49-F238E27FC236}">
                  <a16:creationId xmlns:a16="http://schemas.microsoft.com/office/drawing/2014/main" id="{8691F15B-0873-4FDE-BE16-DB5999387621}"/>
                </a:ext>
              </a:extLst>
            </p:cNvPr>
            <p:cNvSpPr/>
            <p:nvPr/>
          </p:nvSpPr>
          <p:spPr bwMode="auto">
            <a:xfrm>
              <a:off x="6988176" y="3473450"/>
              <a:ext cx="141288" cy="95250"/>
            </a:xfrm>
            <a:custGeom>
              <a:avLst/>
              <a:gdLst>
                <a:gd name="T0" fmla="*/ 0 w 89"/>
                <a:gd name="T1" fmla="*/ 54 h 60"/>
                <a:gd name="T2" fmla="*/ 64 w 89"/>
                <a:gd name="T3" fmla="*/ 60 h 60"/>
                <a:gd name="T4" fmla="*/ 89 w 89"/>
                <a:gd name="T5" fmla="*/ 12 h 60"/>
                <a:gd name="T6" fmla="*/ 13 w 89"/>
                <a:gd name="T7" fmla="*/ 0 h 60"/>
                <a:gd name="T8" fmla="*/ 0 w 89"/>
                <a:gd name="T9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0" y="54"/>
                  </a:moveTo>
                  <a:lnTo>
                    <a:pt x="64" y="60"/>
                  </a:lnTo>
                  <a:lnTo>
                    <a:pt x="89" y="12"/>
                  </a:lnTo>
                  <a:lnTo>
                    <a:pt x="13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şḷidê">
              <a:extLst>
                <a:ext uri="{FF2B5EF4-FFF2-40B4-BE49-F238E27FC236}">
                  <a16:creationId xmlns:a16="http://schemas.microsoft.com/office/drawing/2014/main" id="{ABAE6CB9-B3D0-476B-AEE9-23AA4306AA36}"/>
                </a:ext>
              </a:extLst>
            </p:cNvPr>
            <p:cNvSpPr/>
            <p:nvPr/>
          </p:nvSpPr>
          <p:spPr bwMode="auto">
            <a:xfrm>
              <a:off x="4968876" y="2230438"/>
              <a:ext cx="2794000" cy="2036763"/>
            </a:xfrm>
            <a:custGeom>
              <a:avLst/>
              <a:gdLst>
                <a:gd name="T0" fmla="*/ 713 w 847"/>
                <a:gd name="T1" fmla="*/ 516 h 618"/>
                <a:gd name="T2" fmla="*/ 724 w 847"/>
                <a:gd name="T3" fmla="*/ 457 h 618"/>
                <a:gd name="T4" fmla="*/ 755 w 847"/>
                <a:gd name="T5" fmla="*/ 437 h 618"/>
                <a:gd name="T6" fmla="*/ 847 w 847"/>
                <a:gd name="T7" fmla="*/ 454 h 618"/>
                <a:gd name="T8" fmla="*/ 752 w 847"/>
                <a:gd name="T9" fmla="*/ 369 h 618"/>
                <a:gd name="T10" fmla="*/ 660 w 847"/>
                <a:gd name="T11" fmla="*/ 388 h 618"/>
                <a:gd name="T12" fmla="*/ 240 w 847"/>
                <a:gd name="T13" fmla="*/ 139 h 618"/>
                <a:gd name="T14" fmla="*/ 140 w 847"/>
                <a:gd name="T15" fmla="*/ 9 h 618"/>
                <a:gd name="T16" fmla="*/ 21 w 847"/>
                <a:gd name="T17" fmla="*/ 54 h 618"/>
                <a:gd name="T18" fmla="*/ 114 w 847"/>
                <a:gd name="T19" fmla="*/ 71 h 618"/>
                <a:gd name="T20" fmla="*/ 135 w 847"/>
                <a:gd name="T21" fmla="*/ 102 h 618"/>
                <a:gd name="T22" fmla="*/ 124 w 847"/>
                <a:gd name="T23" fmla="*/ 161 h 618"/>
                <a:gd name="T24" fmla="*/ 93 w 847"/>
                <a:gd name="T25" fmla="*/ 182 h 618"/>
                <a:gd name="T26" fmla="*/ 0 w 847"/>
                <a:gd name="T27" fmla="*/ 164 h 618"/>
                <a:gd name="T28" fmla="*/ 95 w 847"/>
                <a:gd name="T29" fmla="*/ 250 h 618"/>
                <a:gd name="T30" fmla="*/ 188 w 847"/>
                <a:gd name="T31" fmla="*/ 229 h 618"/>
                <a:gd name="T32" fmla="*/ 608 w 847"/>
                <a:gd name="T33" fmla="*/ 478 h 618"/>
                <a:gd name="T34" fmla="*/ 707 w 847"/>
                <a:gd name="T35" fmla="*/ 609 h 618"/>
                <a:gd name="T36" fmla="*/ 827 w 847"/>
                <a:gd name="T37" fmla="*/ 564 h 618"/>
                <a:gd name="T38" fmla="*/ 734 w 847"/>
                <a:gd name="T39" fmla="*/ 547 h 618"/>
                <a:gd name="T40" fmla="*/ 713 w 847"/>
                <a:gd name="T41" fmla="*/ 5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7" h="618">
                  <a:moveTo>
                    <a:pt x="713" y="516"/>
                  </a:moveTo>
                  <a:cubicBezTo>
                    <a:pt x="724" y="457"/>
                    <a:pt x="724" y="457"/>
                    <a:pt x="724" y="457"/>
                  </a:cubicBezTo>
                  <a:cubicBezTo>
                    <a:pt x="727" y="443"/>
                    <a:pt x="740" y="434"/>
                    <a:pt x="755" y="437"/>
                  </a:cubicBezTo>
                  <a:cubicBezTo>
                    <a:pt x="847" y="454"/>
                    <a:pt x="847" y="454"/>
                    <a:pt x="847" y="454"/>
                  </a:cubicBezTo>
                  <a:cubicBezTo>
                    <a:pt x="835" y="411"/>
                    <a:pt x="799" y="377"/>
                    <a:pt x="752" y="369"/>
                  </a:cubicBezTo>
                  <a:cubicBezTo>
                    <a:pt x="719" y="362"/>
                    <a:pt x="686" y="370"/>
                    <a:pt x="660" y="388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5" y="77"/>
                    <a:pt x="203" y="21"/>
                    <a:pt x="140" y="9"/>
                  </a:cubicBezTo>
                  <a:cubicBezTo>
                    <a:pt x="94" y="0"/>
                    <a:pt x="48" y="19"/>
                    <a:pt x="21" y="5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8" y="74"/>
                    <a:pt x="137" y="88"/>
                    <a:pt x="135" y="10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1" y="175"/>
                    <a:pt x="107" y="184"/>
                    <a:pt x="93" y="18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3" y="207"/>
                    <a:pt x="49" y="241"/>
                    <a:pt x="95" y="250"/>
                  </a:cubicBezTo>
                  <a:cubicBezTo>
                    <a:pt x="129" y="256"/>
                    <a:pt x="162" y="248"/>
                    <a:pt x="188" y="229"/>
                  </a:cubicBezTo>
                  <a:cubicBezTo>
                    <a:pt x="608" y="478"/>
                    <a:pt x="608" y="478"/>
                    <a:pt x="608" y="478"/>
                  </a:cubicBezTo>
                  <a:cubicBezTo>
                    <a:pt x="602" y="540"/>
                    <a:pt x="645" y="598"/>
                    <a:pt x="707" y="609"/>
                  </a:cubicBezTo>
                  <a:cubicBezTo>
                    <a:pt x="754" y="618"/>
                    <a:pt x="799" y="599"/>
                    <a:pt x="827" y="564"/>
                  </a:cubicBezTo>
                  <a:cubicBezTo>
                    <a:pt x="734" y="547"/>
                    <a:pt x="734" y="547"/>
                    <a:pt x="734" y="547"/>
                  </a:cubicBezTo>
                  <a:cubicBezTo>
                    <a:pt x="720" y="544"/>
                    <a:pt x="710" y="530"/>
                    <a:pt x="713" y="51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sľíďê">
              <a:extLst>
                <a:ext uri="{FF2B5EF4-FFF2-40B4-BE49-F238E27FC236}">
                  <a16:creationId xmlns:a16="http://schemas.microsoft.com/office/drawing/2014/main" id="{1561EB80-4F45-42A6-817F-F48FED30283D}"/>
                </a:ext>
              </a:extLst>
            </p:cNvPr>
            <p:cNvSpPr/>
            <p:nvPr/>
          </p:nvSpPr>
          <p:spPr bwMode="auto">
            <a:xfrm>
              <a:off x="5734051" y="2827338"/>
              <a:ext cx="1266825" cy="839788"/>
            </a:xfrm>
            <a:custGeom>
              <a:avLst/>
              <a:gdLst>
                <a:gd name="T0" fmla="*/ 349 w 384"/>
                <a:gd name="T1" fmla="*/ 252 h 255"/>
                <a:gd name="T2" fmla="*/ 8 w 384"/>
                <a:gd name="T3" fmla="*/ 50 h 255"/>
                <a:gd name="T4" fmla="*/ 4 w 384"/>
                <a:gd name="T5" fmla="*/ 32 h 255"/>
                <a:gd name="T6" fmla="*/ 17 w 384"/>
                <a:gd name="T7" fmla="*/ 8 h 255"/>
                <a:gd name="T8" fmla="*/ 35 w 384"/>
                <a:gd name="T9" fmla="*/ 4 h 255"/>
                <a:gd name="T10" fmla="*/ 376 w 384"/>
                <a:gd name="T11" fmla="*/ 206 h 255"/>
                <a:gd name="T12" fmla="*/ 381 w 384"/>
                <a:gd name="T13" fmla="*/ 223 h 255"/>
                <a:gd name="T14" fmla="*/ 367 w 384"/>
                <a:gd name="T15" fmla="*/ 247 h 255"/>
                <a:gd name="T16" fmla="*/ 349 w 384"/>
                <a:gd name="T17" fmla="*/ 25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55">
                  <a:moveTo>
                    <a:pt x="349" y="25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" y="46"/>
                    <a:pt x="0" y="38"/>
                    <a:pt x="4" y="3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2"/>
                    <a:pt x="29" y="0"/>
                    <a:pt x="35" y="4"/>
                  </a:cubicBezTo>
                  <a:cubicBezTo>
                    <a:pt x="376" y="206"/>
                    <a:pt x="376" y="206"/>
                    <a:pt x="376" y="206"/>
                  </a:cubicBezTo>
                  <a:cubicBezTo>
                    <a:pt x="382" y="209"/>
                    <a:pt x="384" y="217"/>
                    <a:pt x="381" y="223"/>
                  </a:cubicBezTo>
                  <a:cubicBezTo>
                    <a:pt x="367" y="247"/>
                    <a:pt x="367" y="247"/>
                    <a:pt x="367" y="247"/>
                  </a:cubicBezTo>
                  <a:cubicBezTo>
                    <a:pt x="363" y="253"/>
                    <a:pt x="355" y="255"/>
                    <a:pt x="349" y="252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ṩļîḍè">
              <a:extLst>
                <a:ext uri="{FF2B5EF4-FFF2-40B4-BE49-F238E27FC236}">
                  <a16:creationId xmlns:a16="http://schemas.microsoft.com/office/drawing/2014/main" id="{C2A41705-8A9C-4167-8767-5A51987F90B9}"/>
                </a:ext>
              </a:extLst>
            </p:cNvPr>
            <p:cNvSpPr/>
            <p:nvPr/>
          </p:nvSpPr>
          <p:spPr bwMode="auto">
            <a:xfrm>
              <a:off x="6440488" y="2266950"/>
              <a:ext cx="20638" cy="30163"/>
            </a:xfrm>
            <a:custGeom>
              <a:avLst/>
              <a:gdLst>
                <a:gd name="T0" fmla="*/ 6 w 6"/>
                <a:gd name="T1" fmla="*/ 5 h 9"/>
                <a:gd name="T2" fmla="*/ 3 w 6"/>
                <a:gd name="T3" fmla="*/ 9 h 9"/>
                <a:gd name="T4" fmla="*/ 0 w 6"/>
                <a:gd name="T5" fmla="*/ 4 h 9"/>
                <a:gd name="T6" fmla="*/ 4 w 6"/>
                <a:gd name="T7" fmla="*/ 1 h 9"/>
                <a:gd name="T8" fmla="*/ 6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cubicBezTo>
                    <a:pt x="6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2" y="0"/>
                    <a:pt x="4" y="1"/>
                  </a:cubicBezTo>
                  <a:cubicBezTo>
                    <a:pt x="5" y="1"/>
                    <a:pt x="6" y="3"/>
                    <a:pt x="6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ṡḻiḑe">
              <a:extLst>
                <a:ext uri="{FF2B5EF4-FFF2-40B4-BE49-F238E27FC236}">
                  <a16:creationId xmlns:a16="http://schemas.microsoft.com/office/drawing/2014/main" id="{13FF22ED-1A45-4A40-A63F-929394B33883}"/>
                </a:ext>
              </a:extLst>
            </p:cNvPr>
            <p:cNvSpPr/>
            <p:nvPr/>
          </p:nvSpPr>
          <p:spPr bwMode="auto">
            <a:xfrm>
              <a:off x="6407151" y="2297113"/>
              <a:ext cx="46038" cy="74613"/>
            </a:xfrm>
            <a:custGeom>
              <a:avLst/>
              <a:gdLst>
                <a:gd name="T0" fmla="*/ 14 w 14"/>
                <a:gd name="T1" fmla="*/ 0 h 23"/>
                <a:gd name="T2" fmla="*/ 0 w 14"/>
                <a:gd name="T3" fmla="*/ 19 h 23"/>
                <a:gd name="T4" fmla="*/ 11 w 14"/>
                <a:gd name="T5" fmla="*/ 22 h 23"/>
                <a:gd name="T6" fmla="*/ 14 w 1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4" y="0"/>
                    <a:pt x="7" y="13"/>
                    <a:pt x="0" y="19"/>
                  </a:cubicBezTo>
                  <a:cubicBezTo>
                    <a:pt x="3" y="23"/>
                    <a:pt x="11" y="22"/>
                    <a:pt x="11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líḍè">
              <a:extLst>
                <a:ext uri="{FF2B5EF4-FFF2-40B4-BE49-F238E27FC236}">
                  <a16:creationId xmlns:a16="http://schemas.microsoft.com/office/drawing/2014/main" id="{9D92F6CE-1D4E-4B8B-9940-B958EAA6EB1B}"/>
                </a:ext>
              </a:extLst>
            </p:cNvPr>
            <p:cNvSpPr/>
            <p:nvPr/>
          </p:nvSpPr>
          <p:spPr bwMode="auto">
            <a:xfrm>
              <a:off x="6453188" y="2220913"/>
              <a:ext cx="47625" cy="26988"/>
            </a:xfrm>
            <a:custGeom>
              <a:avLst/>
              <a:gdLst>
                <a:gd name="T0" fmla="*/ 12 w 14"/>
                <a:gd name="T1" fmla="*/ 8 h 8"/>
                <a:gd name="T2" fmla="*/ 12 w 14"/>
                <a:gd name="T3" fmla="*/ 7 h 8"/>
                <a:gd name="T4" fmla="*/ 2 w 14"/>
                <a:gd name="T5" fmla="*/ 4 h 8"/>
                <a:gd name="T6" fmla="*/ 0 w 14"/>
                <a:gd name="T7" fmla="*/ 3 h 8"/>
                <a:gd name="T8" fmla="*/ 1 w 14"/>
                <a:gd name="T9" fmla="*/ 1 h 8"/>
                <a:gd name="T10" fmla="*/ 13 w 14"/>
                <a:gd name="T11" fmla="*/ 5 h 8"/>
                <a:gd name="T12" fmla="*/ 13 w 14"/>
                <a:gd name="T13" fmla="*/ 7 h 8"/>
                <a:gd name="T14" fmla="*/ 12 w 1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7" y="3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8" y="0"/>
                    <a:pt x="13" y="5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3" y="7"/>
                    <a:pt x="13" y="8"/>
                    <a:pt x="1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šľíḋê">
              <a:extLst>
                <a:ext uri="{FF2B5EF4-FFF2-40B4-BE49-F238E27FC236}">
                  <a16:creationId xmlns:a16="http://schemas.microsoft.com/office/drawing/2014/main" id="{03A387DD-E3EE-4727-96CE-298B73362780}"/>
                </a:ext>
              </a:extLst>
            </p:cNvPr>
            <p:cNvSpPr/>
            <p:nvPr/>
          </p:nvSpPr>
          <p:spPr bwMode="auto">
            <a:xfrm>
              <a:off x="6443663" y="2368550"/>
              <a:ext cx="296863" cy="320675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2"/>
                    <a:pt x="75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70"/>
                    <a:pt x="46" y="52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ṡlîďè">
              <a:extLst>
                <a:ext uri="{FF2B5EF4-FFF2-40B4-BE49-F238E27FC236}">
                  <a16:creationId xmlns:a16="http://schemas.microsoft.com/office/drawing/2014/main" id="{D31C4A92-4A99-4E63-85A6-8894ED88E4D6}"/>
                </a:ext>
              </a:extLst>
            </p:cNvPr>
            <p:cNvSpPr/>
            <p:nvPr/>
          </p:nvSpPr>
          <p:spPr bwMode="auto">
            <a:xfrm>
              <a:off x="6489701" y="2582863"/>
              <a:ext cx="317500" cy="85725"/>
            </a:xfrm>
            <a:custGeom>
              <a:avLst/>
              <a:gdLst>
                <a:gd name="T0" fmla="*/ 96 w 96"/>
                <a:gd name="T1" fmla="*/ 26 h 26"/>
                <a:gd name="T2" fmla="*/ 95 w 96"/>
                <a:gd name="T3" fmla="*/ 24 h 26"/>
                <a:gd name="T4" fmla="*/ 59 w 96"/>
                <a:gd name="T5" fmla="*/ 1 h 26"/>
                <a:gd name="T6" fmla="*/ 5 w 96"/>
                <a:gd name="T7" fmla="*/ 13 h 26"/>
                <a:gd name="T8" fmla="*/ 6 w 96"/>
                <a:gd name="T9" fmla="*/ 25 h 26"/>
                <a:gd name="T10" fmla="*/ 96 w 96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">
                  <a:moveTo>
                    <a:pt x="96" y="26"/>
                  </a:moveTo>
                  <a:cubicBezTo>
                    <a:pt x="96" y="26"/>
                    <a:pt x="95" y="25"/>
                    <a:pt x="95" y="24"/>
                  </a:cubicBezTo>
                  <a:cubicBezTo>
                    <a:pt x="92" y="11"/>
                    <a:pt x="78" y="1"/>
                    <a:pt x="59" y="1"/>
                  </a:cubicBezTo>
                  <a:cubicBezTo>
                    <a:pt x="40" y="0"/>
                    <a:pt x="18" y="3"/>
                    <a:pt x="5" y="13"/>
                  </a:cubicBezTo>
                  <a:cubicBezTo>
                    <a:pt x="0" y="18"/>
                    <a:pt x="6" y="25"/>
                    <a:pt x="6" y="25"/>
                  </a:cubicBezTo>
                  <a:lnTo>
                    <a:pt x="96" y="26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ṧḷîḋé">
              <a:extLst>
                <a:ext uri="{FF2B5EF4-FFF2-40B4-BE49-F238E27FC236}">
                  <a16:creationId xmlns:a16="http://schemas.microsoft.com/office/drawing/2014/main" id="{790A7813-DCC7-4AE8-B393-27E0B982882B}"/>
                </a:ext>
              </a:extLst>
            </p:cNvPr>
            <p:cNvSpPr/>
            <p:nvPr/>
          </p:nvSpPr>
          <p:spPr bwMode="auto">
            <a:xfrm>
              <a:off x="7262813" y="5286375"/>
              <a:ext cx="46038" cy="36513"/>
            </a:xfrm>
            <a:custGeom>
              <a:avLst/>
              <a:gdLst>
                <a:gd name="T0" fmla="*/ 3 w 14"/>
                <a:gd name="T1" fmla="*/ 11 h 11"/>
                <a:gd name="T2" fmla="*/ 3 w 14"/>
                <a:gd name="T3" fmla="*/ 11 h 11"/>
                <a:gd name="T4" fmla="*/ 1 w 14"/>
                <a:gd name="T5" fmla="*/ 9 h 11"/>
                <a:gd name="T6" fmla="*/ 1 w 14"/>
                <a:gd name="T7" fmla="*/ 6 h 11"/>
                <a:gd name="T8" fmla="*/ 13 w 14"/>
                <a:gd name="T9" fmla="*/ 0 h 11"/>
                <a:gd name="T10" fmla="*/ 14 w 14"/>
                <a:gd name="T11" fmla="*/ 1 h 11"/>
                <a:gd name="T12" fmla="*/ 14 w 14"/>
                <a:gd name="T13" fmla="*/ 1 h 11"/>
                <a:gd name="T14" fmla="*/ 3 w 14"/>
                <a:gd name="T15" fmla="*/ 11 h 11"/>
                <a:gd name="T16" fmla="*/ 12 w 14"/>
                <a:gd name="T17" fmla="*/ 2 h 11"/>
                <a:gd name="T18" fmla="*/ 2 w 14"/>
                <a:gd name="T19" fmla="*/ 7 h 11"/>
                <a:gd name="T20" fmla="*/ 2 w 14"/>
                <a:gd name="T21" fmla="*/ 9 h 11"/>
                <a:gd name="T22" fmla="*/ 3 w 14"/>
                <a:gd name="T23" fmla="*/ 10 h 11"/>
                <a:gd name="T24" fmla="*/ 12 w 14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3" y="2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4"/>
                    <a:pt x="7" y="11"/>
                    <a:pt x="3" y="11"/>
                  </a:cubicBezTo>
                  <a:close/>
                  <a:moveTo>
                    <a:pt x="12" y="2"/>
                  </a:moveTo>
                  <a:cubicBezTo>
                    <a:pt x="9" y="3"/>
                    <a:pt x="3" y="5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5" y="10"/>
                    <a:pt x="9" y="6"/>
                    <a:pt x="12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şḻïḓe">
              <a:extLst>
                <a:ext uri="{FF2B5EF4-FFF2-40B4-BE49-F238E27FC236}">
                  <a16:creationId xmlns:a16="http://schemas.microsoft.com/office/drawing/2014/main" id="{DBC61C2D-47AF-4F1F-8DB7-345839FC427F}"/>
                </a:ext>
              </a:extLst>
            </p:cNvPr>
            <p:cNvSpPr/>
            <p:nvPr/>
          </p:nvSpPr>
          <p:spPr bwMode="auto">
            <a:xfrm>
              <a:off x="7258051" y="5270500"/>
              <a:ext cx="50800" cy="22225"/>
            </a:xfrm>
            <a:custGeom>
              <a:avLst/>
              <a:gdLst>
                <a:gd name="T0" fmla="*/ 10 w 15"/>
                <a:gd name="T1" fmla="*/ 7 h 7"/>
                <a:gd name="T2" fmla="*/ 1 w 15"/>
                <a:gd name="T3" fmla="*/ 5 h 7"/>
                <a:gd name="T4" fmla="*/ 1 w 15"/>
                <a:gd name="T5" fmla="*/ 2 h 7"/>
                <a:gd name="T6" fmla="*/ 4 w 15"/>
                <a:gd name="T7" fmla="*/ 0 h 7"/>
                <a:gd name="T8" fmla="*/ 15 w 15"/>
                <a:gd name="T9" fmla="*/ 6 h 7"/>
                <a:gd name="T10" fmla="*/ 15 w 15"/>
                <a:gd name="T11" fmla="*/ 6 h 7"/>
                <a:gd name="T12" fmla="*/ 15 w 15"/>
                <a:gd name="T13" fmla="*/ 7 h 7"/>
                <a:gd name="T14" fmla="*/ 10 w 15"/>
                <a:gd name="T15" fmla="*/ 7 h 7"/>
                <a:gd name="T16" fmla="*/ 4 w 15"/>
                <a:gd name="T17" fmla="*/ 2 h 7"/>
                <a:gd name="T18" fmla="*/ 4 w 15"/>
                <a:gd name="T19" fmla="*/ 2 h 7"/>
                <a:gd name="T20" fmla="*/ 2 w 15"/>
                <a:gd name="T21" fmla="*/ 3 h 7"/>
                <a:gd name="T22" fmla="*/ 2 w 15"/>
                <a:gd name="T23" fmla="*/ 4 h 7"/>
                <a:gd name="T24" fmla="*/ 13 w 15"/>
                <a:gd name="T25" fmla="*/ 6 h 7"/>
                <a:gd name="T26" fmla="*/ 4 w 15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0" y="7"/>
                  </a:moveTo>
                  <a:cubicBezTo>
                    <a:pt x="6" y="7"/>
                    <a:pt x="2" y="7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4" y="0"/>
                  </a:cubicBezTo>
                  <a:cubicBezTo>
                    <a:pt x="8" y="0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3" y="7"/>
                    <a:pt x="12" y="7"/>
                    <a:pt x="10" y="7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6"/>
                    <a:pt x="9" y="6"/>
                    <a:pt x="13" y="6"/>
                  </a:cubicBezTo>
                  <a:cubicBezTo>
                    <a:pt x="11" y="4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šľíḋè">
              <a:extLst>
                <a:ext uri="{FF2B5EF4-FFF2-40B4-BE49-F238E27FC236}">
                  <a16:creationId xmlns:a16="http://schemas.microsoft.com/office/drawing/2014/main" id="{D63336BD-21DF-450C-937B-87CB1128B4BF}"/>
                </a:ext>
              </a:extLst>
            </p:cNvPr>
            <p:cNvSpPr/>
            <p:nvPr/>
          </p:nvSpPr>
          <p:spPr bwMode="auto">
            <a:xfrm>
              <a:off x="6281738" y="5616575"/>
              <a:ext cx="63500" cy="25400"/>
            </a:xfrm>
            <a:custGeom>
              <a:avLst/>
              <a:gdLst>
                <a:gd name="T0" fmla="*/ 10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2 h 8"/>
                <a:gd name="T8" fmla="*/ 19 w 19"/>
                <a:gd name="T9" fmla="*/ 6 h 8"/>
                <a:gd name="T10" fmla="*/ 19 w 19"/>
                <a:gd name="T11" fmla="*/ 7 h 8"/>
                <a:gd name="T12" fmla="*/ 19 w 19"/>
                <a:gd name="T13" fmla="*/ 8 h 8"/>
                <a:gd name="T14" fmla="*/ 10 w 19"/>
                <a:gd name="T15" fmla="*/ 8 h 8"/>
                <a:gd name="T16" fmla="*/ 5 w 19"/>
                <a:gd name="T17" fmla="*/ 3 h 8"/>
                <a:gd name="T18" fmla="*/ 4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7 h 8"/>
                <a:gd name="T26" fmla="*/ 5 w 19"/>
                <a:gd name="T2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10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8" y="0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7" y="8"/>
                    <a:pt x="13" y="8"/>
                    <a:pt x="10" y="8"/>
                  </a:cubicBezTo>
                  <a:close/>
                  <a:moveTo>
                    <a:pt x="5" y="3"/>
                  </a:move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11" y="7"/>
                    <a:pt x="16" y="7"/>
                  </a:cubicBezTo>
                  <a:cubicBezTo>
                    <a:pt x="14" y="5"/>
                    <a:pt x="8" y="3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sḷide">
              <a:extLst>
                <a:ext uri="{FF2B5EF4-FFF2-40B4-BE49-F238E27FC236}">
                  <a16:creationId xmlns:a16="http://schemas.microsoft.com/office/drawing/2014/main" id="{E3A2E2A6-AA5D-4889-9B38-CF3EAF8BA085}"/>
                </a:ext>
              </a:extLst>
            </p:cNvPr>
            <p:cNvSpPr/>
            <p:nvPr/>
          </p:nvSpPr>
          <p:spPr bwMode="auto">
            <a:xfrm>
              <a:off x="6308726" y="5595938"/>
              <a:ext cx="36513" cy="46038"/>
            </a:xfrm>
            <a:custGeom>
              <a:avLst/>
              <a:gdLst>
                <a:gd name="T0" fmla="*/ 11 w 11"/>
                <a:gd name="T1" fmla="*/ 14 h 14"/>
                <a:gd name="T2" fmla="*/ 10 w 11"/>
                <a:gd name="T3" fmla="*/ 14 h 14"/>
                <a:gd name="T4" fmla="*/ 0 w 11"/>
                <a:gd name="T5" fmla="*/ 2 h 14"/>
                <a:gd name="T6" fmla="*/ 3 w 11"/>
                <a:gd name="T7" fmla="*/ 0 h 14"/>
                <a:gd name="T8" fmla="*/ 7 w 11"/>
                <a:gd name="T9" fmla="*/ 2 h 14"/>
                <a:gd name="T10" fmla="*/ 11 w 11"/>
                <a:gd name="T11" fmla="*/ 13 h 14"/>
                <a:gd name="T12" fmla="*/ 11 w 11"/>
                <a:gd name="T13" fmla="*/ 14 h 14"/>
                <a:gd name="T14" fmla="*/ 11 w 11"/>
                <a:gd name="T15" fmla="*/ 14 h 14"/>
                <a:gd name="T16" fmla="*/ 3 w 11"/>
                <a:gd name="T17" fmla="*/ 2 h 14"/>
                <a:gd name="T18" fmla="*/ 3 w 11"/>
                <a:gd name="T19" fmla="*/ 2 h 14"/>
                <a:gd name="T20" fmla="*/ 2 w 11"/>
                <a:gd name="T21" fmla="*/ 3 h 14"/>
                <a:gd name="T22" fmla="*/ 10 w 11"/>
                <a:gd name="T23" fmla="*/ 12 h 14"/>
                <a:gd name="T24" fmla="*/ 6 w 11"/>
                <a:gd name="T25" fmla="*/ 3 h 14"/>
                <a:gd name="T26" fmla="*/ 3 w 11"/>
                <a:gd name="T2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2"/>
                    <a:pt x="0" y="6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0" y="5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5"/>
                    <a:pt x="6" y="10"/>
                    <a:pt x="10" y="12"/>
                  </a:cubicBezTo>
                  <a:cubicBezTo>
                    <a:pt x="9" y="9"/>
                    <a:pt x="8" y="5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ṩ1îde">
              <a:extLst>
                <a:ext uri="{FF2B5EF4-FFF2-40B4-BE49-F238E27FC236}">
                  <a16:creationId xmlns:a16="http://schemas.microsoft.com/office/drawing/2014/main" id="{B1EDC65C-3B6A-45BE-BD0A-F6B667268FA1}"/>
                </a:ext>
              </a:extLst>
            </p:cNvPr>
            <p:cNvSpPr/>
            <p:nvPr/>
          </p:nvSpPr>
          <p:spPr bwMode="auto">
            <a:xfrm>
              <a:off x="6345238" y="5414963"/>
              <a:ext cx="104775" cy="223838"/>
            </a:xfrm>
            <a:custGeom>
              <a:avLst/>
              <a:gdLst>
                <a:gd name="T0" fmla="*/ 66 w 66"/>
                <a:gd name="T1" fmla="*/ 141 h 141"/>
                <a:gd name="T2" fmla="*/ 6 w 66"/>
                <a:gd name="T3" fmla="*/ 141 h 141"/>
                <a:gd name="T4" fmla="*/ 0 w 66"/>
                <a:gd name="T5" fmla="*/ 0 h 141"/>
                <a:gd name="T6" fmla="*/ 60 w 66"/>
                <a:gd name="T7" fmla="*/ 0 h 141"/>
                <a:gd name="T8" fmla="*/ 66 w 6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41">
                  <a:moveTo>
                    <a:pt x="66" y="141"/>
                  </a:moveTo>
                  <a:lnTo>
                    <a:pt x="6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şľíḍê">
              <a:extLst>
                <a:ext uri="{FF2B5EF4-FFF2-40B4-BE49-F238E27FC236}">
                  <a16:creationId xmlns:a16="http://schemas.microsoft.com/office/drawing/2014/main" id="{B0E6262A-9A1D-48D3-B757-FD1A997F92BE}"/>
                </a:ext>
              </a:extLst>
            </p:cNvPr>
            <p:cNvSpPr/>
            <p:nvPr/>
          </p:nvSpPr>
          <p:spPr bwMode="auto">
            <a:xfrm>
              <a:off x="7129463" y="5078413"/>
              <a:ext cx="265113" cy="198438"/>
            </a:xfrm>
            <a:custGeom>
              <a:avLst/>
              <a:gdLst>
                <a:gd name="T0" fmla="*/ 167 w 167"/>
                <a:gd name="T1" fmla="*/ 89 h 125"/>
                <a:gd name="T2" fmla="*/ 117 w 167"/>
                <a:gd name="T3" fmla="*/ 125 h 125"/>
                <a:gd name="T4" fmla="*/ 0 w 167"/>
                <a:gd name="T5" fmla="*/ 35 h 125"/>
                <a:gd name="T6" fmla="*/ 48 w 167"/>
                <a:gd name="T7" fmla="*/ 0 h 125"/>
                <a:gd name="T8" fmla="*/ 167 w 167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25">
                  <a:moveTo>
                    <a:pt x="167" y="89"/>
                  </a:moveTo>
                  <a:lnTo>
                    <a:pt x="117" y="125"/>
                  </a:lnTo>
                  <a:lnTo>
                    <a:pt x="0" y="35"/>
                  </a:lnTo>
                  <a:lnTo>
                    <a:pt x="48" y="0"/>
                  </a:lnTo>
                  <a:lnTo>
                    <a:pt x="167" y="89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ṩļîdè">
              <a:extLst>
                <a:ext uri="{FF2B5EF4-FFF2-40B4-BE49-F238E27FC236}">
                  <a16:creationId xmlns:a16="http://schemas.microsoft.com/office/drawing/2014/main" id="{14223E0A-FD62-415B-90C6-1FAF6358E61A}"/>
                </a:ext>
              </a:extLst>
            </p:cNvPr>
            <p:cNvSpPr/>
            <p:nvPr/>
          </p:nvSpPr>
          <p:spPr bwMode="auto">
            <a:xfrm>
              <a:off x="7229476" y="5194300"/>
              <a:ext cx="244475" cy="296863"/>
            </a:xfrm>
            <a:custGeom>
              <a:avLst/>
              <a:gdLst>
                <a:gd name="T0" fmla="*/ 22 w 74"/>
                <a:gd name="T1" fmla="*/ 25 h 90"/>
                <a:gd name="T2" fmla="*/ 45 w 74"/>
                <a:gd name="T3" fmla="*/ 1 h 90"/>
                <a:gd name="T4" fmla="*/ 48 w 74"/>
                <a:gd name="T5" fmla="*/ 1 h 90"/>
                <a:gd name="T6" fmla="*/ 71 w 74"/>
                <a:gd name="T7" fmla="*/ 15 h 90"/>
                <a:gd name="T8" fmla="*/ 72 w 74"/>
                <a:gd name="T9" fmla="*/ 22 h 90"/>
                <a:gd name="T10" fmla="*/ 50 w 74"/>
                <a:gd name="T11" fmla="*/ 44 h 90"/>
                <a:gd name="T12" fmla="*/ 18 w 74"/>
                <a:gd name="T13" fmla="*/ 82 h 90"/>
                <a:gd name="T14" fmla="*/ 2 w 74"/>
                <a:gd name="T15" fmla="*/ 79 h 90"/>
                <a:gd name="T16" fmla="*/ 20 w 74"/>
                <a:gd name="T17" fmla="*/ 30 h 90"/>
                <a:gd name="T18" fmla="*/ 22 w 74"/>
                <a:gd name="T19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0">
                  <a:moveTo>
                    <a:pt x="22" y="25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6"/>
                    <a:pt x="74" y="20"/>
                    <a:pt x="72" y="22"/>
                  </a:cubicBezTo>
                  <a:cubicBezTo>
                    <a:pt x="64" y="30"/>
                    <a:pt x="60" y="33"/>
                    <a:pt x="50" y="44"/>
                  </a:cubicBezTo>
                  <a:cubicBezTo>
                    <a:pt x="43" y="50"/>
                    <a:pt x="27" y="73"/>
                    <a:pt x="18" y="82"/>
                  </a:cubicBezTo>
                  <a:cubicBezTo>
                    <a:pt x="10" y="90"/>
                    <a:pt x="0" y="83"/>
                    <a:pt x="2" y="79"/>
                  </a:cubicBezTo>
                  <a:cubicBezTo>
                    <a:pt x="14" y="59"/>
                    <a:pt x="20" y="40"/>
                    <a:pt x="20" y="30"/>
                  </a:cubicBezTo>
                  <a:cubicBezTo>
                    <a:pt x="20" y="28"/>
                    <a:pt x="21" y="26"/>
                    <a:pt x="22" y="25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ṡ1iďè">
              <a:extLst>
                <a:ext uri="{FF2B5EF4-FFF2-40B4-BE49-F238E27FC236}">
                  <a16:creationId xmlns:a16="http://schemas.microsoft.com/office/drawing/2014/main" id="{1F9239AF-92CC-404B-BE1F-9C1ACF4480A3}"/>
                </a:ext>
              </a:extLst>
            </p:cNvPr>
            <p:cNvSpPr/>
            <p:nvPr/>
          </p:nvSpPr>
          <p:spPr bwMode="auto">
            <a:xfrm>
              <a:off x="6110288" y="5629275"/>
              <a:ext cx="379413" cy="107950"/>
            </a:xfrm>
            <a:custGeom>
              <a:avLst/>
              <a:gdLst>
                <a:gd name="T0" fmla="*/ 74 w 115"/>
                <a:gd name="T1" fmla="*/ 0 h 33"/>
                <a:gd name="T2" fmla="*/ 106 w 115"/>
                <a:gd name="T3" fmla="*/ 0 h 33"/>
                <a:gd name="T4" fmla="*/ 108 w 115"/>
                <a:gd name="T5" fmla="*/ 2 h 33"/>
                <a:gd name="T6" fmla="*/ 114 w 115"/>
                <a:gd name="T7" fmla="*/ 28 h 33"/>
                <a:gd name="T8" fmla="*/ 110 w 115"/>
                <a:gd name="T9" fmla="*/ 33 h 33"/>
                <a:gd name="T10" fmla="*/ 67 w 115"/>
                <a:gd name="T11" fmla="*/ 32 h 33"/>
                <a:gd name="T12" fmla="*/ 15 w 115"/>
                <a:gd name="T13" fmla="*/ 33 h 33"/>
                <a:gd name="T14" fmla="*/ 5 w 115"/>
                <a:gd name="T15" fmla="*/ 20 h 33"/>
                <a:gd name="T16" fmla="*/ 67 w 115"/>
                <a:gd name="T17" fmla="*/ 2 h 33"/>
                <a:gd name="T18" fmla="*/ 74 w 11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7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8" y="0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30"/>
                    <a:pt x="113" y="33"/>
                    <a:pt x="110" y="33"/>
                  </a:cubicBezTo>
                  <a:cubicBezTo>
                    <a:pt x="98" y="33"/>
                    <a:pt x="82" y="32"/>
                    <a:pt x="67" y="32"/>
                  </a:cubicBezTo>
                  <a:cubicBezTo>
                    <a:pt x="50" y="32"/>
                    <a:pt x="35" y="33"/>
                    <a:pt x="15" y="33"/>
                  </a:cubicBezTo>
                  <a:cubicBezTo>
                    <a:pt x="3" y="33"/>
                    <a:pt x="0" y="21"/>
                    <a:pt x="5" y="20"/>
                  </a:cubicBezTo>
                  <a:cubicBezTo>
                    <a:pt x="28" y="15"/>
                    <a:pt x="47" y="14"/>
                    <a:pt x="67" y="2"/>
                  </a:cubicBezTo>
                  <a:cubicBezTo>
                    <a:pt x="69" y="1"/>
                    <a:pt x="71" y="0"/>
                    <a:pt x="74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ş1ïdê">
              <a:extLst>
                <a:ext uri="{FF2B5EF4-FFF2-40B4-BE49-F238E27FC236}">
                  <a16:creationId xmlns:a16="http://schemas.microsoft.com/office/drawing/2014/main" id="{ACE451D7-87FA-4EE6-8E6F-E1BF4434E0C1}"/>
                </a:ext>
              </a:extLst>
            </p:cNvPr>
            <p:cNvSpPr/>
            <p:nvPr/>
          </p:nvSpPr>
          <p:spPr bwMode="auto">
            <a:xfrm>
              <a:off x="6734176" y="2622550"/>
              <a:ext cx="388938" cy="395288"/>
            </a:xfrm>
            <a:custGeom>
              <a:avLst/>
              <a:gdLst>
                <a:gd name="T0" fmla="*/ 18 w 118"/>
                <a:gd name="T1" fmla="*/ 60 h 120"/>
                <a:gd name="T2" fmla="*/ 31 w 118"/>
                <a:gd name="T3" fmla="*/ 82 h 120"/>
                <a:gd name="T4" fmla="*/ 51 w 118"/>
                <a:gd name="T5" fmla="*/ 110 h 120"/>
                <a:gd name="T6" fmla="*/ 59 w 118"/>
                <a:gd name="T7" fmla="*/ 120 h 120"/>
                <a:gd name="T8" fmla="*/ 118 w 118"/>
                <a:gd name="T9" fmla="*/ 79 h 120"/>
                <a:gd name="T10" fmla="*/ 54 w 118"/>
                <a:gd name="T11" fmla="*/ 5 h 120"/>
                <a:gd name="T12" fmla="*/ 18 w 118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0">
                  <a:moveTo>
                    <a:pt x="18" y="60"/>
                  </a:moveTo>
                  <a:cubicBezTo>
                    <a:pt x="22" y="68"/>
                    <a:pt x="27" y="75"/>
                    <a:pt x="31" y="82"/>
                  </a:cubicBezTo>
                  <a:cubicBezTo>
                    <a:pt x="39" y="93"/>
                    <a:pt x="46" y="103"/>
                    <a:pt x="51" y="110"/>
                  </a:cubicBezTo>
                  <a:cubicBezTo>
                    <a:pt x="56" y="116"/>
                    <a:pt x="59" y="120"/>
                    <a:pt x="59" y="12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82" y="9"/>
                    <a:pt x="54" y="5"/>
                  </a:cubicBezTo>
                  <a:cubicBezTo>
                    <a:pt x="26" y="0"/>
                    <a:pt x="0" y="27"/>
                    <a:pt x="18" y="60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ŝḷîdê">
              <a:extLst>
                <a:ext uri="{FF2B5EF4-FFF2-40B4-BE49-F238E27FC236}">
                  <a16:creationId xmlns:a16="http://schemas.microsoft.com/office/drawing/2014/main" id="{6BBFD1F2-100F-4672-959E-D7BD4110287D}"/>
                </a:ext>
              </a:extLst>
            </p:cNvPr>
            <p:cNvSpPr/>
            <p:nvPr/>
          </p:nvSpPr>
          <p:spPr bwMode="auto">
            <a:xfrm>
              <a:off x="6835776" y="2811463"/>
              <a:ext cx="66675" cy="174625"/>
            </a:xfrm>
            <a:custGeom>
              <a:avLst/>
              <a:gdLst>
                <a:gd name="T0" fmla="*/ 0 w 20"/>
                <a:gd name="T1" fmla="*/ 25 h 53"/>
                <a:gd name="T2" fmla="*/ 20 w 20"/>
                <a:gd name="T3" fmla="*/ 53 h 53"/>
                <a:gd name="T4" fmla="*/ 6 w 20"/>
                <a:gd name="T5" fmla="*/ 0 h 53"/>
                <a:gd name="T6" fmla="*/ 0 w 20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25"/>
                  </a:moveTo>
                  <a:cubicBezTo>
                    <a:pt x="8" y="36"/>
                    <a:pt x="15" y="46"/>
                    <a:pt x="20" y="53"/>
                  </a:cubicBezTo>
                  <a:cubicBezTo>
                    <a:pt x="20" y="39"/>
                    <a:pt x="17" y="17"/>
                    <a:pt x="6" y="0"/>
                  </a:cubicBezTo>
                  <a:cubicBezTo>
                    <a:pt x="2" y="4"/>
                    <a:pt x="1" y="14"/>
                    <a:pt x="0" y="25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ṣḻïḓé">
              <a:extLst>
                <a:ext uri="{FF2B5EF4-FFF2-40B4-BE49-F238E27FC236}">
                  <a16:creationId xmlns:a16="http://schemas.microsoft.com/office/drawing/2014/main" id="{E8195DFE-776B-42FC-9877-C4B501ECA1E4}"/>
                </a:ext>
              </a:extLst>
            </p:cNvPr>
            <p:cNvSpPr/>
            <p:nvPr/>
          </p:nvSpPr>
          <p:spPr bwMode="auto">
            <a:xfrm>
              <a:off x="6321426" y="2613025"/>
              <a:ext cx="590550" cy="866775"/>
            </a:xfrm>
            <a:custGeom>
              <a:avLst/>
              <a:gdLst>
                <a:gd name="T0" fmla="*/ 0 w 179"/>
                <a:gd name="T1" fmla="*/ 105 h 263"/>
                <a:gd name="T2" fmla="*/ 1 w 179"/>
                <a:gd name="T3" fmla="*/ 138 h 263"/>
                <a:gd name="T4" fmla="*/ 13 w 179"/>
                <a:gd name="T5" fmla="*/ 263 h 263"/>
                <a:gd name="T6" fmla="*/ 170 w 179"/>
                <a:gd name="T7" fmla="*/ 263 h 263"/>
                <a:gd name="T8" fmla="*/ 179 w 179"/>
                <a:gd name="T9" fmla="*/ 8 h 263"/>
                <a:gd name="T10" fmla="*/ 127 w 179"/>
                <a:gd name="T11" fmla="*/ 1 h 263"/>
                <a:gd name="T12" fmla="*/ 60 w 179"/>
                <a:gd name="T13" fmla="*/ 1 h 263"/>
                <a:gd name="T14" fmla="*/ 15 w 179"/>
                <a:gd name="T15" fmla="*/ 9 h 263"/>
                <a:gd name="T16" fmla="*/ 0 w 179"/>
                <a:gd name="T17" fmla="*/ 10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63">
                  <a:moveTo>
                    <a:pt x="0" y="105"/>
                  </a:moveTo>
                  <a:cubicBezTo>
                    <a:pt x="0" y="115"/>
                    <a:pt x="0" y="126"/>
                    <a:pt x="1" y="138"/>
                  </a:cubicBezTo>
                  <a:cubicBezTo>
                    <a:pt x="2" y="171"/>
                    <a:pt x="6" y="212"/>
                    <a:pt x="13" y="263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1" y="239"/>
                    <a:pt x="156" y="122"/>
                    <a:pt x="179" y="8"/>
                  </a:cubicBezTo>
                  <a:cubicBezTo>
                    <a:pt x="179" y="8"/>
                    <a:pt x="152" y="3"/>
                    <a:pt x="127" y="1"/>
                  </a:cubicBezTo>
                  <a:cubicBezTo>
                    <a:pt x="107" y="0"/>
                    <a:pt x="78" y="0"/>
                    <a:pt x="60" y="1"/>
                  </a:cubicBezTo>
                  <a:cubicBezTo>
                    <a:pt x="37" y="3"/>
                    <a:pt x="15" y="9"/>
                    <a:pt x="15" y="9"/>
                  </a:cubicBezTo>
                  <a:cubicBezTo>
                    <a:pt x="15" y="9"/>
                    <a:pt x="0" y="26"/>
                    <a:pt x="0" y="105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şľîďê">
              <a:extLst>
                <a:ext uri="{FF2B5EF4-FFF2-40B4-BE49-F238E27FC236}">
                  <a16:creationId xmlns:a16="http://schemas.microsoft.com/office/drawing/2014/main" id="{3C00C751-3E14-4A8F-8CBB-6101572CAA7C}"/>
                </a:ext>
              </a:extLst>
            </p:cNvPr>
            <p:cNvSpPr/>
            <p:nvPr/>
          </p:nvSpPr>
          <p:spPr bwMode="auto">
            <a:xfrm>
              <a:off x="6321426" y="2889250"/>
              <a:ext cx="69850" cy="179388"/>
            </a:xfrm>
            <a:custGeom>
              <a:avLst/>
              <a:gdLst>
                <a:gd name="T0" fmla="*/ 0 w 21"/>
                <a:gd name="T1" fmla="*/ 21 h 54"/>
                <a:gd name="T2" fmla="*/ 1 w 21"/>
                <a:gd name="T3" fmla="*/ 54 h 54"/>
                <a:gd name="T4" fmla="*/ 21 w 21"/>
                <a:gd name="T5" fmla="*/ 0 h 54"/>
                <a:gd name="T6" fmla="*/ 0 w 21"/>
                <a:gd name="T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4">
                  <a:moveTo>
                    <a:pt x="0" y="21"/>
                  </a:moveTo>
                  <a:cubicBezTo>
                    <a:pt x="0" y="31"/>
                    <a:pt x="0" y="42"/>
                    <a:pt x="1" y="54"/>
                  </a:cubicBezTo>
                  <a:cubicBezTo>
                    <a:pt x="19" y="36"/>
                    <a:pt x="21" y="0"/>
                    <a:pt x="21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şḻiḑê">
              <a:extLst>
                <a:ext uri="{FF2B5EF4-FFF2-40B4-BE49-F238E27FC236}">
                  <a16:creationId xmlns:a16="http://schemas.microsoft.com/office/drawing/2014/main" id="{81B28609-9C92-481A-B4C2-D0100B76CCBE}"/>
                </a:ext>
              </a:extLst>
            </p:cNvPr>
            <p:cNvSpPr/>
            <p:nvPr/>
          </p:nvSpPr>
          <p:spPr bwMode="auto">
            <a:xfrm>
              <a:off x="5702301" y="2735263"/>
              <a:ext cx="728663" cy="422275"/>
            </a:xfrm>
            <a:custGeom>
              <a:avLst/>
              <a:gdLst>
                <a:gd name="T0" fmla="*/ 221 w 221"/>
                <a:gd name="T1" fmla="*/ 23 h 128"/>
                <a:gd name="T2" fmla="*/ 211 w 221"/>
                <a:gd name="T3" fmla="*/ 37 h 128"/>
                <a:gd name="T4" fmla="*/ 201 w 221"/>
                <a:gd name="T5" fmla="*/ 50 h 128"/>
                <a:gd name="T6" fmla="*/ 180 w 221"/>
                <a:gd name="T7" fmla="*/ 73 h 128"/>
                <a:gd name="T8" fmla="*/ 130 w 221"/>
                <a:gd name="T9" fmla="*/ 113 h 128"/>
                <a:gd name="T10" fmla="*/ 115 w 221"/>
                <a:gd name="T11" fmla="*/ 122 h 128"/>
                <a:gd name="T12" fmla="*/ 113 w 221"/>
                <a:gd name="T13" fmla="*/ 123 h 128"/>
                <a:gd name="T14" fmla="*/ 112 w 221"/>
                <a:gd name="T15" fmla="*/ 123 h 128"/>
                <a:gd name="T16" fmla="*/ 111 w 221"/>
                <a:gd name="T17" fmla="*/ 124 h 128"/>
                <a:gd name="T18" fmla="*/ 104 w 221"/>
                <a:gd name="T19" fmla="*/ 126 h 128"/>
                <a:gd name="T20" fmla="*/ 102 w 221"/>
                <a:gd name="T21" fmla="*/ 127 h 128"/>
                <a:gd name="T22" fmla="*/ 99 w 221"/>
                <a:gd name="T23" fmla="*/ 127 h 128"/>
                <a:gd name="T24" fmla="*/ 93 w 221"/>
                <a:gd name="T25" fmla="*/ 128 h 128"/>
                <a:gd name="T26" fmla="*/ 58 w 221"/>
                <a:gd name="T27" fmla="*/ 123 h 128"/>
                <a:gd name="T28" fmla="*/ 0 w 221"/>
                <a:gd name="T29" fmla="*/ 96 h 128"/>
                <a:gd name="T30" fmla="*/ 10 w 221"/>
                <a:gd name="T31" fmla="*/ 76 h 128"/>
                <a:gd name="T32" fmla="*/ 65 w 221"/>
                <a:gd name="T33" fmla="*/ 89 h 128"/>
                <a:gd name="T34" fmla="*/ 89 w 221"/>
                <a:gd name="T35" fmla="*/ 89 h 128"/>
                <a:gd name="T36" fmla="*/ 91 w 221"/>
                <a:gd name="T37" fmla="*/ 88 h 128"/>
                <a:gd name="T38" fmla="*/ 92 w 221"/>
                <a:gd name="T39" fmla="*/ 88 h 128"/>
                <a:gd name="T40" fmla="*/ 93 w 221"/>
                <a:gd name="T41" fmla="*/ 88 h 128"/>
                <a:gd name="T42" fmla="*/ 94 w 221"/>
                <a:gd name="T43" fmla="*/ 87 h 128"/>
                <a:gd name="T44" fmla="*/ 96 w 221"/>
                <a:gd name="T45" fmla="*/ 86 h 128"/>
                <a:gd name="T46" fmla="*/ 107 w 221"/>
                <a:gd name="T47" fmla="*/ 79 h 128"/>
                <a:gd name="T48" fmla="*/ 148 w 221"/>
                <a:gd name="T49" fmla="*/ 42 h 128"/>
                <a:gd name="T50" fmla="*/ 167 w 221"/>
                <a:gd name="T51" fmla="*/ 21 h 128"/>
                <a:gd name="T52" fmla="*/ 175 w 221"/>
                <a:gd name="T53" fmla="*/ 10 h 128"/>
                <a:gd name="T54" fmla="*/ 183 w 221"/>
                <a:gd name="T55" fmla="*/ 0 h 128"/>
                <a:gd name="T56" fmla="*/ 221 w 221"/>
                <a:gd name="T57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28">
                  <a:moveTo>
                    <a:pt x="221" y="23"/>
                  </a:moveTo>
                  <a:cubicBezTo>
                    <a:pt x="217" y="29"/>
                    <a:pt x="214" y="33"/>
                    <a:pt x="211" y="37"/>
                  </a:cubicBezTo>
                  <a:cubicBezTo>
                    <a:pt x="208" y="41"/>
                    <a:pt x="204" y="46"/>
                    <a:pt x="201" y="50"/>
                  </a:cubicBezTo>
                  <a:cubicBezTo>
                    <a:pt x="194" y="58"/>
                    <a:pt x="187" y="65"/>
                    <a:pt x="180" y="73"/>
                  </a:cubicBezTo>
                  <a:cubicBezTo>
                    <a:pt x="165" y="88"/>
                    <a:pt x="149" y="102"/>
                    <a:pt x="130" y="113"/>
                  </a:cubicBezTo>
                  <a:cubicBezTo>
                    <a:pt x="125" y="116"/>
                    <a:pt x="120" y="119"/>
                    <a:pt x="115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08" y="125"/>
                    <a:pt x="106" y="125"/>
                    <a:pt x="104" y="126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7" y="127"/>
                    <a:pt x="95" y="128"/>
                    <a:pt x="93" y="128"/>
                  </a:cubicBezTo>
                  <a:cubicBezTo>
                    <a:pt x="79" y="128"/>
                    <a:pt x="68" y="126"/>
                    <a:pt x="58" y="123"/>
                  </a:cubicBezTo>
                  <a:cubicBezTo>
                    <a:pt x="37" y="116"/>
                    <a:pt x="18" y="107"/>
                    <a:pt x="0" y="9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1"/>
                    <a:pt x="47" y="86"/>
                    <a:pt x="65" y="89"/>
                  </a:cubicBezTo>
                  <a:cubicBezTo>
                    <a:pt x="74" y="90"/>
                    <a:pt x="83" y="90"/>
                    <a:pt x="89" y="89"/>
                  </a:cubicBezTo>
                  <a:cubicBezTo>
                    <a:pt x="90" y="89"/>
                    <a:pt x="91" y="89"/>
                    <a:pt x="91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7"/>
                    <a:pt x="94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4"/>
                    <a:pt x="103" y="81"/>
                    <a:pt x="107" y="79"/>
                  </a:cubicBezTo>
                  <a:cubicBezTo>
                    <a:pt x="121" y="69"/>
                    <a:pt x="135" y="55"/>
                    <a:pt x="148" y="42"/>
                  </a:cubicBezTo>
                  <a:cubicBezTo>
                    <a:pt x="154" y="35"/>
                    <a:pt x="161" y="28"/>
                    <a:pt x="167" y="21"/>
                  </a:cubicBezTo>
                  <a:cubicBezTo>
                    <a:pt x="170" y="17"/>
                    <a:pt x="173" y="13"/>
                    <a:pt x="175" y="10"/>
                  </a:cubicBezTo>
                  <a:cubicBezTo>
                    <a:pt x="178" y="6"/>
                    <a:pt x="181" y="2"/>
                    <a:pt x="183" y="0"/>
                  </a:cubicBezTo>
                  <a:lnTo>
                    <a:pt x="221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$ľïde">
              <a:extLst>
                <a:ext uri="{FF2B5EF4-FFF2-40B4-BE49-F238E27FC236}">
                  <a16:creationId xmlns:a16="http://schemas.microsoft.com/office/drawing/2014/main" id="{4B92BF2E-C4C6-4894-8AD3-A099503CE4BB}"/>
                </a:ext>
              </a:extLst>
            </p:cNvPr>
            <p:cNvSpPr/>
            <p:nvPr/>
          </p:nvSpPr>
          <p:spPr bwMode="auto">
            <a:xfrm>
              <a:off x="5638801" y="2925763"/>
              <a:ext cx="109538" cy="139700"/>
            </a:xfrm>
            <a:custGeom>
              <a:avLst/>
              <a:gdLst>
                <a:gd name="T0" fmla="*/ 33 w 33"/>
                <a:gd name="T1" fmla="*/ 23 h 42"/>
                <a:gd name="T2" fmla="*/ 14 w 33"/>
                <a:gd name="T3" fmla="*/ 0 h 42"/>
                <a:gd name="T4" fmla="*/ 0 w 33"/>
                <a:gd name="T5" fmla="*/ 34 h 42"/>
                <a:gd name="T6" fmla="*/ 30 w 33"/>
                <a:gd name="T7" fmla="*/ 37 h 42"/>
                <a:gd name="T8" fmla="*/ 33 w 33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3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7" y="42"/>
                    <a:pt x="30" y="37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śḻîḑê">
              <a:extLst>
                <a:ext uri="{FF2B5EF4-FFF2-40B4-BE49-F238E27FC236}">
                  <a16:creationId xmlns:a16="http://schemas.microsoft.com/office/drawing/2014/main" id="{E9150A02-BAE2-4FE1-A487-25A18C0604D1}"/>
                </a:ext>
              </a:extLst>
            </p:cNvPr>
            <p:cNvSpPr/>
            <p:nvPr/>
          </p:nvSpPr>
          <p:spPr bwMode="auto">
            <a:xfrm>
              <a:off x="5573713" y="2909888"/>
              <a:ext cx="111125" cy="128588"/>
            </a:xfrm>
            <a:custGeom>
              <a:avLst/>
              <a:gdLst>
                <a:gd name="T0" fmla="*/ 10 w 70"/>
                <a:gd name="T1" fmla="*/ 0 h 81"/>
                <a:gd name="T2" fmla="*/ 0 w 70"/>
                <a:gd name="T3" fmla="*/ 56 h 81"/>
                <a:gd name="T4" fmla="*/ 41 w 70"/>
                <a:gd name="T5" fmla="*/ 81 h 81"/>
                <a:gd name="T6" fmla="*/ 70 w 70"/>
                <a:gd name="T7" fmla="*/ 10 h 81"/>
                <a:gd name="T8" fmla="*/ 10 w 7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10" y="0"/>
                  </a:moveTo>
                  <a:lnTo>
                    <a:pt x="0" y="56"/>
                  </a:lnTo>
                  <a:lnTo>
                    <a:pt x="41" y="81"/>
                  </a:lnTo>
                  <a:lnTo>
                    <a:pt x="7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ṧľîḋè">
              <a:extLst>
                <a:ext uri="{FF2B5EF4-FFF2-40B4-BE49-F238E27FC236}">
                  <a16:creationId xmlns:a16="http://schemas.microsoft.com/office/drawing/2014/main" id="{489B4800-4CC7-429E-B3CD-E3D424B68F8F}"/>
                </a:ext>
              </a:extLst>
            </p:cNvPr>
            <p:cNvSpPr/>
            <p:nvPr/>
          </p:nvSpPr>
          <p:spPr bwMode="auto">
            <a:xfrm>
              <a:off x="6097588" y="2582863"/>
              <a:ext cx="425450" cy="461963"/>
            </a:xfrm>
            <a:custGeom>
              <a:avLst/>
              <a:gdLst>
                <a:gd name="T0" fmla="*/ 125 w 129"/>
                <a:gd name="T1" fmla="*/ 53 h 140"/>
                <a:gd name="T2" fmla="*/ 58 w 129"/>
                <a:gd name="T3" fmla="*/ 140 h 140"/>
                <a:gd name="T4" fmla="*/ 0 w 129"/>
                <a:gd name="T5" fmla="*/ 94 h 140"/>
                <a:gd name="T6" fmla="*/ 50 w 129"/>
                <a:gd name="T7" fmla="*/ 36 h 140"/>
                <a:gd name="T8" fmla="*/ 125 w 129"/>
                <a:gd name="T9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40">
                  <a:moveTo>
                    <a:pt x="125" y="53"/>
                  </a:moveTo>
                  <a:cubicBezTo>
                    <a:pt x="121" y="81"/>
                    <a:pt x="58" y="140"/>
                    <a:pt x="58" y="14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23" y="60"/>
                    <a:pt x="50" y="36"/>
                  </a:cubicBezTo>
                  <a:cubicBezTo>
                    <a:pt x="92" y="0"/>
                    <a:pt x="129" y="19"/>
                    <a:pt x="125" y="53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ŝļíḍe">
              <a:extLst>
                <a:ext uri="{FF2B5EF4-FFF2-40B4-BE49-F238E27FC236}">
                  <a16:creationId xmlns:a16="http://schemas.microsoft.com/office/drawing/2014/main" id="{0668CE21-125B-45B5-9A82-69A7BCF8521E}"/>
                </a:ext>
              </a:extLst>
            </p:cNvPr>
            <p:cNvSpPr/>
            <p:nvPr/>
          </p:nvSpPr>
          <p:spPr bwMode="auto">
            <a:xfrm>
              <a:off x="6345238" y="2613025"/>
              <a:ext cx="554038" cy="989013"/>
            </a:xfrm>
            <a:custGeom>
              <a:avLst/>
              <a:gdLst>
                <a:gd name="T0" fmla="*/ 0 w 168"/>
                <a:gd name="T1" fmla="*/ 233 h 300"/>
                <a:gd name="T2" fmla="*/ 73 w 168"/>
                <a:gd name="T3" fmla="*/ 140 h 300"/>
                <a:gd name="T4" fmla="*/ 24 w 168"/>
                <a:gd name="T5" fmla="*/ 8 h 300"/>
                <a:gd name="T6" fmla="*/ 26 w 168"/>
                <a:gd name="T7" fmla="*/ 3 h 300"/>
                <a:gd name="T8" fmla="*/ 39 w 168"/>
                <a:gd name="T9" fmla="*/ 1 h 300"/>
                <a:gd name="T10" fmla="*/ 42 w 168"/>
                <a:gd name="T11" fmla="*/ 2 h 300"/>
                <a:gd name="T12" fmla="*/ 92 w 168"/>
                <a:gd name="T13" fmla="*/ 128 h 300"/>
                <a:gd name="T14" fmla="*/ 102 w 168"/>
                <a:gd name="T15" fmla="*/ 128 h 300"/>
                <a:gd name="T16" fmla="*/ 134 w 168"/>
                <a:gd name="T17" fmla="*/ 5 h 300"/>
                <a:gd name="T18" fmla="*/ 137 w 168"/>
                <a:gd name="T19" fmla="*/ 1 h 300"/>
                <a:gd name="T20" fmla="*/ 151 w 168"/>
                <a:gd name="T21" fmla="*/ 2 h 300"/>
                <a:gd name="T22" fmla="*/ 154 w 168"/>
                <a:gd name="T23" fmla="*/ 6 h 300"/>
                <a:gd name="T24" fmla="*/ 119 w 168"/>
                <a:gd name="T25" fmla="*/ 138 h 300"/>
                <a:gd name="T26" fmla="*/ 166 w 168"/>
                <a:gd name="T27" fmla="*/ 228 h 300"/>
                <a:gd name="T28" fmla="*/ 163 w 168"/>
                <a:gd name="T29" fmla="*/ 285 h 300"/>
                <a:gd name="T30" fmla="*/ 2 w 168"/>
                <a:gd name="T31" fmla="*/ 280 h 300"/>
                <a:gd name="T32" fmla="*/ 0 w 168"/>
                <a:gd name="T33" fmla="*/ 23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300">
                  <a:moveTo>
                    <a:pt x="0" y="233"/>
                  </a:moveTo>
                  <a:cubicBezTo>
                    <a:pt x="57" y="233"/>
                    <a:pt x="70" y="168"/>
                    <a:pt x="73" y="140"/>
                  </a:cubicBezTo>
                  <a:cubicBezTo>
                    <a:pt x="71" y="123"/>
                    <a:pt x="61" y="69"/>
                    <a:pt x="24" y="8"/>
                  </a:cubicBezTo>
                  <a:cubicBezTo>
                    <a:pt x="23" y="6"/>
                    <a:pt x="24" y="4"/>
                    <a:pt x="26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77" y="57"/>
                    <a:pt x="88" y="104"/>
                    <a:pt x="92" y="128"/>
                  </a:cubicBezTo>
                  <a:cubicBezTo>
                    <a:pt x="95" y="128"/>
                    <a:pt x="99" y="128"/>
                    <a:pt x="102" y="128"/>
                  </a:cubicBezTo>
                  <a:cubicBezTo>
                    <a:pt x="112" y="105"/>
                    <a:pt x="136" y="53"/>
                    <a:pt x="134" y="5"/>
                  </a:cubicBezTo>
                  <a:cubicBezTo>
                    <a:pt x="134" y="2"/>
                    <a:pt x="135" y="1"/>
                    <a:pt x="137" y="1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3" y="2"/>
                    <a:pt x="154" y="4"/>
                    <a:pt x="154" y="6"/>
                  </a:cubicBezTo>
                  <a:cubicBezTo>
                    <a:pt x="156" y="52"/>
                    <a:pt x="130" y="118"/>
                    <a:pt x="119" y="138"/>
                  </a:cubicBezTo>
                  <a:cubicBezTo>
                    <a:pt x="123" y="215"/>
                    <a:pt x="166" y="228"/>
                    <a:pt x="166" y="228"/>
                  </a:cubicBezTo>
                  <a:cubicBezTo>
                    <a:pt x="166" y="228"/>
                    <a:pt x="168" y="252"/>
                    <a:pt x="163" y="285"/>
                  </a:cubicBezTo>
                  <a:cubicBezTo>
                    <a:pt x="73" y="300"/>
                    <a:pt x="28" y="291"/>
                    <a:pt x="2" y="280"/>
                  </a:cubicBezTo>
                  <a:cubicBezTo>
                    <a:pt x="4" y="261"/>
                    <a:pt x="1" y="247"/>
                    <a:pt x="0" y="233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Sḻíde">
              <a:extLst>
                <a:ext uri="{FF2B5EF4-FFF2-40B4-BE49-F238E27FC236}">
                  <a16:creationId xmlns:a16="http://schemas.microsoft.com/office/drawing/2014/main" id="{9BA0B339-938B-44A7-AF63-B4C6D1B84DCE}"/>
                </a:ext>
              </a:extLst>
            </p:cNvPr>
            <p:cNvSpPr/>
            <p:nvPr/>
          </p:nvSpPr>
          <p:spPr bwMode="auto">
            <a:xfrm>
              <a:off x="6345238" y="5414963"/>
              <a:ext cx="101600" cy="115888"/>
            </a:xfrm>
            <a:custGeom>
              <a:avLst/>
              <a:gdLst>
                <a:gd name="T0" fmla="*/ 0 w 64"/>
                <a:gd name="T1" fmla="*/ 0 h 73"/>
                <a:gd name="T2" fmla="*/ 2 w 64"/>
                <a:gd name="T3" fmla="*/ 73 h 73"/>
                <a:gd name="T4" fmla="*/ 64 w 64"/>
                <a:gd name="T5" fmla="*/ 73 h 73"/>
                <a:gd name="T6" fmla="*/ 60 w 64"/>
                <a:gd name="T7" fmla="*/ 0 h 73"/>
                <a:gd name="T8" fmla="*/ 0 w 64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3">
                  <a:moveTo>
                    <a:pt x="0" y="0"/>
                  </a:moveTo>
                  <a:lnTo>
                    <a:pt x="2" y="73"/>
                  </a:lnTo>
                  <a:lnTo>
                    <a:pt x="64" y="73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ṣ1ïḓê">
              <a:extLst>
                <a:ext uri="{FF2B5EF4-FFF2-40B4-BE49-F238E27FC236}">
                  <a16:creationId xmlns:a16="http://schemas.microsoft.com/office/drawing/2014/main" id="{FD00A57C-4DAE-4194-AA5B-74318A160EDC}"/>
                </a:ext>
              </a:extLst>
            </p:cNvPr>
            <p:cNvSpPr/>
            <p:nvPr/>
          </p:nvSpPr>
          <p:spPr bwMode="auto">
            <a:xfrm>
              <a:off x="7129463" y="5078413"/>
              <a:ext cx="171450" cy="128588"/>
            </a:xfrm>
            <a:custGeom>
              <a:avLst/>
              <a:gdLst>
                <a:gd name="T0" fmla="*/ 48 w 108"/>
                <a:gd name="T1" fmla="*/ 0 h 81"/>
                <a:gd name="T2" fmla="*/ 0 w 108"/>
                <a:gd name="T3" fmla="*/ 35 h 81"/>
                <a:gd name="T4" fmla="*/ 61 w 108"/>
                <a:gd name="T5" fmla="*/ 81 h 81"/>
                <a:gd name="T6" fmla="*/ 108 w 108"/>
                <a:gd name="T7" fmla="*/ 46 h 81"/>
                <a:gd name="T8" fmla="*/ 48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48" y="0"/>
                  </a:moveTo>
                  <a:lnTo>
                    <a:pt x="0" y="35"/>
                  </a:lnTo>
                  <a:lnTo>
                    <a:pt x="61" y="81"/>
                  </a:lnTo>
                  <a:lnTo>
                    <a:pt x="108" y="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ṣļïďé">
              <a:extLst>
                <a:ext uri="{FF2B5EF4-FFF2-40B4-BE49-F238E27FC236}">
                  <a16:creationId xmlns:a16="http://schemas.microsoft.com/office/drawing/2014/main" id="{AA490D5F-EB7A-46A1-91EE-C4FDD11A30F4}"/>
                </a:ext>
              </a:extLst>
            </p:cNvPr>
            <p:cNvSpPr/>
            <p:nvPr/>
          </p:nvSpPr>
          <p:spPr bwMode="auto">
            <a:xfrm>
              <a:off x="6427788" y="2128838"/>
              <a:ext cx="312738" cy="431800"/>
            </a:xfrm>
            <a:custGeom>
              <a:avLst/>
              <a:gdLst>
                <a:gd name="T0" fmla="*/ 89 w 95"/>
                <a:gd name="T1" fmla="*/ 55 h 131"/>
                <a:gd name="T2" fmla="*/ 63 w 95"/>
                <a:gd name="T3" fmla="*/ 112 h 131"/>
                <a:gd name="T4" fmla="*/ 2 w 95"/>
                <a:gd name="T5" fmla="*/ 83 h 131"/>
                <a:gd name="T6" fmla="*/ 41 w 95"/>
                <a:gd name="T7" fmla="*/ 7 h 131"/>
                <a:gd name="T8" fmla="*/ 89 w 95"/>
                <a:gd name="T9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31">
                  <a:moveTo>
                    <a:pt x="89" y="55"/>
                  </a:moveTo>
                  <a:cubicBezTo>
                    <a:pt x="83" y="83"/>
                    <a:pt x="80" y="100"/>
                    <a:pt x="63" y="112"/>
                  </a:cubicBezTo>
                  <a:cubicBezTo>
                    <a:pt x="38" y="131"/>
                    <a:pt x="5" y="113"/>
                    <a:pt x="2" y="83"/>
                  </a:cubicBezTo>
                  <a:cubicBezTo>
                    <a:pt x="0" y="56"/>
                    <a:pt x="11" y="14"/>
                    <a:pt x="41" y="7"/>
                  </a:cubicBezTo>
                  <a:cubicBezTo>
                    <a:pt x="70" y="0"/>
                    <a:pt x="95" y="26"/>
                    <a:pt x="89" y="5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slîḍe">
              <a:extLst>
                <a:ext uri="{FF2B5EF4-FFF2-40B4-BE49-F238E27FC236}">
                  <a16:creationId xmlns:a16="http://schemas.microsoft.com/office/drawing/2014/main" id="{2552923C-EF43-4A18-9C1F-2B81E4D68598}"/>
                </a:ext>
              </a:extLst>
            </p:cNvPr>
            <p:cNvSpPr/>
            <p:nvPr/>
          </p:nvSpPr>
          <p:spPr bwMode="auto">
            <a:xfrm>
              <a:off x="6464301" y="1987550"/>
              <a:ext cx="422275" cy="493713"/>
            </a:xfrm>
            <a:custGeom>
              <a:avLst/>
              <a:gdLst>
                <a:gd name="T0" fmla="*/ 103 w 128"/>
                <a:gd name="T1" fmla="*/ 53 h 150"/>
                <a:gd name="T2" fmla="*/ 105 w 128"/>
                <a:gd name="T3" fmla="*/ 74 h 150"/>
                <a:gd name="T4" fmla="*/ 112 w 128"/>
                <a:gd name="T5" fmla="*/ 98 h 150"/>
                <a:gd name="T6" fmla="*/ 58 w 128"/>
                <a:gd name="T7" fmla="*/ 149 h 150"/>
                <a:gd name="T8" fmla="*/ 23 w 128"/>
                <a:gd name="T9" fmla="*/ 88 h 150"/>
                <a:gd name="T10" fmla="*/ 4 w 128"/>
                <a:gd name="T11" fmla="*/ 50 h 150"/>
                <a:gd name="T12" fmla="*/ 103 w 128"/>
                <a:gd name="T13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0">
                  <a:moveTo>
                    <a:pt x="103" y="53"/>
                  </a:moveTo>
                  <a:cubicBezTo>
                    <a:pt x="128" y="54"/>
                    <a:pt x="118" y="67"/>
                    <a:pt x="105" y="74"/>
                  </a:cubicBezTo>
                  <a:cubicBezTo>
                    <a:pt x="105" y="74"/>
                    <a:pt x="120" y="81"/>
                    <a:pt x="112" y="98"/>
                  </a:cubicBezTo>
                  <a:cubicBezTo>
                    <a:pt x="101" y="123"/>
                    <a:pt x="80" y="150"/>
                    <a:pt x="58" y="149"/>
                  </a:cubicBezTo>
                  <a:cubicBezTo>
                    <a:pt x="30" y="147"/>
                    <a:pt x="22" y="117"/>
                    <a:pt x="23" y="88"/>
                  </a:cubicBezTo>
                  <a:cubicBezTo>
                    <a:pt x="9" y="74"/>
                    <a:pt x="6" y="67"/>
                    <a:pt x="4" y="50"/>
                  </a:cubicBezTo>
                  <a:cubicBezTo>
                    <a:pt x="0" y="18"/>
                    <a:pt x="20" y="0"/>
                    <a:pt x="103" y="53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sḷîḑê">
              <a:extLst>
                <a:ext uri="{FF2B5EF4-FFF2-40B4-BE49-F238E27FC236}">
                  <a16:creationId xmlns:a16="http://schemas.microsoft.com/office/drawing/2014/main" id="{59A4895A-2B36-4A87-BE94-843D6B232A15}"/>
                </a:ext>
              </a:extLst>
            </p:cNvPr>
            <p:cNvSpPr/>
            <p:nvPr/>
          </p:nvSpPr>
          <p:spPr bwMode="auto">
            <a:xfrm>
              <a:off x="6430963" y="1951038"/>
              <a:ext cx="455613" cy="300038"/>
            </a:xfrm>
            <a:custGeom>
              <a:avLst/>
              <a:gdLst>
                <a:gd name="T0" fmla="*/ 81 w 138"/>
                <a:gd name="T1" fmla="*/ 10 h 91"/>
                <a:gd name="T2" fmla="*/ 129 w 138"/>
                <a:gd name="T3" fmla="*/ 91 h 91"/>
                <a:gd name="T4" fmla="*/ 0 w 138"/>
                <a:gd name="T5" fmla="*/ 58 h 91"/>
                <a:gd name="T6" fmla="*/ 81 w 138"/>
                <a:gd name="T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91">
                  <a:moveTo>
                    <a:pt x="81" y="10"/>
                  </a:moveTo>
                  <a:cubicBezTo>
                    <a:pt x="117" y="19"/>
                    <a:pt x="138" y="55"/>
                    <a:pt x="129" y="9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2"/>
                    <a:pt x="45" y="0"/>
                    <a:pt x="81" y="1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ṩḷíḓê">
              <a:extLst>
                <a:ext uri="{FF2B5EF4-FFF2-40B4-BE49-F238E27FC236}">
                  <a16:creationId xmlns:a16="http://schemas.microsoft.com/office/drawing/2014/main" id="{42D33EF4-4F1C-4DAA-BACD-D5784764A183}"/>
                </a:ext>
              </a:extLst>
            </p:cNvPr>
            <p:cNvSpPr/>
            <p:nvPr/>
          </p:nvSpPr>
          <p:spPr bwMode="auto">
            <a:xfrm>
              <a:off x="6596063" y="1957388"/>
              <a:ext cx="220663" cy="293688"/>
            </a:xfrm>
            <a:custGeom>
              <a:avLst/>
              <a:gdLst>
                <a:gd name="T0" fmla="*/ 57 w 67"/>
                <a:gd name="T1" fmla="*/ 89 h 89"/>
                <a:gd name="T2" fmla="*/ 55 w 67"/>
                <a:gd name="T3" fmla="*/ 89 h 89"/>
                <a:gd name="T4" fmla="*/ 51 w 67"/>
                <a:gd name="T5" fmla="*/ 81 h 89"/>
                <a:gd name="T6" fmla="*/ 43 w 67"/>
                <a:gd name="T7" fmla="*/ 39 h 89"/>
                <a:gd name="T8" fmla="*/ 5 w 67"/>
                <a:gd name="T9" fmla="*/ 12 h 89"/>
                <a:gd name="T10" fmla="*/ 1 w 67"/>
                <a:gd name="T11" fmla="*/ 5 h 89"/>
                <a:gd name="T12" fmla="*/ 8 w 67"/>
                <a:gd name="T13" fmla="*/ 0 h 89"/>
                <a:gd name="T14" fmla="*/ 53 w 67"/>
                <a:gd name="T15" fmla="*/ 32 h 89"/>
                <a:gd name="T16" fmla="*/ 62 w 67"/>
                <a:gd name="T17" fmla="*/ 84 h 89"/>
                <a:gd name="T18" fmla="*/ 57 w 6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9">
                  <a:moveTo>
                    <a:pt x="57" y="89"/>
                  </a:moveTo>
                  <a:cubicBezTo>
                    <a:pt x="56" y="89"/>
                    <a:pt x="56" y="89"/>
                    <a:pt x="55" y="89"/>
                  </a:cubicBezTo>
                  <a:cubicBezTo>
                    <a:pt x="52" y="88"/>
                    <a:pt x="50" y="85"/>
                    <a:pt x="51" y="81"/>
                  </a:cubicBezTo>
                  <a:cubicBezTo>
                    <a:pt x="55" y="67"/>
                    <a:pt x="52" y="52"/>
                    <a:pt x="43" y="39"/>
                  </a:cubicBezTo>
                  <a:cubicBezTo>
                    <a:pt x="35" y="25"/>
                    <a:pt x="21" y="16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1"/>
                    <a:pt x="5" y="0"/>
                    <a:pt x="8" y="0"/>
                  </a:cubicBezTo>
                  <a:cubicBezTo>
                    <a:pt x="27" y="5"/>
                    <a:pt x="43" y="16"/>
                    <a:pt x="53" y="32"/>
                  </a:cubicBezTo>
                  <a:cubicBezTo>
                    <a:pt x="63" y="48"/>
                    <a:pt x="67" y="67"/>
                    <a:pt x="62" y="84"/>
                  </a:cubicBezTo>
                  <a:cubicBezTo>
                    <a:pt x="62" y="87"/>
                    <a:pt x="59" y="89"/>
                    <a:pt x="57" y="89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ṣlïḓe">
              <a:extLst>
                <a:ext uri="{FF2B5EF4-FFF2-40B4-BE49-F238E27FC236}">
                  <a16:creationId xmlns:a16="http://schemas.microsoft.com/office/drawing/2014/main" id="{BBFA1F5C-9BD7-4212-9F95-AC378841C391}"/>
                </a:ext>
              </a:extLst>
            </p:cNvPr>
            <p:cNvSpPr/>
            <p:nvPr/>
          </p:nvSpPr>
          <p:spPr bwMode="auto">
            <a:xfrm>
              <a:off x="6351588" y="2105025"/>
              <a:ext cx="547688" cy="171450"/>
            </a:xfrm>
            <a:custGeom>
              <a:avLst/>
              <a:gdLst>
                <a:gd name="T0" fmla="*/ 6 w 166"/>
                <a:gd name="T1" fmla="*/ 12 h 52"/>
                <a:gd name="T2" fmla="*/ 158 w 166"/>
                <a:gd name="T3" fmla="*/ 51 h 52"/>
                <a:gd name="T4" fmla="*/ 165 w 166"/>
                <a:gd name="T5" fmla="*/ 47 h 52"/>
                <a:gd name="T6" fmla="*/ 165 w 166"/>
                <a:gd name="T7" fmla="*/ 47 h 52"/>
                <a:gd name="T8" fmla="*/ 161 w 166"/>
                <a:gd name="T9" fmla="*/ 39 h 52"/>
                <a:gd name="T10" fmla="*/ 9 w 166"/>
                <a:gd name="T11" fmla="*/ 0 h 52"/>
                <a:gd name="T12" fmla="*/ 1 w 166"/>
                <a:gd name="T13" fmla="*/ 5 h 52"/>
                <a:gd name="T14" fmla="*/ 1 w 166"/>
                <a:gd name="T15" fmla="*/ 5 h 52"/>
                <a:gd name="T16" fmla="*/ 6 w 166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52">
                  <a:moveTo>
                    <a:pt x="6" y="12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61" y="52"/>
                    <a:pt x="164" y="50"/>
                    <a:pt x="165" y="47"/>
                  </a:cubicBezTo>
                  <a:cubicBezTo>
                    <a:pt x="165" y="47"/>
                    <a:pt x="165" y="47"/>
                    <a:pt x="165" y="47"/>
                  </a:cubicBezTo>
                  <a:cubicBezTo>
                    <a:pt x="166" y="43"/>
                    <a:pt x="164" y="40"/>
                    <a:pt x="161" y="3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ś1íḋé">
              <a:extLst>
                <a:ext uri="{FF2B5EF4-FFF2-40B4-BE49-F238E27FC236}">
                  <a16:creationId xmlns:a16="http://schemas.microsoft.com/office/drawing/2014/main" id="{6AD154EF-9C71-4C50-AB7A-1EB96E9A6840}"/>
                </a:ext>
              </a:extLst>
            </p:cNvPr>
            <p:cNvSpPr/>
            <p:nvPr/>
          </p:nvSpPr>
          <p:spPr bwMode="auto">
            <a:xfrm>
              <a:off x="6513513" y="2251075"/>
              <a:ext cx="79375" cy="134938"/>
            </a:xfrm>
            <a:custGeom>
              <a:avLst/>
              <a:gdLst>
                <a:gd name="T0" fmla="*/ 23 w 24"/>
                <a:gd name="T1" fmla="*/ 15 h 41"/>
                <a:gd name="T2" fmla="*/ 14 w 24"/>
                <a:gd name="T3" fmla="*/ 34 h 41"/>
                <a:gd name="T4" fmla="*/ 0 w 24"/>
                <a:gd name="T5" fmla="*/ 28 h 41"/>
                <a:gd name="T6" fmla="*/ 10 w 24"/>
                <a:gd name="T7" fmla="*/ 3 h 41"/>
                <a:gd name="T8" fmla="*/ 23 w 24"/>
                <a:gd name="T9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3" y="15"/>
                  </a:moveTo>
                  <a:cubicBezTo>
                    <a:pt x="23" y="22"/>
                    <a:pt x="19" y="30"/>
                    <a:pt x="14" y="34"/>
                  </a:cubicBezTo>
                  <a:cubicBezTo>
                    <a:pt x="8" y="41"/>
                    <a:pt x="1" y="36"/>
                    <a:pt x="0" y="28"/>
                  </a:cubicBezTo>
                  <a:cubicBezTo>
                    <a:pt x="0" y="20"/>
                    <a:pt x="2" y="7"/>
                    <a:pt x="10" y="3"/>
                  </a:cubicBezTo>
                  <a:cubicBezTo>
                    <a:pt x="18" y="0"/>
                    <a:pt x="24" y="6"/>
                    <a:pt x="23" y="1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šḻiḓè">
              <a:extLst>
                <a:ext uri="{FF2B5EF4-FFF2-40B4-BE49-F238E27FC236}">
                  <a16:creationId xmlns:a16="http://schemas.microsoft.com/office/drawing/2014/main" id="{589CDB33-5250-4C6F-B882-2DB66D30F793}"/>
                </a:ext>
              </a:extLst>
            </p:cNvPr>
            <p:cNvSpPr/>
            <p:nvPr/>
          </p:nvSpPr>
          <p:spPr bwMode="auto">
            <a:xfrm>
              <a:off x="6535738" y="3479800"/>
              <a:ext cx="788988" cy="1736725"/>
            </a:xfrm>
            <a:custGeom>
              <a:avLst/>
              <a:gdLst>
                <a:gd name="T0" fmla="*/ 4 w 239"/>
                <a:gd name="T1" fmla="*/ 0 h 527"/>
                <a:gd name="T2" fmla="*/ 27 w 239"/>
                <a:gd name="T3" fmla="*/ 292 h 527"/>
                <a:gd name="T4" fmla="*/ 194 w 239"/>
                <a:gd name="T5" fmla="*/ 527 h 527"/>
                <a:gd name="T6" fmla="*/ 239 w 239"/>
                <a:gd name="T7" fmla="*/ 494 h 527"/>
                <a:gd name="T8" fmla="*/ 115 w 239"/>
                <a:gd name="T9" fmla="*/ 296 h 527"/>
                <a:gd name="T10" fmla="*/ 105 w 239"/>
                <a:gd name="T11" fmla="*/ 0 h 527"/>
                <a:gd name="T12" fmla="*/ 4 w 239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527">
                  <a:moveTo>
                    <a:pt x="4" y="0"/>
                  </a:moveTo>
                  <a:cubicBezTo>
                    <a:pt x="4" y="0"/>
                    <a:pt x="0" y="210"/>
                    <a:pt x="27" y="292"/>
                  </a:cubicBezTo>
                  <a:cubicBezTo>
                    <a:pt x="68" y="421"/>
                    <a:pt x="194" y="527"/>
                    <a:pt x="194" y="527"/>
                  </a:cubicBezTo>
                  <a:cubicBezTo>
                    <a:pt x="239" y="494"/>
                    <a:pt x="239" y="494"/>
                    <a:pt x="239" y="494"/>
                  </a:cubicBezTo>
                  <a:cubicBezTo>
                    <a:pt x="239" y="494"/>
                    <a:pt x="134" y="405"/>
                    <a:pt x="115" y="296"/>
                  </a:cubicBezTo>
                  <a:cubicBezTo>
                    <a:pt x="98" y="198"/>
                    <a:pt x="105" y="81"/>
                    <a:pt x="105" y="0"/>
                  </a:cubicBezTo>
                  <a:cubicBezTo>
                    <a:pt x="69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śļïďê">
              <a:extLst>
                <a:ext uri="{FF2B5EF4-FFF2-40B4-BE49-F238E27FC236}">
                  <a16:creationId xmlns:a16="http://schemas.microsoft.com/office/drawing/2014/main" id="{4EDAFB9B-967B-4529-A014-9DD555BC817C}"/>
                </a:ext>
              </a:extLst>
            </p:cNvPr>
            <p:cNvSpPr/>
            <p:nvPr/>
          </p:nvSpPr>
          <p:spPr bwMode="auto">
            <a:xfrm>
              <a:off x="6550026" y="3543300"/>
              <a:ext cx="114300" cy="638175"/>
            </a:xfrm>
            <a:custGeom>
              <a:avLst/>
              <a:gdLst>
                <a:gd name="T0" fmla="*/ 29 w 35"/>
                <a:gd name="T1" fmla="*/ 17 h 194"/>
                <a:gd name="T2" fmla="*/ 8 w 35"/>
                <a:gd name="T3" fmla="*/ 194 h 194"/>
                <a:gd name="T4" fmla="*/ 0 w 35"/>
                <a:gd name="T5" fmla="*/ 12 h 194"/>
                <a:gd name="T6" fmla="*/ 29 w 35"/>
                <a:gd name="T7" fmla="*/ 1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94">
                  <a:moveTo>
                    <a:pt x="29" y="17"/>
                  </a:moveTo>
                  <a:cubicBezTo>
                    <a:pt x="35" y="55"/>
                    <a:pt x="15" y="160"/>
                    <a:pt x="8" y="194"/>
                  </a:cubicBezTo>
                  <a:cubicBezTo>
                    <a:pt x="1" y="130"/>
                    <a:pt x="0" y="54"/>
                    <a:pt x="0" y="12"/>
                  </a:cubicBezTo>
                  <a:cubicBezTo>
                    <a:pt x="14" y="3"/>
                    <a:pt x="26" y="0"/>
                    <a:pt x="29" y="17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íṡ1íḓè">
              <a:extLst>
                <a:ext uri="{FF2B5EF4-FFF2-40B4-BE49-F238E27FC236}">
                  <a16:creationId xmlns:a16="http://schemas.microsoft.com/office/drawing/2014/main" id="{A060EB4E-C436-4EE6-8991-7C8F4E8EBEBF}"/>
                </a:ext>
              </a:extLst>
            </p:cNvPr>
            <p:cNvSpPr/>
            <p:nvPr/>
          </p:nvSpPr>
          <p:spPr bwMode="auto">
            <a:xfrm>
              <a:off x="7113588" y="5062538"/>
              <a:ext cx="220663" cy="157163"/>
            </a:xfrm>
            <a:custGeom>
              <a:avLst/>
              <a:gdLst>
                <a:gd name="T0" fmla="*/ 0 w 67"/>
                <a:gd name="T1" fmla="*/ 37 h 48"/>
                <a:gd name="T2" fmla="*/ 18 w 67"/>
                <a:gd name="T3" fmla="*/ 48 h 48"/>
                <a:gd name="T4" fmla="*/ 67 w 67"/>
                <a:gd name="T5" fmla="*/ 13 h 48"/>
                <a:gd name="T6" fmla="*/ 51 w 67"/>
                <a:gd name="T7" fmla="*/ 0 h 48"/>
                <a:gd name="T8" fmla="*/ 0 w 67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8">
                  <a:moveTo>
                    <a:pt x="0" y="37"/>
                  </a:moveTo>
                  <a:cubicBezTo>
                    <a:pt x="0" y="37"/>
                    <a:pt x="18" y="48"/>
                    <a:pt x="18" y="4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şḻîḑe">
              <a:extLst>
                <a:ext uri="{FF2B5EF4-FFF2-40B4-BE49-F238E27FC236}">
                  <a16:creationId xmlns:a16="http://schemas.microsoft.com/office/drawing/2014/main" id="{8A85CF48-46FC-40F6-9E5F-DCD5BC0D5210}"/>
                </a:ext>
              </a:extLst>
            </p:cNvPr>
            <p:cNvSpPr/>
            <p:nvPr/>
          </p:nvSpPr>
          <p:spPr bwMode="auto">
            <a:xfrm>
              <a:off x="6196013" y="3479800"/>
              <a:ext cx="508000" cy="2027238"/>
            </a:xfrm>
            <a:custGeom>
              <a:avLst/>
              <a:gdLst>
                <a:gd name="T0" fmla="*/ 51 w 154"/>
                <a:gd name="T1" fmla="*/ 0 h 615"/>
                <a:gd name="T2" fmla="*/ 4 w 154"/>
                <a:gd name="T3" fmla="*/ 278 h 615"/>
                <a:gd name="T4" fmla="*/ 35 w 154"/>
                <a:gd name="T5" fmla="*/ 615 h 615"/>
                <a:gd name="T6" fmla="*/ 85 w 154"/>
                <a:gd name="T7" fmla="*/ 615 h 615"/>
                <a:gd name="T8" fmla="*/ 93 w 154"/>
                <a:gd name="T9" fmla="*/ 285 h 615"/>
                <a:gd name="T10" fmla="*/ 154 w 154"/>
                <a:gd name="T11" fmla="*/ 0 h 615"/>
                <a:gd name="T12" fmla="*/ 51 w 15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15">
                  <a:moveTo>
                    <a:pt x="51" y="0"/>
                  </a:moveTo>
                  <a:cubicBezTo>
                    <a:pt x="51" y="0"/>
                    <a:pt x="7" y="188"/>
                    <a:pt x="4" y="278"/>
                  </a:cubicBezTo>
                  <a:cubicBezTo>
                    <a:pt x="0" y="378"/>
                    <a:pt x="35" y="615"/>
                    <a:pt x="35" y="615"/>
                  </a:cubicBezTo>
                  <a:cubicBezTo>
                    <a:pt x="85" y="615"/>
                    <a:pt x="85" y="615"/>
                    <a:pt x="85" y="615"/>
                  </a:cubicBezTo>
                  <a:cubicBezTo>
                    <a:pt x="85" y="615"/>
                    <a:pt x="91" y="376"/>
                    <a:pt x="93" y="285"/>
                  </a:cubicBezTo>
                  <a:cubicBezTo>
                    <a:pt x="96" y="185"/>
                    <a:pt x="154" y="0"/>
                    <a:pt x="154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šľíďe">
              <a:extLst>
                <a:ext uri="{FF2B5EF4-FFF2-40B4-BE49-F238E27FC236}">
                  <a16:creationId xmlns:a16="http://schemas.microsoft.com/office/drawing/2014/main" id="{0FFA17B9-03A1-427D-929E-48BEC89F2248}"/>
                </a:ext>
              </a:extLst>
            </p:cNvPr>
            <p:cNvSpPr/>
            <p:nvPr/>
          </p:nvSpPr>
          <p:spPr bwMode="auto">
            <a:xfrm>
              <a:off x="6278563" y="5441950"/>
              <a:ext cx="217488" cy="68263"/>
            </a:xfrm>
            <a:custGeom>
              <a:avLst/>
              <a:gdLst>
                <a:gd name="T0" fmla="*/ 1 w 66"/>
                <a:gd name="T1" fmla="*/ 0 h 21"/>
                <a:gd name="T2" fmla="*/ 3 w 66"/>
                <a:gd name="T3" fmla="*/ 21 h 21"/>
                <a:gd name="T4" fmla="*/ 64 w 66"/>
                <a:gd name="T5" fmla="*/ 21 h 21"/>
                <a:gd name="T6" fmla="*/ 66 w 66"/>
                <a:gd name="T7" fmla="*/ 3 h 21"/>
                <a:gd name="T8" fmla="*/ 1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1" y="0"/>
                  </a:moveTo>
                  <a:cubicBezTo>
                    <a:pt x="0" y="0"/>
                    <a:pt x="3" y="21"/>
                    <a:pt x="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0183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E30644-1A51-4345-8109-2A7EBF4B6CA6}"/>
              </a:ext>
            </a:extLst>
          </p:cNvPr>
          <p:cNvSpPr/>
          <p:nvPr/>
        </p:nvSpPr>
        <p:spPr>
          <a:xfrm>
            <a:off x="169114" y="112318"/>
            <a:ext cx="11128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Bahle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B., Thayer, D. D.,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T., &amp; Hollingworth, A. (2019). The architecture of working memory: Features from multiple remembered objects produce parallel, coactive guidance of attention in visual 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E0C79-D656-4B7B-8B63-F5AC26097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9"/>
          <a:stretch/>
        </p:blipFill>
        <p:spPr>
          <a:xfrm>
            <a:off x="1346208" y="1767886"/>
            <a:ext cx="9204321" cy="2935067"/>
          </a:xfrm>
          <a:prstGeom prst="rect">
            <a:avLst/>
          </a:prstGeom>
        </p:spPr>
      </p:pic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5A2D9C-27C3-4F8D-A5EE-FC52C1C8A947}"/>
              </a:ext>
            </a:extLst>
          </p:cNvPr>
          <p:cNvGrpSpPr/>
          <p:nvPr/>
        </p:nvGrpSpPr>
        <p:grpSpPr>
          <a:xfrm>
            <a:off x="463545" y="4580715"/>
            <a:ext cx="1304925" cy="2022476"/>
            <a:chOff x="1127059" y="4488640"/>
            <a:chExt cx="1304925" cy="2022476"/>
          </a:xfrm>
        </p:grpSpPr>
        <p:sp>
          <p:nvSpPr>
            <p:cNvPr id="14" name="íṩľîdè">
              <a:extLst>
                <a:ext uri="{FF2B5EF4-FFF2-40B4-BE49-F238E27FC236}">
                  <a16:creationId xmlns:a16="http://schemas.microsoft.com/office/drawing/2014/main" id="{4106D779-8BD3-4FDF-8EF9-52164CCD7006}"/>
                </a:ext>
              </a:extLst>
            </p:cNvPr>
            <p:cNvSpPr/>
            <p:nvPr/>
          </p:nvSpPr>
          <p:spPr bwMode="auto">
            <a:xfrm>
              <a:off x="1620771" y="6417453"/>
              <a:ext cx="593725" cy="93663"/>
            </a:xfrm>
            <a:custGeom>
              <a:avLst/>
              <a:gdLst>
                <a:gd name="T0" fmla="*/ 182 w 197"/>
                <a:gd name="T1" fmla="*/ 0 h 31"/>
                <a:gd name="T2" fmla="*/ 15 w 197"/>
                <a:gd name="T3" fmla="*/ 0 h 31"/>
                <a:gd name="T4" fmla="*/ 0 w 197"/>
                <a:gd name="T5" fmla="*/ 14 h 31"/>
                <a:gd name="T6" fmla="*/ 0 w 197"/>
                <a:gd name="T7" fmla="*/ 16 h 31"/>
                <a:gd name="T8" fmla="*/ 15 w 197"/>
                <a:gd name="T9" fmla="*/ 31 h 31"/>
                <a:gd name="T10" fmla="*/ 182 w 197"/>
                <a:gd name="T11" fmla="*/ 31 h 31"/>
                <a:gd name="T12" fmla="*/ 197 w 197"/>
                <a:gd name="T13" fmla="*/ 16 h 31"/>
                <a:gd name="T14" fmla="*/ 197 w 197"/>
                <a:gd name="T15" fmla="*/ 14 h 31"/>
                <a:gd name="T16" fmla="*/ 182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0" y="31"/>
                    <a:pt x="197" y="24"/>
                    <a:pt x="197" y="1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7" y="6"/>
                    <a:pt x="190" y="0"/>
                    <a:pt x="182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ṧliḑè">
              <a:extLst>
                <a:ext uri="{FF2B5EF4-FFF2-40B4-BE49-F238E27FC236}">
                  <a16:creationId xmlns:a16="http://schemas.microsoft.com/office/drawing/2014/main" id="{BA4D6455-4030-486F-83D0-C10D233B8C5C}"/>
                </a:ext>
              </a:extLst>
            </p:cNvPr>
            <p:cNvSpPr/>
            <p:nvPr/>
          </p:nvSpPr>
          <p:spPr bwMode="auto">
            <a:xfrm>
              <a:off x="1173096" y="6192028"/>
              <a:ext cx="592138" cy="93663"/>
            </a:xfrm>
            <a:custGeom>
              <a:avLst/>
              <a:gdLst>
                <a:gd name="T0" fmla="*/ 182 w 197"/>
                <a:gd name="T1" fmla="*/ 0 h 31"/>
                <a:gd name="T2" fmla="*/ 14 w 197"/>
                <a:gd name="T3" fmla="*/ 0 h 31"/>
                <a:gd name="T4" fmla="*/ 0 w 197"/>
                <a:gd name="T5" fmla="*/ 15 h 31"/>
                <a:gd name="T6" fmla="*/ 0 w 197"/>
                <a:gd name="T7" fmla="*/ 17 h 31"/>
                <a:gd name="T8" fmla="*/ 14 w 197"/>
                <a:gd name="T9" fmla="*/ 31 h 31"/>
                <a:gd name="T10" fmla="*/ 182 w 197"/>
                <a:gd name="T11" fmla="*/ 31 h 31"/>
                <a:gd name="T12" fmla="*/ 197 w 197"/>
                <a:gd name="T13" fmla="*/ 17 h 31"/>
                <a:gd name="T14" fmla="*/ 197 w 197"/>
                <a:gd name="T15" fmla="*/ 15 h 31"/>
                <a:gd name="T16" fmla="*/ 182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0" y="31"/>
                    <a:pt x="197" y="25"/>
                    <a:pt x="197" y="17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7"/>
                    <a:pt x="190" y="0"/>
                    <a:pt x="182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ļíḑe">
              <a:extLst>
                <a:ext uri="{FF2B5EF4-FFF2-40B4-BE49-F238E27FC236}">
                  <a16:creationId xmlns:a16="http://schemas.microsoft.com/office/drawing/2014/main" id="{C4D57BDC-2175-4EB4-B3DA-B7042025AF35}"/>
                </a:ext>
              </a:extLst>
            </p:cNvPr>
            <p:cNvSpPr/>
            <p:nvPr/>
          </p:nvSpPr>
          <p:spPr bwMode="auto">
            <a:xfrm>
              <a:off x="1503296" y="6195203"/>
              <a:ext cx="169863" cy="46038"/>
            </a:xfrm>
            <a:custGeom>
              <a:avLst/>
              <a:gdLst>
                <a:gd name="T0" fmla="*/ 44 w 56"/>
                <a:gd name="T1" fmla="*/ 1 h 15"/>
                <a:gd name="T2" fmla="*/ 54 w 56"/>
                <a:gd name="T3" fmla="*/ 10 h 15"/>
                <a:gd name="T4" fmla="*/ 53 w 56"/>
                <a:gd name="T5" fmla="*/ 15 h 15"/>
                <a:gd name="T6" fmla="*/ 11 w 56"/>
                <a:gd name="T7" fmla="*/ 15 h 15"/>
                <a:gd name="T8" fmla="*/ 0 w 56"/>
                <a:gd name="T9" fmla="*/ 5 h 15"/>
                <a:gd name="T10" fmla="*/ 0 w 56"/>
                <a:gd name="T11" fmla="*/ 0 h 15"/>
                <a:gd name="T12" fmla="*/ 44 w 56"/>
                <a:gd name="T13" fmla="*/ 0 h 15"/>
                <a:gd name="T14" fmla="*/ 44 w 56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5">
                  <a:moveTo>
                    <a:pt x="44" y="1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6" y="12"/>
                    <a:pt x="55" y="15"/>
                    <a:pt x="5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6" y="15"/>
                    <a:pt x="1" y="10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29" y="0"/>
                    <a:pt x="44" y="0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ḻiḓê">
              <a:extLst>
                <a:ext uri="{FF2B5EF4-FFF2-40B4-BE49-F238E27FC236}">
                  <a16:creationId xmlns:a16="http://schemas.microsoft.com/office/drawing/2014/main" id="{396A4CA8-0543-46FC-B44A-974679295532}"/>
                </a:ext>
              </a:extLst>
            </p:cNvPr>
            <p:cNvSpPr/>
            <p:nvPr/>
          </p:nvSpPr>
          <p:spPr bwMode="auto">
            <a:xfrm>
              <a:off x="1257234" y="6195203"/>
              <a:ext cx="177800" cy="46038"/>
            </a:xfrm>
            <a:custGeom>
              <a:avLst/>
              <a:gdLst>
                <a:gd name="T0" fmla="*/ 49 w 59"/>
                <a:gd name="T1" fmla="*/ 0 h 15"/>
                <a:gd name="T2" fmla="*/ 49 w 59"/>
                <a:gd name="T3" fmla="*/ 2 h 15"/>
                <a:gd name="T4" fmla="*/ 57 w 59"/>
                <a:gd name="T5" fmla="*/ 11 h 15"/>
                <a:gd name="T6" fmla="*/ 56 w 59"/>
                <a:gd name="T7" fmla="*/ 15 h 15"/>
                <a:gd name="T8" fmla="*/ 12 w 59"/>
                <a:gd name="T9" fmla="*/ 15 h 15"/>
                <a:gd name="T10" fmla="*/ 1 w 59"/>
                <a:gd name="T11" fmla="*/ 3 h 15"/>
                <a:gd name="T12" fmla="*/ 1 w 59"/>
                <a:gd name="T13" fmla="*/ 0 h 15"/>
                <a:gd name="T14" fmla="*/ 49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9" y="0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9" y="12"/>
                    <a:pt x="58" y="15"/>
                    <a:pt x="5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5" y="15"/>
                    <a:pt x="0" y="10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7" y="0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1ïḓè">
              <a:extLst>
                <a:ext uri="{FF2B5EF4-FFF2-40B4-BE49-F238E27FC236}">
                  <a16:creationId xmlns:a16="http://schemas.microsoft.com/office/drawing/2014/main" id="{312DAA0F-B0E0-4161-A47A-9953D6CAF4AA}"/>
                </a:ext>
              </a:extLst>
            </p:cNvPr>
            <p:cNvSpPr/>
            <p:nvPr/>
          </p:nvSpPr>
          <p:spPr bwMode="auto">
            <a:xfrm>
              <a:off x="1260409" y="5368115"/>
              <a:ext cx="376238" cy="827088"/>
            </a:xfrm>
            <a:custGeom>
              <a:avLst/>
              <a:gdLst>
                <a:gd name="T0" fmla="*/ 9 w 125"/>
                <a:gd name="T1" fmla="*/ 0 h 275"/>
                <a:gd name="T2" fmla="*/ 120 w 125"/>
                <a:gd name="T3" fmla="*/ 5 h 275"/>
                <a:gd name="T4" fmla="*/ 125 w 125"/>
                <a:gd name="T5" fmla="*/ 275 h 275"/>
                <a:gd name="T6" fmla="*/ 81 w 125"/>
                <a:gd name="T7" fmla="*/ 275 h 275"/>
                <a:gd name="T8" fmla="*/ 62 w 125"/>
                <a:gd name="T9" fmla="*/ 36 h 275"/>
                <a:gd name="T10" fmla="*/ 48 w 125"/>
                <a:gd name="T11" fmla="*/ 275 h 275"/>
                <a:gd name="T12" fmla="*/ 0 w 125"/>
                <a:gd name="T13" fmla="*/ 275 h 275"/>
                <a:gd name="T14" fmla="*/ 9 w 125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75">
                  <a:moveTo>
                    <a:pt x="9" y="0"/>
                  </a:moveTo>
                  <a:cubicBezTo>
                    <a:pt x="46" y="6"/>
                    <a:pt x="83" y="8"/>
                    <a:pt x="120" y="5"/>
                  </a:cubicBezTo>
                  <a:cubicBezTo>
                    <a:pt x="125" y="275"/>
                    <a:pt x="125" y="275"/>
                    <a:pt x="125" y="275"/>
                  </a:cubicBezTo>
                  <a:cubicBezTo>
                    <a:pt x="110" y="275"/>
                    <a:pt x="96" y="275"/>
                    <a:pt x="81" y="275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48" y="275"/>
                    <a:pt x="48" y="275"/>
                    <a:pt x="48" y="275"/>
                  </a:cubicBezTo>
                  <a:cubicBezTo>
                    <a:pt x="32" y="275"/>
                    <a:pt x="16" y="275"/>
                    <a:pt x="0" y="27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śļídé">
              <a:extLst>
                <a:ext uri="{FF2B5EF4-FFF2-40B4-BE49-F238E27FC236}">
                  <a16:creationId xmlns:a16="http://schemas.microsoft.com/office/drawing/2014/main" id="{A18349E3-99A2-4FB6-91C9-8167B063B5EF}"/>
                </a:ext>
              </a:extLst>
            </p:cNvPr>
            <p:cNvSpPr/>
            <p:nvPr/>
          </p:nvSpPr>
          <p:spPr bwMode="auto">
            <a:xfrm>
              <a:off x="1820796" y="4488640"/>
              <a:ext cx="131763" cy="158750"/>
            </a:xfrm>
            <a:custGeom>
              <a:avLst/>
              <a:gdLst>
                <a:gd name="T0" fmla="*/ 17 w 44"/>
                <a:gd name="T1" fmla="*/ 9 h 53"/>
                <a:gd name="T2" fmla="*/ 32 w 44"/>
                <a:gd name="T3" fmla="*/ 2 h 53"/>
                <a:gd name="T4" fmla="*/ 41 w 44"/>
                <a:gd name="T5" fmla="*/ 19 h 53"/>
                <a:gd name="T6" fmla="*/ 30 w 44"/>
                <a:gd name="T7" fmla="*/ 53 h 53"/>
                <a:gd name="T8" fmla="*/ 0 w 44"/>
                <a:gd name="T9" fmla="*/ 45 h 53"/>
                <a:gd name="T10" fmla="*/ 17 w 44"/>
                <a:gd name="T11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3">
                  <a:moveTo>
                    <a:pt x="17" y="9"/>
                  </a:moveTo>
                  <a:cubicBezTo>
                    <a:pt x="20" y="3"/>
                    <a:pt x="26" y="0"/>
                    <a:pt x="32" y="2"/>
                  </a:cubicBezTo>
                  <a:cubicBezTo>
                    <a:pt x="40" y="4"/>
                    <a:pt x="44" y="11"/>
                    <a:pt x="41" y="19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0" y="50"/>
                    <a:pt x="10" y="46"/>
                    <a:pt x="0" y="45"/>
                  </a:cubicBezTo>
                  <a:lnTo>
                    <a:pt x="17" y="9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ṥľïḍé">
              <a:extLst>
                <a:ext uri="{FF2B5EF4-FFF2-40B4-BE49-F238E27FC236}">
                  <a16:creationId xmlns:a16="http://schemas.microsoft.com/office/drawing/2014/main" id="{59CD5898-C6C5-4247-9933-C46991429AEE}"/>
                </a:ext>
              </a:extLst>
            </p:cNvPr>
            <p:cNvSpPr/>
            <p:nvPr/>
          </p:nvSpPr>
          <p:spPr bwMode="auto">
            <a:xfrm>
              <a:off x="1127059" y="4623578"/>
              <a:ext cx="782638" cy="769938"/>
            </a:xfrm>
            <a:custGeom>
              <a:avLst/>
              <a:gdLst>
                <a:gd name="T0" fmla="*/ 1 w 260"/>
                <a:gd name="T1" fmla="*/ 190 h 256"/>
                <a:gd name="T2" fmla="*/ 7 w 260"/>
                <a:gd name="T3" fmla="*/ 156 h 256"/>
                <a:gd name="T4" fmla="*/ 37 w 260"/>
                <a:gd name="T5" fmla="*/ 87 h 256"/>
                <a:gd name="T6" fmla="*/ 82 w 260"/>
                <a:gd name="T7" fmla="*/ 52 h 256"/>
                <a:gd name="T8" fmla="*/ 147 w 260"/>
                <a:gd name="T9" fmla="*/ 44 h 256"/>
                <a:gd name="T10" fmla="*/ 205 w 260"/>
                <a:gd name="T11" fmla="*/ 39 h 256"/>
                <a:gd name="T12" fmla="*/ 214 w 260"/>
                <a:gd name="T13" fmla="*/ 34 h 256"/>
                <a:gd name="T14" fmla="*/ 230 w 260"/>
                <a:gd name="T15" fmla="*/ 0 h 256"/>
                <a:gd name="T16" fmla="*/ 260 w 260"/>
                <a:gd name="T17" fmla="*/ 8 h 256"/>
                <a:gd name="T18" fmla="*/ 243 w 260"/>
                <a:gd name="T19" fmla="*/ 54 h 256"/>
                <a:gd name="T20" fmla="*/ 224 w 260"/>
                <a:gd name="T21" fmla="*/ 72 h 256"/>
                <a:gd name="T22" fmla="*/ 160 w 260"/>
                <a:gd name="T23" fmla="*/ 91 h 256"/>
                <a:gd name="T24" fmla="*/ 164 w 260"/>
                <a:gd name="T25" fmla="*/ 253 h 256"/>
                <a:gd name="T26" fmla="*/ 53 w 260"/>
                <a:gd name="T27" fmla="*/ 248 h 256"/>
                <a:gd name="T28" fmla="*/ 56 w 260"/>
                <a:gd name="T29" fmla="*/ 140 h 256"/>
                <a:gd name="T30" fmla="*/ 34 w 260"/>
                <a:gd name="T31" fmla="*/ 177 h 256"/>
                <a:gd name="T32" fmla="*/ 31 w 260"/>
                <a:gd name="T33" fmla="*/ 222 h 256"/>
                <a:gd name="T34" fmla="*/ 2 w 260"/>
                <a:gd name="T35" fmla="*/ 222 h 256"/>
                <a:gd name="T36" fmla="*/ 1 w 260"/>
                <a:gd name="T37" fmla="*/ 1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56">
                  <a:moveTo>
                    <a:pt x="1" y="190"/>
                  </a:moveTo>
                  <a:cubicBezTo>
                    <a:pt x="0" y="178"/>
                    <a:pt x="2" y="167"/>
                    <a:pt x="7" y="15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5" y="68"/>
                    <a:pt x="62" y="55"/>
                    <a:pt x="82" y="52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9" y="39"/>
                    <a:pt x="212" y="37"/>
                    <a:pt x="214" y="34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0" y="1"/>
                    <a:pt x="250" y="5"/>
                    <a:pt x="260" y="8"/>
                  </a:cubicBezTo>
                  <a:cubicBezTo>
                    <a:pt x="243" y="54"/>
                    <a:pt x="243" y="54"/>
                    <a:pt x="243" y="54"/>
                  </a:cubicBezTo>
                  <a:cubicBezTo>
                    <a:pt x="240" y="63"/>
                    <a:pt x="233" y="70"/>
                    <a:pt x="224" y="72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4" y="253"/>
                    <a:pt x="164" y="253"/>
                    <a:pt x="164" y="253"/>
                  </a:cubicBezTo>
                  <a:cubicBezTo>
                    <a:pt x="127" y="256"/>
                    <a:pt x="90" y="254"/>
                    <a:pt x="53" y="248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21" y="222"/>
                    <a:pt x="12" y="222"/>
                    <a:pt x="2" y="222"/>
                  </a:cubicBezTo>
                  <a:lnTo>
                    <a:pt x="1" y="190"/>
                  </a:ln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1ïḋe">
              <a:extLst>
                <a:ext uri="{FF2B5EF4-FFF2-40B4-BE49-F238E27FC236}">
                  <a16:creationId xmlns:a16="http://schemas.microsoft.com/office/drawing/2014/main" id="{B36135AA-A9D8-4A12-9E18-2A88C98DD6A2}"/>
                </a:ext>
              </a:extLst>
            </p:cNvPr>
            <p:cNvSpPr/>
            <p:nvPr/>
          </p:nvSpPr>
          <p:spPr bwMode="auto">
            <a:xfrm>
              <a:off x="1133409" y="5290328"/>
              <a:ext cx="87313" cy="174625"/>
            </a:xfrm>
            <a:custGeom>
              <a:avLst/>
              <a:gdLst>
                <a:gd name="T0" fmla="*/ 29 w 29"/>
                <a:gd name="T1" fmla="*/ 0 h 58"/>
                <a:gd name="T2" fmla="*/ 26 w 29"/>
                <a:gd name="T3" fmla="*/ 45 h 58"/>
                <a:gd name="T4" fmla="*/ 17 w 29"/>
                <a:gd name="T5" fmla="*/ 57 h 58"/>
                <a:gd name="T6" fmla="*/ 3 w 29"/>
                <a:gd name="T7" fmla="*/ 47 h 58"/>
                <a:gd name="T8" fmla="*/ 0 w 29"/>
                <a:gd name="T9" fmla="*/ 0 h 58"/>
                <a:gd name="T10" fmla="*/ 29 w 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8">
                  <a:moveTo>
                    <a:pt x="29" y="0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6" y="51"/>
                    <a:pt x="22" y="56"/>
                    <a:pt x="17" y="57"/>
                  </a:cubicBezTo>
                  <a:cubicBezTo>
                    <a:pt x="10" y="58"/>
                    <a:pt x="4" y="54"/>
                    <a:pt x="3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9" y="0"/>
                    <a:pt x="29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ḷïďe">
              <a:extLst>
                <a:ext uri="{FF2B5EF4-FFF2-40B4-BE49-F238E27FC236}">
                  <a16:creationId xmlns:a16="http://schemas.microsoft.com/office/drawing/2014/main" id="{A089B235-B1F6-46F5-B533-A0C016B4F4F3}"/>
                </a:ext>
              </a:extLst>
            </p:cNvPr>
            <p:cNvSpPr/>
            <p:nvPr/>
          </p:nvSpPr>
          <p:spPr bwMode="auto">
            <a:xfrm>
              <a:off x="1338196" y="4593415"/>
              <a:ext cx="171450" cy="246063"/>
            </a:xfrm>
            <a:custGeom>
              <a:avLst/>
              <a:gdLst>
                <a:gd name="T0" fmla="*/ 54 w 57"/>
                <a:gd name="T1" fmla="*/ 53 h 82"/>
                <a:gd name="T2" fmla="*/ 47 w 57"/>
                <a:gd name="T3" fmla="*/ 21 h 82"/>
                <a:gd name="T4" fmla="*/ 19 w 57"/>
                <a:gd name="T5" fmla="*/ 4 h 82"/>
                <a:gd name="T6" fmla="*/ 3 w 57"/>
                <a:gd name="T7" fmla="*/ 31 h 82"/>
                <a:gd name="T8" fmla="*/ 11 w 57"/>
                <a:gd name="T9" fmla="*/ 63 h 82"/>
                <a:gd name="T10" fmla="*/ 39 w 57"/>
                <a:gd name="T11" fmla="*/ 79 h 82"/>
                <a:gd name="T12" fmla="*/ 54 w 57"/>
                <a:gd name="T13" fmla="*/ 5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2">
                  <a:moveTo>
                    <a:pt x="54" y="53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5" y="8"/>
                    <a:pt x="32" y="0"/>
                    <a:pt x="19" y="4"/>
                  </a:cubicBezTo>
                  <a:cubicBezTo>
                    <a:pt x="7" y="7"/>
                    <a:pt x="0" y="19"/>
                    <a:pt x="3" y="31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75"/>
                    <a:pt x="27" y="82"/>
                    <a:pt x="39" y="79"/>
                  </a:cubicBezTo>
                  <a:cubicBezTo>
                    <a:pt x="50" y="76"/>
                    <a:pt x="57" y="64"/>
                    <a:pt x="54" y="5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1ïḋe">
              <a:extLst>
                <a:ext uri="{FF2B5EF4-FFF2-40B4-BE49-F238E27FC236}">
                  <a16:creationId xmlns:a16="http://schemas.microsoft.com/office/drawing/2014/main" id="{B7B04598-5392-489A-9401-E4CB604FA82C}"/>
                </a:ext>
              </a:extLst>
            </p:cNvPr>
            <p:cNvSpPr/>
            <p:nvPr/>
          </p:nvSpPr>
          <p:spPr bwMode="auto">
            <a:xfrm>
              <a:off x="1325496" y="4563253"/>
              <a:ext cx="166688" cy="177800"/>
            </a:xfrm>
            <a:custGeom>
              <a:avLst/>
              <a:gdLst>
                <a:gd name="T0" fmla="*/ 12 w 55"/>
                <a:gd name="T1" fmla="*/ 59 h 59"/>
                <a:gd name="T2" fmla="*/ 4 w 55"/>
                <a:gd name="T3" fmla="*/ 43 h 59"/>
                <a:gd name="T4" fmla="*/ 6 w 55"/>
                <a:gd name="T5" fmla="*/ 19 h 59"/>
                <a:gd name="T6" fmla="*/ 10 w 55"/>
                <a:gd name="T7" fmla="*/ 12 h 59"/>
                <a:gd name="T8" fmla="*/ 37 w 55"/>
                <a:gd name="T9" fmla="*/ 3 h 59"/>
                <a:gd name="T10" fmla="*/ 48 w 55"/>
                <a:gd name="T11" fmla="*/ 6 h 59"/>
                <a:gd name="T12" fmla="*/ 55 w 55"/>
                <a:gd name="T13" fmla="*/ 16 h 59"/>
                <a:gd name="T14" fmla="*/ 31 w 55"/>
                <a:gd name="T15" fmla="*/ 35 h 59"/>
                <a:gd name="T16" fmla="*/ 18 w 55"/>
                <a:gd name="T17" fmla="*/ 34 h 59"/>
                <a:gd name="T18" fmla="*/ 19 w 55"/>
                <a:gd name="T19" fmla="*/ 48 h 59"/>
                <a:gd name="T20" fmla="*/ 12 w 55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12" y="59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0" y="35"/>
                    <a:pt x="1" y="26"/>
                    <a:pt x="6" y="1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6" y="4"/>
                    <a:pt x="27" y="0"/>
                    <a:pt x="37" y="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2" y="8"/>
                    <a:pt x="55" y="12"/>
                    <a:pt x="55" y="16"/>
                  </a:cubicBezTo>
                  <a:cubicBezTo>
                    <a:pt x="54" y="28"/>
                    <a:pt x="43" y="36"/>
                    <a:pt x="31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53"/>
                    <a:pt x="17" y="58"/>
                    <a:pt x="12" y="59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šlïḓe">
              <a:extLst>
                <a:ext uri="{FF2B5EF4-FFF2-40B4-BE49-F238E27FC236}">
                  <a16:creationId xmlns:a16="http://schemas.microsoft.com/office/drawing/2014/main" id="{052596D0-DEF0-4855-9A31-CDCA55E4A9FB}"/>
                </a:ext>
              </a:extLst>
            </p:cNvPr>
            <p:cNvSpPr/>
            <p:nvPr/>
          </p:nvSpPr>
          <p:spPr bwMode="auto">
            <a:xfrm>
              <a:off x="1955734" y="6414278"/>
              <a:ext cx="180975" cy="49213"/>
            </a:xfrm>
            <a:custGeom>
              <a:avLst/>
              <a:gdLst>
                <a:gd name="T0" fmla="*/ 46 w 60"/>
                <a:gd name="T1" fmla="*/ 2 h 16"/>
                <a:gd name="T2" fmla="*/ 58 w 60"/>
                <a:gd name="T3" fmla="*/ 11 h 16"/>
                <a:gd name="T4" fmla="*/ 56 w 60"/>
                <a:gd name="T5" fmla="*/ 16 h 16"/>
                <a:gd name="T6" fmla="*/ 12 w 60"/>
                <a:gd name="T7" fmla="*/ 16 h 16"/>
                <a:gd name="T8" fmla="*/ 0 w 60"/>
                <a:gd name="T9" fmla="*/ 6 h 16"/>
                <a:gd name="T10" fmla="*/ 0 w 60"/>
                <a:gd name="T11" fmla="*/ 0 h 16"/>
                <a:gd name="T12" fmla="*/ 46 w 60"/>
                <a:gd name="T13" fmla="*/ 0 h 16"/>
                <a:gd name="T14" fmla="*/ 46 w 60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6">
                  <a:moveTo>
                    <a:pt x="46" y="2"/>
                  </a:moveTo>
                  <a:cubicBezTo>
                    <a:pt x="58" y="11"/>
                    <a:pt x="58" y="11"/>
                    <a:pt x="58" y="11"/>
                  </a:cubicBezTo>
                  <a:cubicBezTo>
                    <a:pt x="60" y="13"/>
                    <a:pt x="58" y="16"/>
                    <a:pt x="5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1" y="12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31" y="0"/>
                    <a:pt x="46" y="0"/>
                  </a:cubicBezTo>
                  <a:lnTo>
                    <a:pt x="46" y="2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ṣlíḋê">
              <a:extLst>
                <a:ext uri="{FF2B5EF4-FFF2-40B4-BE49-F238E27FC236}">
                  <a16:creationId xmlns:a16="http://schemas.microsoft.com/office/drawing/2014/main" id="{C55CE10E-AE80-4E93-BAA0-CF31318CD9AE}"/>
                </a:ext>
              </a:extLst>
            </p:cNvPr>
            <p:cNvSpPr/>
            <p:nvPr/>
          </p:nvSpPr>
          <p:spPr bwMode="auto">
            <a:xfrm>
              <a:off x="1693796" y="6414278"/>
              <a:ext cx="185738" cy="49213"/>
            </a:xfrm>
            <a:custGeom>
              <a:avLst/>
              <a:gdLst>
                <a:gd name="T0" fmla="*/ 52 w 62"/>
                <a:gd name="T1" fmla="*/ 0 h 16"/>
                <a:gd name="T2" fmla="*/ 52 w 62"/>
                <a:gd name="T3" fmla="*/ 3 h 16"/>
                <a:gd name="T4" fmla="*/ 61 w 62"/>
                <a:gd name="T5" fmla="*/ 12 h 16"/>
                <a:gd name="T6" fmla="*/ 59 w 62"/>
                <a:gd name="T7" fmla="*/ 16 h 16"/>
                <a:gd name="T8" fmla="*/ 12 w 62"/>
                <a:gd name="T9" fmla="*/ 16 h 16"/>
                <a:gd name="T10" fmla="*/ 0 w 62"/>
                <a:gd name="T11" fmla="*/ 4 h 16"/>
                <a:gd name="T12" fmla="*/ 1 w 62"/>
                <a:gd name="T13" fmla="*/ 0 h 16"/>
                <a:gd name="T14" fmla="*/ 52 w 6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6">
                  <a:moveTo>
                    <a:pt x="52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2" y="14"/>
                    <a:pt x="61" y="16"/>
                    <a:pt x="5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11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0"/>
                    <a:pt x="35" y="0"/>
                    <a:pt x="52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ṩľiḍê">
              <a:extLst>
                <a:ext uri="{FF2B5EF4-FFF2-40B4-BE49-F238E27FC236}">
                  <a16:creationId xmlns:a16="http://schemas.microsoft.com/office/drawing/2014/main" id="{C1DA4FE3-5459-4D5A-9D69-0D15DDC85E3E}"/>
                </a:ext>
              </a:extLst>
            </p:cNvPr>
            <p:cNvSpPr/>
            <p:nvPr/>
          </p:nvSpPr>
          <p:spPr bwMode="auto">
            <a:xfrm>
              <a:off x="1696971" y="5539565"/>
              <a:ext cx="396875" cy="874713"/>
            </a:xfrm>
            <a:custGeom>
              <a:avLst/>
              <a:gdLst>
                <a:gd name="T0" fmla="*/ 9 w 132"/>
                <a:gd name="T1" fmla="*/ 0 h 291"/>
                <a:gd name="T2" fmla="*/ 127 w 132"/>
                <a:gd name="T3" fmla="*/ 5 h 291"/>
                <a:gd name="T4" fmla="*/ 132 w 132"/>
                <a:gd name="T5" fmla="*/ 291 h 291"/>
                <a:gd name="T6" fmla="*/ 86 w 132"/>
                <a:gd name="T7" fmla="*/ 291 h 291"/>
                <a:gd name="T8" fmla="*/ 66 w 132"/>
                <a:gd name="T9" fmla="*/ 38 h 291"/>
                <a:gd name="T10" fmla="*/ 51 w 132"/>
                <a:gd name="T11" fmla="*/ 291 h 291"/>
                <a:gd name="T12" fmla="*/ 0 w 132"/>
                <a:gd name="T13" fmla="*/ 291 h 291"/>
                <a:gd name="T14" fmla="*/ 9 w 132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291">
                  <a:moveTo>
                    <a:pt x="9" y="0"/>
                  </a:moveTo>
                  <a:cubicBezTo>
                    <a:pt x="48" y="7"/>
                    <a:pt x="88" y="8"/>
                    <a:pt x="127" y="5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17" y="291"/>
                    <a:pt x="101" y="291"/>
                    <a:pt x="86" y="29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1" y="291"/>
                    <a:pt x="51" y="291"/>
                    <a:pt x="51" y="291"/>
                  </a:cubicBezTo>
                  <a:cubicBezTo>
                    <a:pt x="34" y="291"/>
                    <a:pt x="17" y="291"/>
                    <a:pt x="0" y="29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ľîdê">
              <a:extLst>
                <a:ext uri="{FF2B5EF4-FFF2-40B4-BE49-F238E27FC236}">
                  <a16:creationId xmlns:a16="http://schemas.microsoft.com/office/drawing/2014/main" id="{CDAE5877-54E4-40E1-80B8-19C439D315E1}"/>
                </a:ext>
              </a:extLst>
            </p:cNvPr>
            <p:cNvSpPr/>
            <p:nvPr/>
          </p:nvSpPr>
          <p:spPr bwMode="auto">
            <a:xfrm>
              <a:off x="2289109" y="4606115"/>
              <a:ext cx="142875" cy="168275"/>
            </a:xfrm>
            <a:custGeom>
              <a:avLst/>
              <a:gdLst>
                <a:gd name="T0" fmla="*/ 19 w 47"/>
                <a:gd name="T1" fmla="*/ 10 h 56"/>
                <a:gd name="T2" fmla="*/ 34 w 47"/>
                <a:gd name="T3" fmla="*/ 2 h 56"/>
                <a:gd name="T4" fmla="*/ 44 w 47"/>
                <a:gd name="T5" fmla="*/ 20 h 56"/>
                <a:gd name="T6" fmla="*/ 32 w 47"/>
                <a:gd name="T7" fmla="*/ 56 h 56"/>
                <a:gd name="T8" fmla="*/ 0 w 47"/>
                <a:gd name="T9" fmla="*/ 48 h 56"/>
                <a:gd name="T10" fmla="*/ 19 w 47"/>
                <a:gd name="T1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6">
                  <a:moveTo>
                    <a:pt x="19" y="10"/>
                  </a:moveTo>
                  <a:cubicBezTo>
                    <a:pt x="21" y="4"/>
                    <a:pt x="28" y="0"/>
                    <a:pt x="34" y="2"/>
                  </a:cubicBezTo>
                  <a:cubicBezTo>
                    <a:pt x="42" y="4"/>
                    <a:pt x="47" y="12"/>
                    <a:pt x="44" y="20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1" y="53"/>
                    <a:pt x="11" y="49"/>
                    <a:pt x="0" y="48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šľiḓè">
              <a:extLst>
                <a:ext uri="{FF2B5EF4-FFF2-40B4-BE49-F238E27FC236}">
                  <a16:creationId xmlns:a16="http://schemas.microsoft.com/office/drawing/2014/main" id="{4F71EBE8-FF06-40D8-9B7F-44C2AA2AC0B5}"/>
                </a:ext>
              </a:extLst>
            </p:cNvPr>
            <p:cNvSpPr/>
            <p:nvPr/>
          </p:nvSpPr>
          <p:spPr bwMode="auto">
            <a:xfrm>
              <a:off x="1777934" y="4717240"/>
              <a:ext cx="184150" cy="263525"/>
            </a:xfrm>
            <a:custGeom>
              <a:avLst/>
              <a:gdLst>
                <a:gd name="T0" fmla="*/ 58 w 61"/>
                <a:gd name="T1" fmla="*/ 56 h 88"/>
                <a:gd name="T2" fmla="*/ 51 w 61"/>
                <a:gd name="T3" fmla="*/ 22 h 88"/>
                <a:gd name="T4" fmla="*/ 21 w 61"/>
                <a:gd name="T5" fmla="*/ 4 h 88"/>
                <a:gd name="T6" fmla="*/ 4 w 61"/>
                <a:gd name="T7" fmla="*/ 33 h 88"/>
                <a:gd name="T8" fmla="*/ 12 w 61"/>
                <a:gd name="T9" fmla="*/ 67 h 88"/>
                <a:gd name="T10" fmla="*/ 42 w 61"/>
                <a:gd name="T11" fmla="*/ 84 h 88"/>
                <a:gd name="T12" fmla="*/ 42 w 61"/>
                <a:gd name="T13" fmla="*/ 84 h 88"/>
                <a:gd name="T14" fmla="*/ 58 w 61"/>
                <a:gd name="T15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8">
                  <a:moveTo>
                    <a:pt x="58" y="56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48" y="9"/>
                    <a:pt x="34" y="0"/>
                    <a:pt x="21" y="4"/>
                  </a:cubicBezTo>
                  <a:cubicBezTo>
                    <a:pt x="8" y="8"/>
                    <a:pt x="0" y="21"/>
                    <a:pt x="4" y="3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6" y="80"/>
                    <a:pt x="29" y="88"/>
                    <a:pt x="42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54" y="80"/>
                    <a:pt x="61" y="68"/>
                    <a:pt x="58" y="56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ļïdè">
              <a:extLst>
                <a:ext uri="{FF2B5EF4-FFF2-40B4-BE49-F238E27FC236}">
                  <a16:creationId xmlns:a16="http://schemas.microsoft.com/office/drawing/2014/main" id="{551B6DD0-7069-4002-9963-097C575F843D}"/>
                </a:ext>
              </a:extLst>
            </p:cNvPr>
            <p:cNvSpPr/>
            <p:nvPr/>
          </p:nvSpPr>
          <p:spPr bwMode="auto">
            <a:xfrm>
              <a:off x="1555684" y="4748990"/>
              <a:ext cx="830263" cy="815975"/>
            </a:xfrm>
            <a:custGeom>
              <a:avLst/>
              <a:gdLst>
                <a:gd name="T0" fmla="*/ 1 w 276"/>
                <a:gd name="T1" fmla="*/ 201 h 271"/>
                <a:gd name="T2" fmla="*/ 8 w 276"/>
                <a:gd name="T3" fmla="*/ 165 h 271"/>
                <a:gd name="T4" fmla="*/ 40 w 276"/>
                <a:gd name="T5" fmla="*/ 92 h 271"/>
                <a:gd name="T6" fmla="*/ 87 w 276"/>
                <a:gd name="T7" fmla="*/ 55 h 271"/>
                <a:gd name="T8" fmla="*/ 156 w 276"/>
                <a:gd name="T9" fmla="*/ 47 h 271"/>
                <a:gd name="T10" fmla="*/ 218 w 276"/>
                <a:gd name="T11" fmla="*/ 42 h 271"/>
                <a:gd name="T12" fmla="*/ 227 w 276"/>
                <a:gd name="T13" fmla="*/ 35 h 271"/>
                <a:gd name="T14" fmla="*/ 244 w 276"/>
                <a:gd name="T15" fmla="*/ 0 h 271"/>
                <a:gd name="T16" fmla="*/ 276 w 276"/>
                <a:gd name="T17" fmla="*/ 8 h 271"/>
                <a:gd name="T18" fmla="*/ 259 w 276"/>
                <a:gd name="T19" fmla="*/ 57 h 271"/>
                <a:gd name="T20" fmla="*/ 238 w 276"/>
                <a:gd name="T21" fmla="*/ 77 h 271"/>
                <a:gd name="T22" fmla="*/ 170 w 276"/>
                <a:gd name="T23" fmla="*/ 97 h 271"/>
                <a:gd name="T24" fmla="*/ 174 w 276"/>
                <a:gd name="T25" fmla="*/ 268 h 271"/>
                <a:gd name="T26" fmla="*/ 56 w 276"/>
                <a:gd name="T27" fmla="*/ 263 h 271"/>
                <a:gd name="T28" fmla="*/ 60 w 276"/>
                <a:gd name="T29" fmla="*/ 149 h 271"/>
                <a:gd name="T30" fmla="*/ 36 w 276"/>
                <a:gd name="T31" fmla="*/ 188 h 271"/>
                <a:gd name="T32" fmla="*/ 33 w 276"/>
                <a:gd name="T33" fmla="*/ 235 h 271"/>
                <a:gd name="T34" fmla="*/ 3 w 276"/>
                <a:gd name="T35" fmla="*/ 235 h 271"/>
                <a:gd name="T36" fmla="*/ 1 w 276"/>
                <a:gd name="T37" fmla="*/ 2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" h="271">
                  <a:moveTo>
                    <a:pt x="1" y="201"/>
                  </a:moveTo>
                  <a:cubicBezTo>
                    <a:pt x="0" y="189"/>
                    <a:pt x="3" y="177"/>
                    <a:pt x="8" y="165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8" y="72"/>
                    <a:pt x="66" y="58"/>
                    <a:pt x="87" y="55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218" y="42"/>
                    <a:pt x="218" y="42"/>
                    <a:pt x="218" y="42"/>
                  </a:cubicBezTo>
                  <a:cubicBezTo>
                    <a:pt x="222" y="41"/>
                    <a:pt x="226" y="39"/>
                    <a:pt x="227" y="35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5" y="1"/>
                    <a:pt x="265" y="5"/>
                    <a:pt x="276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55" y="67"/>
                    <a:pt x="248" y="74"/>
                    <a:pt x="238" y="7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4" y="268"/>
                    <a:pt x="174" y="268"/>
                    <a:pt x="174" y="268"/>
                  </a:cubicBezTo>
                  <a:cubicBezTo>
                    <a:pt x="135" y="271"/>
                    <a:pt x="95" y="270"/>
                    <a:pt x="56" y="26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3" y="235"/>
                    <a:pt x="33" y="235"/>
                    <a:pt x="33" y="235"/>
                  </a:cubicBezTo>
                  <a:cubicBezTo>
                    <a:pt x="23" y="235"/>
                    <a:pt x="13" y="235"/>
                    <a:pt x="3" y="235"/>
                  </a:cubicBezTo>
                  <a:lnTo>
                    <a:pt x="1" y="20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ṣ1ïdè">
              <a:extLst>
                <a:ext uri="{FF2B5EF4-FFF2-40B4-BE49-F238E27FC236}">
                  <a16:creationId xmlns:a16="http://schemas.microsoft.com/office/drawing/2014/main" id="{05885342-9B64-4FB5-A4B2-DD64CEF5270B}"/>
                </a:ext>
              </a:extLst>
            </p:cNvPr>
            <p:cNvSpPr/>
            <p:nvPr/>
          </p:nvSpPr>
          <p:spPr bwMode="auto">
            <a:xfrm>
              <a:off x="1563621" y="5455428"/>
              <a:ext cx="90488" cy="187325"/>
            </a:xfrm>
            <a:custGeom>
              <a:avLst/>
              <a:gdLst>
                <a:gd name="T0" fmla="*/ 30 w 30"/>
                <a:gd name="T1" fmla="*/ 0 h 62"/>
                <a:gd name="T2" fmla="*/ 27 w 30"/>
                <a:gd name="T3" fmla="*/ 48 h 62"/>
                <a:gd name="T4" fmla="*/ 17 w 30"/>
                <a:gd name="T5" fmla="*/ 61 h 62"/>
                <a:gd name="T6" fmla="*/ 3 w 30"/>
                <a:gd name="T7" fmla="*/ 50 h 62"/>
                <a:gd name="T8" fmla="*/ 0 w 30"/>
                <a:gd name="T9" fmla="*/ 0 h 62"/>
                <a:gd name="T10" fmla="*/ 30 w 30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2">
                  <a:moveTo>
                    <a:pt x="30" y="0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27" y="54"/>
                    <a:pt x="23" y="60"/>
                    <a:pt x="17" y="61"/>
                  </a:cubicBezTo>
                  <a:cubicBezTo>
                    <a:pt x="10" y="62"/>
                    <a:pt x="4" y="58"/>
                    <a:pt x="3" y="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20" y="0"/>
                    <a:pt x="30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CFD2B7-C6C8-4D60-BC62-0C3750BBC4E1}"/>
              </a:ext>
            </a:extLst>
          </p:cNvPr>
          <p:cNvGrpSpPr/>
          <p:nvPr/>
        </p:nvGrpSpPr>
        <p:grpSpPr>
          <a:xfrm>
            <a:off x="9436104" y="4650404"/>
            <a:ext cx="2286001" cy="2043112"/>
            <a:chOff x="9477379" y="4606115"/>
            <a:chExt cx="2286001" cy="2043112"/>
          </a:xfrm>
        </p:grpSpPr>
        <p:sp>
          <p:nvSpPr>
            <p:cNvPr id="12" name="îṡ1íḋe">
              <a:extLst>
                <a:ext uri="{FF2B5EF4-FFF2-40B4-BE49-F238E27FC236}">
                  <a16:creationId xmlns:a16="http://schemas.microsoft.com/office/drawing/2014/main" id="{03E8E114-C0E9-4623-89A6-CA259276507D}"/>
                </a:ext>
              </a:extLst>
            </p:cNvPr>
            <p:cNvSpPr/>
            <p:nvPr/>
          </p:nvSpPr>
          <p:spPr bwMode="auto">
            <a:xfrm>
              <a:off x="10450517" y="6557152"/>
              <a:ext cx="768350" cy="92075"/>
            </a:xfrm>
            <a:custGeom>
              <a:avLst/>
              <a:gdLst>
                <a:gd name="T0" fmla="*/ 240 w 255"/>
                <a:gd name="T1" fmla="*/ 0 h 31"/>
                <a:gd name="T2" fmla="*/ 15 w 255"/>
                <a:gd name="T3" fmla="*/ 0 h 31"/>
                <a:gd name="T4" fmla="*/ 0 w 255"/>
                <a:gd name="T5" fmla="*/ 15 h 31"/>
                <a:gd name="T6" fmla="*/ 0 w 255"/>
                <a:gd name="T7" fmla="*/ 16 h 31"/>
                <a:gd name="T8" fmla="*/ 15 w 255"/>
                <a:gd name="T9" fmla="*/ 31 h 31"/>
                <a:gd name="T10" fmla="*/ 240 w 255"/>
                <a:gd name="T11" fmla="*/ 31 h 31"/>
                <a:gd name="T12" fmla="*/ 255 w 255"/>
                <a:gd name="T13" fmla="*/ 16 h 31"/>
                <a:gd name="T14" fmla="*/ 255 w 255"/>
                <a:gd name="T15" fmla="*/ 15 h 31"/>
                <a:gd name="T16" fmla="*/ 240 w 255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1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7" y="31"/>
                    <a:pt x="15" y="31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9" y="31"/>
                    <a:pt x="255" y="25"/>
                    <a:pt x="255" y="16"/>
                  </a:cubicBezTo>
                  <a:cubicBezTo>
                    <a:pt x="255" y="15"/>
                    <a:pt x="255" y="15"/>
                    <a:pt x="255" y="15"/>
                  </a:cubicBezTo>
                  <a:cubicBezTo>
                    <a:pt x="255" y="6"/>
                    <a:pt x="249" y="0"/>
                    <a:pt x="240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sľíḑé">
              <a:extLst>
                <a:ext uri="{FF2B5EF4-FFF2-40B4-BE49-F238E27FC236}">
                  <a16:creationId xmlns:a16="http://schemas.microsoft.com/office/drawing/2014/main" id="{43A167C8-C0E4-4AAF-8012-77ABA5186A4E}"/>
                </a:ext>
              </a:extLst>
            </p:cNvPr>
            <p:cNvSpPr/>
            <p:nvPr/>
          </p:nvSpPr>
          <p:spPr bwMode="auto">
            <a:xfrm>
              <a:off x="11139492" y="6309502"/>
              <a:ext cx="593725" cy="93663"/>
            </a:xfrm>
            <a:custGeom>
              <a:avLst/>
              <a:gdLst>
                <a:gd name="T0" fmla="*/ 183 w 197"/>
                <a:gd name="T1" fmla="*/ 0 h 31"/>
                <a:gd name="T2" fmla="*/ 15 w 197"/>
                <a:gd name="T3" fmla="*/ 0 h 31"/>
                <a:gd name="T4" fmla="*/ 0 w 197"/>
                <a:gd name="T5" fmla="*/ 14 h 31"/>
                <a:gd name="T6" fmla="*/ 0 w 197"/>
                <a:gd name="T7" fmla="*/ 16 h 31"/>
                <a:gd name="T8" fmla="*/ 15 w 197"/>
                <a:gd name="T9" fmla="*/ 31 h 31"/>
                <a:gd name="T10" fmla="*/ 183 w 197"/>
                <a:gd name="T11" fmla="*/ 31 h 31"/>
                <a:gd name="T12" fmla="*/ 197 w 197"/>
                <a:gd name="T13" fmla="*/ 16 h 31"/>
                <a:gd name="T14" fmla="*/ 197 w 197"/>
                <a:gd name="T15" fmla="*/ 14 h 31"/>
                <a:gd name="T16" fmla="*/ 183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91" y="31"/>
                    <a:pt x="197" y="24"/>
                    <a:pt x="197" y="1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7" y="6"/>
                    <a:pt x="191" y="0"/>
                    <a:pt x="183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ļïḍe">
              <a:extLst>
                <a:ext uri="{FF2B5EF4-FFF2-40B4-BE49-F238E27FC236}">
                  <a16:creationId xmlns:a16="http://schemas.microsoft.com/office/drawing/2014/main" id="{F8368BEC-609B-48FE-B2A3-E274FAA5131A}"/>
                </a:ext>
              </a:extLst>
            </p:cNvPr>
            <p:cNvSpPr/>
            <p:nvPr/>
          </p:nvSpPr>
          <p:spPr bwMode="auto">
            <a:xfrm>
              <a:off x="11215692" y="6309502"/>
              <a:ext cx="171450" cy="46038"/>
            </a:xfrm>
            <a:custGeom>
              <a:avLst/>
              <a:gdLst>
                <a:gd name="T0" fmla="*/ 13 w 57"/>
                <a:gd name="T1" fmla="*/ 1 h 15"/>
                <a:gd name="T2" fmla="*/ 2 w 57"/>
                <a:gd name="T3" fmla="*/ 10 h 15"/>
                <a:gd name="T4" fmla="*/ 4 w 57"/>
                <a:gd name="T5" fmla="*/ 15 h 15"/>
                <a:gd name="T6" fmla="*/ 45 w 57"/>
                <a:gd name="T7" fmla="*/ 15 h 15"/>
                <a:gd name="T8" fmla="*/ 56 w 57"/>
                <a:gd name="T9" fmla="*/ 5 h 15"/>
                <a:gd name="T10" fmla="*/ 57 w 57"/>
                <a:gd name="T11" fmla="*/ 0 h 15"/>
                <a:gd name="T12" fmla="*/ 13 w 57"/>
                <a:gd name="T13" fmla="*/ 0 h 15"/>
                <a:gd name="T14" fmla="*/ 13 w 5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5">
                  <a:moveTo>
                    <a:pt x="13" y="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1" y="15"/>
                    <a:pt x="4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1" y="15"/>
                    <a:pt x="56" y="11"/>
                    <a:pt x="56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2" y="0"/>
                    <a:pt x="27" y="0"/>
                    <a:pt x="13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ṥḷíḑê">
              <a:extLst>
                <a:ext uri="{FF2B5EF4-FFF2-40B4-BE49-F238E27FC236}">
                  <a16:creationId xmlns:a16="http://schemas.microsoft.com/office/drawing/2014/main" id="{667AB4D2-A6A7-4C28-9E19-178A92B40535}"/>
                </a:ext>
              </a:extLst>
            </p:cNvPr>
            <p:cNvSpPr/>
            <p:nvPr/>
          </p:nvSpPr>
          <p:spPr bwMode="auto">
            <a:xfrm>
              <a:off x="11455404" y="6309502"/>
              <a:ext cx="174625" cy="46038"/>
            </a:xfrm>
            <a:custGeom>
              <a:avLst/>
              <a:gdLst>
                <a:gd name="T0" fmla="*/ 9 w 58"/>
                <a:gd name="T1" fmla="*/ 0 h 15"/>
                <a:gd name="T2" fmla="*/ 10 w 58"/>
                <a:gd name="T3" fmla="*/ 3 h 15"/>
                <a:gd name="T4" fmla="*/ 1 w 58"/>
                <a:gd name="T5" fmla="*/ 11 h 15"/>
                <a:gd name="T6" fmla="*/ 3 w 58"/>
                <a:gd name="T7" fmla="*/ 15 h 15"/>
                <a:gd name="T8" fmla="*/ 47 w 58"/>
                <a:gd name="T9" fmla="*/ 15 h 15"/>
                <a:gd name="T10" fmla="*/ 58 w 58"/>
                <a:gd name="T11" fmla="*/ 4 h 15"/>
                <a:gd name="T12" fmla="*/ 58 w 58"/>
                <a:gd name="T13" fmla="*/ 0 h 15"/>
                <a:gd name="T14" fmla="*/ 9 w 5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3" y="15"/>
                    <a:pt x="58" y="10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2" y="0"/>
                    <a:pt x="26" y="0"/>
                    <a:pt x="9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ṥ1ïḓê">
              <a:extLst>
                <a:ext uri="{FF2B5EF4-FFF2-40B4-BE49-F238E27FC236}">
                  <a16:creationId xmlns:a16="http://schemas.microsoft.com/office/drawing/2014/main" id="{8CCE7B19-3BFB-47E9-B4B6-8717F07C7C1E}"/>
                </a:ext>
              </a:extLst>
            </p:cNvPr>
            <p:cNvSpPr/>
            <p:nvPr/>
          </p:nvSpPr>
          <p:spPr bwMode="auto">
            <a:xfrm>
              <a:off x="11253792" y="5487177"/>
              <a:ext cx="376238" cy="822325"/>
            </a:xfrm>
            <a:custGeom>
              <a:avLst/>
              <a:gdLst>
                <a:gd name="T0" fmla="*/ 116 w 125"/>
                <a:gd name="T1" fmla="*/ 0 h 274"/>
                <a:gd name="T2" fmla="*/ 5 w 125"/>
                <a:gd name="T3" fmla="*/ 4 h 274"/>
                <a:gd name="T4" fmla="*/ 0 w 125"/>
                <a:gd name="T5" fmla="*/ 274 h 274"/>
                <a:gd name="T6" fmla="*/ 44 w 125"/>
                <a:gd name="T7" fmla="*/ 274 h 274"/>
                <a:gd name="T8" fmla="*/ 63 w 125"/>
                <a:gd name="T9" fmla="*/ 36 h 274"/>
                <a:gd name="T10" fmla="*/ 76 w 125"/>
                <a:gd name="T11" fmla="*/ 274 h 274"/>
                <a:gd name="T12" fmla="*/ 125 w 125"/>
                <a:gd name="T13" fmla="*/ 274 h 274"/>
                <a:gd name="T14" fmla="*/ 116 w 125"/>
                <a:gd name="T1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74">
                  <a:moveTo>
                    <a:pt x="116" y="0"/>
                  </a:moveTo>
                  <a:cubicBezTo>
                    <a:pt x="79" y="6"/>
                    <a:pt x="42" y="7"/>
                    <a:pt x="5" y="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4" y="274"/>
                    <a:pt x="29" y="274"/>
                    <a:pt x="44" y="274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93" y="274"/>
                    <a:pt x="109" y="274"/>
                    <a:pt x="125" y="274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ṡľíḑè">
              <a:extLst>
                <a:ext uri="{FF2B5EF4-FFF2-40B4-BE49-F238E27FC236}">
                  <a16:creationId xmlns:a16="http://schemas.microsoft.com/office/drawing/2014/main" id="{164B879D-BD28-4312-8110-ABD99DBF5285}"/>
                </a:ext>
              </a:extLst>
            </p:cNvPr>
            <p:cNvSpPr/>
            <p:nvPr/>
          </p:nvSpPr>
          <p:spPr bwMode="auto">
            <a:xfrm>
              <a:off x="10937879" y="4606115"/>
              <a:ext cx="133350" cy="155575"/>
            </a:xfrm>
            <a:custGeom>
              <a:avLst/>
              <a:gdLst>
                <a:gd name="T0" fmla="*/ 26 w 44"/>
                <a:gd name="T1" fmla="*/ 8 h 52"/>
                <a:gd name="T2" fmla="*/ 12 w 44"/>
                <a:gd name="T3" fmla="*/ 1 h 52"/>
                <a:gd name="T4" fmla="*/ 2 w 44"/>
                <a:gd name="T5" fmla="*/ 18 h 52"/>
                <a:gd name="T6" fmla="*/ 14 w 44"/>
                <a:gd name="T7" fmla="*/ 52 h 52"/>
                <a:gd name="T8" fmla="*/ 44 w 44"/>
                <a:gd name="T9" fmla="*/ 45 h 52"/>
                <a:gd name="T10" fmla="*/ 26 w 44"/>
                <a:gd name="T11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26" y="8"/>
                  </a:moveTo>
                  <a:cubicBezTo>
                    <a:pt x="24" y="3"/>
                    <a:pt x="18" y="0"/>
                    <a:pt x="12" y="1"/>
                  </a:cubicBezTo>
                  <a:cubicBezTo>
                    <a:pt x="4" y="3"/>
                    <a:pt x="0" y="11"/>
                    <a:pt x="2" y="1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4" y="50"/>
                    <a:pt x="34" y="46"/>
                    <a:pt x="44" y="45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$ľíḑé">
              <a:extLst>
                <a:ext uri="{FF2B5EF4-FFF2-40B4-BE49-F238E27FC236}">
                  <a16:creationId xmlns:a16="http://schemas.microsoft.com/office/drawing/2014/main" id="{23F435CE-4800-4F16-8921-AF0DBF9B644E}"/>
                </a:ext>
              </a:extLst>
            </p:cNvPr>
            <p:cNvSpPr/>
            <p:nvPr/>
          </p:nvSpPr>
          <p:spPr bwMode="auto">
            <a:xfrm>
              <a:off x="10980742" y="4741052"/>
              <a:ext cx="782638" cy="766763"/>
            </a:xfrm>
            <a:custGeom>
              <a:avLst/>
              <a:gdLst>
                <a:gd name="T0" fmla="*/ 259 w 260"/>
                <a:gd name="T1" fmla="*/ 189 h 255"/>
                <a:gd name="T2" fmla="*/ 253 w 260"/>
                <a:gd name="T3" fmla="*/ 155 h 255"/>
                <a:gd name="T4" fmla="*/ 222 w 260"/>
                <a:gd name="T5" fmla="*/ 86 h 255"/>
                <a:gd name="T6" fmla="*/ 178 w 260"/>
                <a:gd name="T7" fmla="*/ 52 h 255"/>
                <a:gd name="T8" fmla="*/ 113 w 260"/>
                <a:gd name="T9" fmla="*/ 44 h 255"/>
                <a:gd name="T10" fmla="*/ 54 w 260"/>
                <a:gd name="T11" fmla="*/ 39 h 255"/>
                <a:gd name="T12" fmla="*/ 46 w 260"/>
                <a:gd name="T13" fmla="*/ 33 h 255"/>
                <a:gd name="T14" fmla="*/ 30 w 260"/>
                <a:gd name="T15" fmla="*/ 0 h 255"/>
                <a:gd name="T16" fmla="*/ 0 w 260"/>
                <a:gd name="T17" fmla="*/ 7 h 255"/>
                <a:gd name="T18" fmla="*/ 16 w 260"/>
                <a:gd name="T19" fmla="*/ 53 h 255"/>
                <a:gd name="T20" fmla="*/ 35 w 260"/>
                <a:gd name="T21" fmla="*/ 72 h 255"/>
                <a:gd name="T22" fmla="*/ 99 w 260"/>
                <a:gd name="T23" fmla="*/ 91 h 255"/>
                <a:gd name="T24" fmla="*/ 96 w 260"/>
                <a:gd name="T25" fmla="*/ 252 h 255"/>
                <a:gd name="T26" fmla="*/ 207 w 260"/>
                <a:gd name="T27" fmla="*/ 248 h 255"/>
                <a:gd name="T28" fmla="*/ 203 w 260"/>
                <a:gd name="T29" fmla="*/ 140 h 255"/>
                <a:gd name="T30" fmla="*/ 226 w 260"/>
                <a:gd name="T31" fmla="*/ 177 h 255"/>
                <a:gd name="T32" fmla="*/ 229 w 260"/>
                <a:gd name="T33" fmla="*/ 221 h 255"/>
                <a:gd name="T34" fmla="*/ 257 w 260"/>
                <a:gd name="T35" fmla="*/ 221 h 255"/>
                <a:gd name="T36" fmla="*/ 259 w 260"/>
                <a:gd name="T37" fmla="*/ 189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55">
                  <a:moveTo>
                    <a:pt x="259" y="189"/>
                  </a:moveTo>
                  <a:cubicBezTo>
                    <a:pt x="260" y="178"/>
                    <a:pt x="257" y="166"/>
                    <a:pt x="253" y="155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15" y="68"/>
                    <a:pt x="198" y="54"/>
                    <a:pt x="178" y="52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0" y="39"/>
                    <a:pt x="47" y="36"/>
                    <a:pt x="46" y="3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"/>
                    <a:pt x="10" y="5"/>
                    <a:pt x="0" y="7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9" y="62"/>
                    <a:pt x="26" y="69"/>
                    <a:pt x="35" y="7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33" y="255"/>
                    <a:pt x="170" y="254"/>
                    <a:pt x="207" y="248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38" y="221"/>
                    <a:pt x="248" y="221"/>
                    <a:pt x="257" y="221"/>
                  </a:cubicBezTo>
                  <a:lnTo>
                    <a:pt x="259" y="189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ľíḍe">
              <a:extLst>
                <a:ext uri="{FF2B5EF4-FFF2-40B4-BE49-F238E27FC236}">
                  <a16:creationId xmlns:a16="http://schemas.microsoft.com/office/drawing/2014/main" id="{F4AA4541-783A-4E1A-A0F4-0D30CE86DFFB}"/>
                </a:ext>
              </a:extLst>
            </p:cNvPr>
            <p:cNvSpPr/>
            <p:nvPr/>
          </p:nvSpPr>
          <p:spPr bwMode="auto">
            <a:xfrm>
              <a:off x="11669717" y="5406215"/>
              <a:ext cx="84138" cy="176213"/>
            </a:xfrm>
            <a:custGeom>
              <a:avLst/>
              <a:gdLst>
                <a:gd name="T0" fmla="*/ 0 w 28"/>
                <a:gd name="T1" fmla="*/ 0 h 59"/>
                <a:gd name="T2" fmla="*/ 2 w 28"/>
                <a:gd name="T3" fmla="*/ 46 h 59"/>
                <a:gd name="T4" fmla="*/ 12 w 28"/>
                <a:gd name="T5" fmla="*/ 57 h 59"/>
                <a:gd name="T6" fmla="*/ 26 w 28"/>
                <a:gd name="T7" fmla="*/ 48 h 59"/>
                <a:gd name="T8" fmla="*/ 28 w 28"/>
                <a:gd name="T9" fmla="*/ 0 h 59"/>
                <a:gd name="T10" fmla="*/ 0 w 2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59">
                  <a:moveTo>
                    <a:pt x="0" y="0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2" y="51"/>
                    <a:pt x="6" y="56"/>
                    <a:pt x="12" y="57"/>
                  </a:cubicBezTo>
                  <a:cubicBezTo>
                    <a:pt x="18" y="59"/>
                    <a:pt x="25" y="54"/>
                    <a:pt x="26" y="4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ṩlíḓe">
              <a:extLst>
                <a:ext uri="{FF2B5EF4-FFF2-40B4-BE49-F238E27FC236}">
                  <a16:creationId xmlns:a16="http://schemas.microsoft.com/office/drawing/2014/main" id="{548C98A1-4387-483D-9D17-C313D216CF1C}"/>
                </a:ext>
              </a:extLst>
            </p:cNvPr>
            <p:cNvSpPr/>
            <p:nvPr/>
          </p:nvSpPr>
          <p:spPr bwMode="auto">
            <a:xfrm>
              <a:off x="11380792" y="4707715"/>
              <a:ext cx="171450" cy="249238"/>
            </a:xfrm>
            <a:custGeom>
              <a:avLst/>
              <a:gdLst>
                <a:gd name="T0" fmla="*/ 2 w 57"/>
                <a:gd name="T1" fmla="*/ 53 h 83"/>
                <a:gd name="T2" fmla="*/ 9 w 57"/>
                <a:gd name="T3" fmla="*/ 21 h 83"/>
                <a:gd name="T4" fmla="*/ 38 w 57"/>
                <a:gd name="T5" fmla="*/ 4 h 83"/>
                <a:gd name="T6" fmla="*/ 54 w 57"/>
                <a:gd name="T7" fmla="*/ 32 h 83"/>
                <a:gd name="T8" fmla="*/ 45 w 57"/>
                <a:gd name="T9" fmla="*/ 64 h 83"/>
                <a:gd name="T10" fmla="*/ 18 w 57"/>
                <a:gd name="T11" fmla="*/ 79 h 83"/>
                <a:gd name="T12" fmla="*/ 2 w 57"/>
                <a:gd name="T13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3">
                  <a:moveTo>
                    <a:pt x="2" y="53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2" y="8"/>
                    <a:pt x="25" y="0"/>
                    <a:pt x="38" y="4"/>
                  </a:cubicBezTo>
                  <a:cubicBezTo>
                    <a:pt x="50" y="7"/>
                    <a:pt x="57" y="20"/>
                    <a:pt x="54" y="32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2" y="76"/>
                    <a:pt x="30" y="83"/>
                    <a:pt x="18" y="79"/>
                  </a:cubicBezTo>
                  <a:cubicBezTo>
                    <a:pt x="7" y="76"/>
                    <a:pt x="0" y="65"/>
                    <a:pt x="2" y="5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šļîďè">
              <a:extLst>
                <a:ext uri="{FF2B5EF4-FFF2-40B4-BE49-F238E27FC236}">
                  <a16:creationId xmlns:a16="http://schemas.microsoft.com/office/drawing/2014/main" id="{8A8E214B-F215-4364-B54C-E3A5406459F3}"/>
                </a:ext>
              </a:extLst>
            </p:cNvPr>
            <p:cNvSpPr/>
            <p:nvPr/>
          </p:nvSpPr>
          <p:spPr bwMode="auto">
            <a:xfrm>
              <a:off x="11398254" y="4680727"/>
              <a:ext cx="166688" cy="177800"/>
            </a:xfrm>
            <a:custGeom>
              <a:avLst/>
              <a:gdLst>
                <a:gd name="T0" fmla="*/ 43 w 55"/>
                <a:gd name="T1" fmla="*/ 59 h 59"/>
                <a:gd name="T2" fmla="*/ 51 w 55"/>
                <a:gd name="T3" fmla="*/ 43 h 59"/>
                <a:gd name="T4" fmla="*/ 49 w 55"/>
                <a:gd name="T5" fmla="*/ 18 h 59"/>
                <a:gd name="T6" fmla="*/ 44 w 55"/>
                <a:gd name="T7" fmla="*/ 12 h 59"/>
                <a:gd name="T8" fmla="*/ 18 w 55"/>
                <a:gd name="T9" fmla="*/ 2 h 59"/>
                <a:gd name="T10" fmla="*/ 6 w 55"/>
                <a:gd name="T11" fmla="*/ 6 h 59"/>
                <a:gd name="T12" fmla="*/ 0 w 55"/>
                <a:gd name="T13" fmla="*/ 15 h 59"/>
                <a:gd name="T14" fmla="*/ 23 w 55"/>
                <a:gd name="T15" fmla="*/ 35 h 59"/>
                <a:gd name="T16" fmla="*/ 37 w 55"/>
                <a:gd name="T17" fmla="*/ 33 h 59"/>
                <a:gd name="T18" fmla="*/ 35 w 55"/>
                <a:gd name="T19" fmla="*/ 47 h 59"/>
                <a:gd name="T20" fmla="*/ 43 w 55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43" y="59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5" y="35"/>
                    <a:pt x="54" y="25"/>
                    <a:pt x="49" y="18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3"/>
                    <a:pt x="28" y="0"/>
                    <a:pt x="18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1" y="27"/>
                    <a:pt x="11" y="36"/>
                    <a:pt x="23" y="3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52"/>
                    <a:pt x="38" y="57"/>
                    <a:pt x="43" y="59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$ļídé">
              <a:extLst>
                <a:ext uri="{FF2B5EF4-FFF2-40B4-BE49-F238E27FC236}">
                  <a16:creationId xmlns:a16="http://schemas.microsoft.com/office/drawing/2014/main" id="{BF7E818C-5F12-4B03-84D3-1D26EC7FD17D}"/>
                </a:ext>
              </a:extLst>
            </p:cNvPr>
            <p:cNvSpPr/>
            <p:nvPr/>
          </p:nvSpPr>
          <p:spPr bwMode="auto">
            <a:xfrm>
              <a:off x="10752142" y="5780865"/>
              <a:ext cx="346075" cy="754063"/>
            </a:xfrm>
            <a:custGeom>
              <a:avLst/>
              <a:gdLst>
                <a:gd name="T0" fmla="*/ 63 w 115"/>
                <a:gd name="T1" fmla="*/ 130 h 251"/>
                <a:gd name="T2" fmla="*/ 62 w 115"/>
                <a:gd name="T3" fmla="*/ 111 h 251"/>
                <a:gd name="T4" fmla="*/ 84 w 115"/>
                <a:gd name="T5" fmla="*/ 43 h 251"/>
                <a:gd name="T6" fmla="*/ 97 w 115"/>
                <a:gd name="T7" fmla="*/ 0 h 251"/>
                <a:gd name="T8" fmla="*/ 5 w 115"/>
                <a:gd name="T9" fmla="*/ 28 h 251"/>
                <a:gd name="T10" fmla="*/ 2 w 115"/>
                <a:gd name="T11" fmla="*/ 70 h 251"/>
                <a:gd name="T12" fmla="*/ 20 w 115"/>
                <a:gd name="T13" fmla="*/ 146 h 251"/>
                <a:gd name="T14" fmla="*/ 67 w 115"/>
                <a:gd name="T15" fmla="*/ 248 h 251"/>
                <a:gd name="T16" fmla="*/ 67 w 115"/>
                <a:gd name="T17" fmla="*/ 251 h 251"/>
                <a:gd name="T18" fmla="*/ 115 w 115"/>
                <a:gd name="T19" fmla="*/ 251 h 251"/>
                <a:gd name="T20" fmla="*/ 63 w 115"/>
                <a:gd name="T21" fmla="*/ 13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251">
                  <a:moveTo>
                    <a:pt x="63" y="130"/>
                  </a:moveTo>
                  <a:cubicBezTo>
                    <a:pt x="60" y="124"/>
                    <a:pt x="60" y="117"/>
                    <a:pt x="62" y="111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4" y="43"/>
                    <a:pt x="97" y="5"/>
                    <a:pt x="97" y="0"/>
                  </a:cubicBezTo>
                  <a:cubicBezTo>
                    <a:pt x="97" y="0"/>
                    <a:pt x="5" y="21"/>
                    <a:pt x="5" y="28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92"/>
                    <a:pt x="7" y="121"/>
                    <a:pt x="20" y="146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9"/>
                    <a:pt x="67" y="250"/>
                    <a:pt x="67" y="251"/>
                  </a:cubicBezTo>
                  <a:cubicBezTo>
                    <a:pt x="84" y="251"/>
                    <a:pt x="99" y="251"/>
                    <a:pt x="115" y="251"/>
                  </a:cubicBezTo>
                  <a:lnTo>
                    <a:pt x="63" y="130"/>
                  </a:lnTo>
                  <a:close/>
                </a:path>
              </a:pathLst>
            </a:custGeom>
            <a:solidFill>
              <a:srgbClr val="F68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ṡḷíḋê">
              <a:extLst>
                <a:ext uri="{FF2B5EF4-FFF2-40B4-BE49-F238E27FC236}">
                  <a16:creationId xmlns:a16="http://schemas.microsoft.com/office/drawing/2014/main" id="{083F3C25-21A5-41A7-B5B9-AA437CCB6D03}"/>
                </a:ext>
              </a:extLst>
            </p:cNvPr>
            <p:cNvSpPr/>
            <p:nvPr/>
          </p:nvSpPr>
          <p:spPr bwMode="auto">
            <a:xfrm>
              <a:off x="10910892" y="6534927"/>
              <a:ext cx="211138" cy="73025"/>
            </a:xfrm>
            <a:custGeom>
              <a:avLst/>
              <a:gdLst>
                <a:gd name="T0" fmla="*/ 62 w 70"/>
                <a:gd name="T1" fmla="*/ 0 h 24"/>
                <a:gd name="T2" fmla="*/ 14 w 70"/>
                <a:gd name="T3" fmla="*/ 0 h 24"/>
                <a:gd name="T4" fmla="*/ 14 w 70"/>
                <a:gd name="T5" fmla="*/ 1 h 24"/>
                <a:gd name="T6" fmla="*/ 3 w 70"/>
                <a:gd name="T7" fmla="*/ 13 h 24"/>
                <a:gd name="T8" fmla="*/ 11 w 70"/>
                <a:gd name="T9" fmla="*/ 23 h 24"/>
                <a:gd name="T10" fmla="*/ 61 w 70"/>
                <a:gd name="T11" fmla="*/ 24 h 24"/>
                <a:gd name="T12" fmla="*/ 68 w 70"/>
                <a:gd name="T13" fmla="*/ 13 h 24"/>
                <a:gd name="T14" fmla="*/ 62 w 7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62" y="0"/>
                  </a:moveTo>
                  <a:cubicBezTo>
                    <a:pt x="46" y="0"/>
                    <a:pt x="31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17"/>
                    <a:pt x="6" y="23"/>
                    <a:pt x="11" y="23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4"/>
                    <a:pt x="70" y="19"/>
                    <a:pt x="68" y="13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ḻïdê">
              <a:extLst>
                <a:ext uri="{FF2B5EF4-FFF2-40B4-BE49-F238E27FC236}">
                  <a16:creationId xmlns:a16="http://schemas.microsoft.com/office/drawing/2014/main" id="{87BE9FFC-3DFE-4F81-BDD4-D1BCCF5733E2}"/>
                </a:ext>
              </a:extLst>
            </p:cNvPr>
            <p:cNvSpPr/>
            <p:nvPr/>
          </p:nvSpPr>
          <p:spPr bwMode="auto">
            <a:xfrm>
              <a:off x="10618792" y="5080777"/>
              <a:ext cx="168275" cy="212725"/>
            </a:xfrm>
            <a:custGeom>
              <a:avLst/>
              <a:gdLst>
                <a:gd name="T0" fmla="*/ 53 w 56"/>
                <a:gd name="T1" fmla="*/ 39 h 71"/>
                <a:gd name="T2" fmla="*/ 45 w 56"/>
                <a:gd name="T3" fmla="*/ 16 h 71"/>
                <a:gd name="T4" fmla="*/ 20 w 56"/>
                <a:gd name="T5" fmla="*/ 2 h 71"/>
                <a:gd name="T6" fmla="*/ 18 w 56"/>
                <a:gd name="T7" fmla="*/ 3 h 71"/>
                <a:gd name="T8" fmla="*/ 3 w 56"/>
                <a:gd name="T9" fmla="*/ 29 h 71"/>
                <a:gd name="T10" fmla="*/ 10 w 56"/>
                <a:gd name="T11" fmla="*/ 53 h 71"/>
                <a:gd name="T12" fmla="*/ 39 w 56"/>
                <a:gd name="T13" fmla="*/ 65 h 71"/>
                <a:gd name="T14" fmla="*/ 42 w 56"/>
                <a:gd name="T15" fmla="*/ 64 h 71"/>
                <a:gd name="T16" fmla="*/ 53 w 56"/>
                <a:gd name="T17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1">
                  <a:moveTo>
                    <a:pt x="53" y="39"/>
                  </a:moveTo>
                  <a:cubicBezTo>
                    <a:pt x="45" y="16"/>
                    <a:pt x="45" y="16"/>
                    <a:pt x="45" y="16"/>
                  </a:cubicBezTo>
                  <a:cubicBezTo>
                    <a:pt x="42" y="6"/>
                    <a:pt x="31" y="0"/>
                    <a:pt x="20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6"/>
                    <a:pt x="0" y="18"/>
                    <a:pt x="3" y="29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4" y="65"/>
                    <a:pt x="28" y="71"/>
                    <a:pt x="39" y="65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59"/>
                    <a:pt x="56" y="49"/>
                    <a:pt x="53" y="39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şľiḋé">
              <a:extLst>
                <a:ext uri="{FF2B5EF4-FFF2-40B4-BE49-F238E27FC236}">
                  <a16:creationId xmlns:a16="http://schemas.microsoft.com/office/drawing/2014/main" id="{BAAD7493-8AA2-4A9A-A7CC-B284815FFA5D}"/>
                </a:ext>
              </a:extLst>
            </p:cNvPr>
            <p:cNvSpPr/>
            <p:nvPr/>
          </p:nvSpPr>
          <p:spPr bwMode="auto">
            <a:xfrm>
              <a:off x="10537829" y="5471302"/>
              <a:ext cx="244475" cy="141288"/>
            </a:xfrm>
            <a:custGeom>
              <a:avLst/>
              <a:gdLst>
                <a:gd name="T0" fmla="*/ 144 w 154"/>
                <a:gd name="T1" fmla="*/ 19 h 89"/>
                <a:gd name="T2" fmla="*/ 15 w 154"/>
                <a:gd name="T3" fmla="*/ 0 h 89"/>
                <a:gd name="T4" fmla="*/ 0 w 154"/>
                <a:gd name="T5" fmla="*/ 51 h 89"/>
                <a:gd name="T6" fmla="*/ 154 w 154"/>
                <a:gd name="T7" fmla="*/ 89 h 89"/>
                <a:gd name="T8" fmla="*/ 144 w 154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144" y="19"/>
                  </a:moveTo>
                  <a:lnTo>
                    <a:pt x="15" y="0"/>
                  </a:lnTo>
                  <a:lnTo>
                    <a:pt x="0" y="51"/>
                  </a:lnTo>
                  <a:lnTo>
                    <a:pt x="154" y="89"/>
                  </a:lnTo>
                  <a:lnTo>
                    <a:pt x="144" y="19"/>
                  </a:lnTo>
                  <a:close/>
                </a:path>
              </a:pathLst>
            </a:custGeom>
            <a:solidFill>
              <a:srgbClr val="F68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ŝľiḑè">
              <a:extLst>
                <a:ext uri="{FF2B5EF4-FFF2-40B4-BE49-F238E27FC236}">
                  <a16:creationId xmlns:a16="http://schemas.microsoft.com/office/drawing/2014/main" id="{29132095-5178-4B91-AA03-7A7AFDE50169}"/>
                </a:ext>
              </a:extLst>
            </p:cNvPr>
            <p:cNvSpPr/>
            <p:nvPr/>
          </p:nvSpPr>
          <p:spPr bwMode="auto">
            <a:xfrm>
              <a:off x="10285417" y="5279215"/>
              <a:ext cx="412750" cy="312738"/>
            </a:xfrm>
            <a:custGeom>
              <a:avLst/>
              <a:gdLst>
                <a:gd name="T0" fmla="*/ 114 w 137"/>
                <a:gd name="T1" fmla="*/ 3 h 104"/>
                <a:gd name="T2" fmla="*/ 100 w 137"/>
                <a:gd name="T3" fmla="*/ 21 h 104"/>
                <a:gd name="T4" fmla="*/ 78 w 137"/>
                <a:gd name="T5" fmla="*/ 54 h 104"/>
                <a:gd name="T6" fmla="*/ 22 w 137"/>
                <a:gd name="T7" fmla="*/ 1 h 104"/>
                <a:gd name="T8" fmla="*/ 4 w 137"/>
                <a:gd name="T9" fmla="*/ 20 h 104"/>
                <a:gd name="T10" fmla="*/ 64 w 137"/>
                <a:gd name="T11" fmla="*/ 96 h 104"/>
                <a:gd name="T12" fmla="*/ 92 w 137"/>
                <a:gd name="T13" fmla="*/ 98 h 104"/>
                <a:gd name="T14" fmla="*/ 128 w 137"/>
                <a:gd name="T15" fmla="*/ 54 h 104"/>
                <a:gd name="T16" fmla="*/ 134 w 137"/>
                <a:gd name="T17" fmla="*/ 62 h 104"/>
                <a:gd name="T18" fmla="*/ 114 w 137"/>
                <a:gd name="T1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04">
                  <a:moveTo>
                    <a:pt x="114" y="3"/>
                  </a:moveTo>
                  <a:cubicBezTo>
                    <a:pt x="109" y="8"/>
                    <a:pt x="104" y="14"/>
                    <a:pt x="100" y="21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30" y="2"/>
                    <a:pt x="22" y="1"/>
                  </a:cubicBezTo>
                  <a:cubicBezTo>
                    <a:pt x="13" y="0"/>
                    <a:pt x="0" y="10"/>
                    <a:pt x="4" y="20"/>
                  </a:cubicBezTo>
                  <a:cubicBezTo>
                    <a:pt x="7" y="27"/>
                    <a:pt x="33" y="65"/>
                    <a:pt x="64" y="96"/>
                  </a:cubicBezTo>
                  <a:cubicBezTo>
                    <a:pt x="71" y="103"/>
                    <a:pt x="83" y="104"/>
                    <a:pt x="92" y="98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7" y="40"/>
                    <a:pt x="132" y="14"/>
                    <a:pt x="114" y="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ṡḻîḍé">
              <a:extLst>
                <a:ext uri="{FF2B5EF4-FFF2-40B4-BE49-F238E27FC236}">
                  <a16:creationId xmlns:a16="http://schemas.microsoft.com/office/drawing/2014/main" id="{0824A3C1-A923-4FA3-8227-AD2937D39F17}"/>
                </a:ext>
              </a:extLst>
            </p:cNvPr>
            <p:cNvSpPr/>
            <p:nvPr/>
          </p:nvSpPr>
          <p:spPr bwMode="auto">
            <a:xfrm>
              <a:off x="10555292" y="6534927"/>
              <a:ext cx="211138" cy="69850"/>
            </a:xfrm>
            <a:custGeom>
              <a:avLst/>
              <a:gdLst>
                <a:gd name="T0" fmla="*/ 21 w 70"/>
                <a:gd name="T1" fmla="*/ 0 h 23"/>
                <a:gd name="T2" fmla="*/ 5 w 70"/>
                <a:gd name="T3" fmla="*/ 12 h 23"/>
                <a:gd name="T4" fmla="*/ 8 w 70"/>
                <a:gd name="T5" fmla="*/ 22 h 23"/>
                <a:gd name="T6" fmla="*/ 59 w 70"/>
                <a:gd name="T7" fmla="*/ 23 h 23"/>
                <a:gd name="T8" fmla="*/ 70 w 70"/>
                <a:gd name="T9" fmla="*/ 12 h 23"/>
                <a:gd name="T10" fmla="*/ 70 w 70"/>
                <a:gd name="T11" fmla="*/ 0 h 23"/>
                <a:gd name="T12" fmla="*/ 21 w 70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3">
                  <a:moveTo>
                    <a:pt x="21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0" y="15"/>
                    <a:pt x="3" y="22"/>
                    <a:pt x="8" y="22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5" y="23"/>
                    <a:pt x="70" y="18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3" y="0"/>
                    <a:pt x="36" y="0"/>
                    <a:pt x="21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liďé">
              <a:extLst>
                <a:ext uri="{FF2B5EF4-FFF2-40B4-BE49-F238E27FC236}">
                  <a16:creationId xmlns:a16="http://schemas.microsoft.com/office/drawing/2014/main" id="{A9300412-80A7-4517-A745-FA421A09E9B9}"/>
                </a:ext>
              </a:extLst>
            </p:cNvPr>
            <p:cNvSpPr/>
            <p:nvPr/>
          </p:nvSpPr>
          <p:spPr bwMode="auto">
            <a:xfrm>
              <a:off x="10615617" y="5868177"/>
              <a:ext cx="322263" cy="666750"/>
            </a:xfrm>
            <a:custGeom>
              <a:avLst/>
              <a:gdLst>
                <a:gd name="T0" fmla="*/ 53 w 107"/>
                <a:gd name="T1" fmla="*/ 91 h 222"/>
                <a:gd name="T2" fmla="*/ 107 w 107"/>
                <a:gd name="T3" fmla="*/ 20 h 222"/>
                <a:gd name="T4" fmla="*/ 40 w 107"/>
                <a:gd name="T5" fmla="*/ 0 h 222"/>
                <a:gd name="T6" fmla="*/ 17 w 107"/>
                <a:gd name="T7" fmla="*/ 41 h 222"/>
                <a:gd name="T8" fmla="*/ 2 w 107"/>
                <a:gd name="T9" fmla="*/ 116 h 222"/>
                <a:gd name="T10" fmla="*/ 3 w 107"/>
                <a:gd name="T11" fmla="*/ 218 h 222"/>
                <a:gd name="T12" fmla="*/ 1 w 107"/>
                <a:gd name="T13" fmla="*/ 222 h 222"/>
                <a:gd name="T14" fmla="*/ 50 w 107"/>
                <a:gd name="T15" fmla="*/ 222 h 222"/>
                <a:gd name="T16" fmla="*/ 47 w 107"/>
                <a:gd name="T17" fmla="*/ 108 h 222"/>
                <a:gd name="T18" fmla="*/ 53 w 107"/>
                <a:gd name="T19" fmla="*/ 9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22">
                  <a:moveTo>
                    <a:pt x="53" y="91"/>
                  </a:moveTo>
                  <a:cubicBezTo>
                    <a:pt x="107" y="20"/>
                    <a:pt x="107" y="20"/>
                    <a:pt x="107" y="20"/>
                  </a:cubicBezTo>
                  <a:cubicBezTo>
                    <a:pt x="85" y="14"/>
                    <a:pt x="62" y="8"/>
                    <a:pt x="40" y="0"/>
                  </a:cubicBezTo>
                  <a:cubicBezTo>
                    <a:pt x="30" y="19"/>
                    <a:pt x="17" y="41"/>
                    <a:pt x="17" y="41"/>
                  </a:cubicBezTo>
                  <a:cubicBezTo>
                    <a:pt x="6" y="63"/>
                    <a:pt x="0" y="91"/>
                    <a:pt x="2" y="116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19"/>
                    <a:pt x="2" y="221"/>
                    <a:pt x="1" y="222"/>
                  </a:cubicBezTo>
                  <a:cubicBezTo>
                    <a:pt x="16" y="222"/>
                    <a:pt x="33" y="222"/>
                    <a:pt x="50" y="222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7" y="102"/>
                    <a:pt x="49" y="96"/>
                    <a:pt x="53" y="91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ṥľídè">
              <a:extLst>
                <a:ext uri="{FF2B5EF4-FFF2-40B4-BE49-F238E27FC236}">
                  <a16:creationId xmlns:a16="http://schemas.microsoft.com/office/drawing/2014/main" id="{B87120C9-31B5-4D60-AE81-067D2D969094}"/>
                </a:ext>
              </a:extLst>
            </p:cNvPr>
            <p:cNvSpPr/>
            <p:nvPr/>
          </p:nvSpPr>
          <p:spPr bwMode="auto">
            <a:xfrm>
              <a:off x="10628317" y="5212540"/>
              <a:ext cx="333375" cy="400050"/>
            </a:xfrm>
            <a:custGeom>
              <a:avLst/>
              <a:gdLst>
                <a:gd name="T0" fmla="*/ 45 w 111"/>
                <a:gd name="T1" fmla="*/ 0 h 133"/>
                <a:gd name="T2" fmla="*/ 21 w 111"/>
                <a:gd name="T3" fmla="*/ 8 h 133"/>
                <a:gd name="T4" fmla="*/ 0 w 111"/>
                <a:gd name="T5" fmla="*/ 25 h 133"/>
                <a:gd name="T6" fmla="*/ 20 w 111"/>
                <a:gd name="T7" fmla="*/ 84 h 133"/>
                <a:gd name="T8" fmla="*/ 23 w 111"/>
                <a:gd name="T9" fmla="*/ 89 h 133"/>
                <a:gd name="T10" fmla="*/ 43 w 111"/>
                <a:gd name="T11" fmla="*/ 133 h 133"/>
                <a:gd name="T12" fmla="*/ 111 w 111"/>
                <a:gd name="T13" fmla="*/ 108 h 133"/>
                <a:gd name="T14" fmla="*/ 45 w 11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3">
                  <a:moveTo>
                    <a:pt x="45" y="0"/>
                  </a:moveTo>
                  <a:cubicBezTo>
                    <a:pt x="42" y="0"/>
                    <a:pt x="30" y="3"/>
                    <a:pt x="21" y="8"/>
                  </a:cubicBezTo>
                  <a:cubicBezTo>
                    <a:pt x="13" y="13"/>
                    <a:pt x="6" y="18"/>
                    <a:pt x="0" y="25"/>
                  </a:cubicBezTo>
                  <a:cubicBezTo>
                    <a:pt x="18" y="36"/>
                    <a:pt x="23" y="62"/>
                    <a:pt x="20" y="84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2" y="103"/>
                    <a:pt x="38" y="117"/>
                    <a:pt x="43" y="133"/>
                  </a:cubicBezTo>
                  <a:cubicBezTo>
                    <a:pt x="68" y="131"/>
                    <a:pt x="91" y="122"/>
                    <a:pt x="111" y="108"/>
                  </a:cubicBezTo>
                  <a:cubicBezTo>
                    <a:pt x="94" y="63"/>
                    <a:pt x="84" y="3"/>
                    <a:pt x="45" y="0"/>
                  </a:cubicBez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Sḷiďe">
              <a:extLst>
                <a:ext uri="{FF2B5EF4-FFF2-40B4-BE49-F238E27FC236}">
                  <a16:creationId xmlns:a16="http://schemas.microsoft.com/office/drawing/2014/main" id="{8005FEA5-FEF2-48C8-AC05-8D5BC5CB8497}"/>
                </a:ext>
              </a:extLst>
            </p:cNvPr>
            <p:cNvSpPr/>
            <p:nvPr/>
          </p:nvSpPr>
          <p:spPr bwMode="auto">
            <a:xfrm>
              <a:off x="10736267" y="5537977"/>
              <a:ext cx="339725" cy="390525"/>
            </a:xfrm>
            <a:custGeom>
              <a:avLst/>
              <a:gdLst>
                <a:gd name="T0" fmla="*/ 105 w 113"/>
                <a:gd name="T1" fmla="*/ 42 h 130"/>
                <a:gd name="T2" fmla="*/ 79 w 113"/>
                <a:gd name="T3" fmla="*/ 11 h 130"/>
                <a:gd name="T4" fmla="*/ 75 w 113"/>
                <a:gd name="T5" fmla="*/ 0 h 130"/>
                <a:gd name="T6" fmla="*/ 7 w 113"/>
                <a:gd name="T7" fmla="*/ 25 h 130"/>
                <a:gd name="T8" fmla="*/ 15 w 113"/>
                <a:gd name="T9" fmla="*/ 77 h 130"/>
                <a:gd name="T10" fmla="*/ 14 w 113"/>
                <a:gd name="T11" fmla="*/ 80 h 130"/>
                <a:gd name="T12" fmla="*/ 0 w 113"/>
                <a:gd name="T13" fmla="*/ 110 h 130"/>
                <a:gd name="T14" fmla="*/ 67 w 113"/>
                <a:gd name="T15" fmla="*/ 130 h 130"/>
                <a:gd name="T16" fmla="*/ 71 w 113"/>
                <a:gd name="T17" fmla="*/ 124 h 130"/>
                <a:gd name="T18" fmla="*/ 95 w 113"/>
                <a:gd name="T19" fmla="*/ 96 h 130"/>
                <a:gd name="T20" fmla="*/ 105 w 113"/>
                <a:gd name="T21" fmla="*/ 4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30">
                  <a:moveTo>
                    <a:pt x="105" y="42"/>
                  </a:moveTo>
                  <a:cubicBezTo>
                    <a:pt x="95" y="22"/>
                    <a:pt x="79" y="11"/>
                    <a:pt x="79" y="11"/>
                  </a:cubicBezTo>
                  <a:cubicBezTo>
                    <a:pt x="78" y="8"/>
                    <a:pt x="76" y="4"/>
                    <a:pt x="75" y="0"/>
                  </a:cubicBezTo>
                  <a:cubicBezTo>
                    <a:pt x="55" y="14"/>
                    <a:pt x="32" y="23"/>
                    <a:pt x="7" y="25"/>
                  </a:cubicBezTo>
                  <a:cubicBezTo>
                    <a:pt x="12" y="42"/>
                    <a:pt x="15" y="59"/>
                    <a:pt x="15" y="77"/>
                  </a:cubicBezTo>
                  <a:cubicBezTo>
                    <a:pt x="15" y="79"/>
                    <a:pt x="14" y="80"/>
                    <a:pt x="14" y="80"/>
                  </a:cubicBezTo>
                  <a:cubicBezTo>
                    <a:pt x="14" y="83"/>
                    <a:pt x="8" y="96"/>
                    <a:pt x="0" y="110"/>
                  </a:cubicBezTo>
                  <a:cubicBezTo>
                    <a:pt x="22" y="118"/>
                    <a:pt x="45" y="124"/>
                    <a:pt x="67" y="130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108" y="80"/>
                    <a:pt x="113" y="61"/>
                    <a:pt x="105" y="42"/>
                  </a:cubicBezTo>
                  <a:close/>
                </a:path>
              </a:pathLst>
            </a:custGeom>
            <a:solidFill>
              <a:srgbClr val="C8B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ḻïḓè">
              <a:extLst>
                <a:ext uri="{FF2B5EF4-FFF2-40B4-BE49-F238E27FC236}">
                  <a16:creationId xmlns:a16="http://schemas.microsoft.com/office/drawing/2014/main" id="{1B910488-449A-44F8-9B74-FFF01F1CC9AC}"/>
                </a:ext>
              </a:extLst>
            </p:cNvPr>
            <p:cNvSpPr/>
            <p:nvPr/>
          </p:nvSpPr>
          <p:spPr bwMode="auto">
            <a:xfrm>
              <a:off x="10679117" y="5571315"/>
              <a:ext cx="422275" cy="538163"/>
            </a:xfrm>
            <a:custGeom>
              <a:avLst/>
              <a:gdLst>
                <a:gd name="T0" fmla="*/ 0 w 140"/>
                <a:gd name="T1" fmla="*/ 133 h 179"/>
                <a:gd name="T2" fmla="*/ 140 w 140"/>
                <a:gd name="T3" fmla="*/ 168 h 179"/>
                <a:gd name="T4" fmla="*/ 128 w 140"/>
                <a:gd name="T5" fmla="*/ 63 h 179"/>
                <a:gd name="T6" fmla="*/ 98 w 140"/>
                <a:gd name="T7" fmla="*/ 0 h 179"/>
                <a:gd name="T8" fmla="*/ 30 w 140"/>
                <a:gd name="T9" fmla="*/ 30 h 179"/>
                <a:gd name="T10" fmla="*/ 18 w 140"/>
                <a:gd name="T11" fmla="*/ 87 h 179"/>
                <a:gd name="T12" fmla="*/ 0 w 140"/>
                <a:gd name="T1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79">
                  <a:moveTo>
                    <a:pt x="0" y="133"/>
                  </a:moveTo>
                  <a:cubicBezTo>
                    <a:pt x="0" y="133"/>
                    <a:pt x="48" y="179"/>
                    <a:pt x="140" y="168"/>
                  </a:cubicBezTo>
                  <a:cubicBezTo>
                    <a:pt x="140" y="168"/>
                    <a:pt x="119" y="114"/>
                    <a:pt x="128" y="63"/>
                  </a:cubicBezTo>
                  <a:cubicBezTo>
                    <a:pt x="135" y="24"/>
                    <a:pt x="98" y="0"/>
                    <a:pt x="98" y="0"/>
                  </a:cubicBezTo>
                  <a:cubicBezTo>
                    <a:pt x="98" y="0"/>
                    <a:pt x="75" y="24"/>
                    <a:pt x="30" y="30"/>
                  </a:cubicBezTo>
                  <a:cubicBezTo>
                    <a:pt x="30" y="30"/>
                    <a:pt x="35" y="60"/>
                    <a:pt x="18" y="87"/>
                  </a:cubicBezTo>
                  <a:cubicBezTo>
                    <a:pt x="7" y="103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ḷíḍê">
              <a:extLst>
                <a:ext uri="{FF2B5EF4-FFF2-40B4-BE49-F238E27FC236}">
                  <a16:creationId xmlns:a16="http://schemas.microsoft.com/office/drawing/2014/main" id="{F386F0DA-7EF3-4152-96B2-819A4DB25622}"/>
                </a:ext>
              </a:extLst>
            </p:cNvPr>
            <p:cNvSpPr/>
            <p:nvPr/>
          </p:nvSpPr>
          <p:spPr bwMode="auto">
            <a:xfrm>
              <a:off x="10591804" y="5063315"/>
              <a:ext cx="406400" cy="477838"/>
            </a:xfrm>
            <a:custGeom>
              <a:avLst/>
              <a:gdLst>
                <a:gd name="T0" fmla="*/ 22 w 135"/>
                <a:gd name="T1" fmla="*/ 33 h 159"/>
                <a:gd name="T2" fmla="*/ 5 w 135"/>
                <a:gd name="T3" fmla="*/ 35 h 159"/>
                <a:gd name="T4" fmla="*/ 29 w 135"/>
                <a:gd name="T5" fmla="*/ 3 h 159"/>
                <a:gd name="T6" fmla="*/ 68 w 135"/>
                <a:gd name="T7" fmla="*/ 33 h 159"/>
                <a:gd name="T8" fmla="*/ 134 w 135"/>
                <a:gd name="T9" fmla="*/ 107 h 159"/>
                <a:gd name="T10" fmla="*/ 58 w 135"/>
                <a:gd name="T11" fmla="*/ 122 h 159"/>
                <a:gd name="T12" fmla="*/ 51 w 135"/>
                <a:gd name="T13" fmla="*/ 59 h 159"/>
                <a:gd name="T14" fmla="*/ 22 w 135"/>
                <a:gd name="T15" fmla="*/ 3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59">
                  <a:moveTo>
                    <a:pt x="22" y="33"/>
                  </a:moveTo>
                  <a:cubicBezTo>
                    <a:pt x="22" y="33"/>
                    <a:pt x="10" y="43"/>
                    <a:pt x="5" y="35"/>
                  </a:cubicBezTo>
                  <a:cubicBezTo>
                    <a:pt x="0" y="26"/>
                    <a:pt x="5" y="5"/>
                    <a:pt x="29" y="3"/>
                  </a:cubicBezTo>
                  <a:cubicBezTo>
                    <a:pt x="51" y="0"/>
                    <a:pt x="59" y="17"/>
                    <a:pt x="68" y="33"/>
                  </a:cubicBezTo>
                  <a:cubicBezTo>
                    <a:pt x="83" y="58"/>
                    <a:pt x="135" y="73"/>
                    <a:pt x="134" y="107"/>
                  </a:cubicBezTo>
                  <a:cubicBezTo>
                    <a:pt x="131" y="159"/>
                    <a:pt x="68" y="154"/>
                    <a:pt x="58" y="122"/>
                  </a:cubicBezTo>
                  <a:cubicBezTo>
                    <a:pt x="50" y="97"/>
                    <a:pt x="62" y="67"/>
                    <a:pt x="51" y="59"/>
                  </a:cubicBezTo>
                  <a:cubicBezTo>
                    <a:pt x="41" y="50"/>
                    <a:pt x="31" y="58"/>
                    <a:pt x="22" y="33"/>
                  </a:cubicBez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1ïḑé">
              <a:extLst>
                <a:ext uri="{FF2B5EF4-FFF2-40B4-BE49-F238E27FC236}">
                  <a16:creationId xmlns:a16="http://schemas.microsoft.com/office/drawing/2014/main" id="{23A0E08F-C9DD-4941-875D-8B87C5FD4DF1}"/>
                </a:ext>
              </a:extLst>
            </p:cNvPr>
            <p:cNvSpPr/>
            <p:nvPr/>
          </p:nvSpPr>
          <p:spPr bwMode="auto">
            <a:xfrm>
              <a:off x="9532942" y="6250765"/>
              <a:ext cx="209550" cy="71438"/>
            </a:xfrm>
            <a:custGeom>
              <a:avLst/>
              <a:gdLst>
                <a:gd name="T0" fmla="*/ 3 w 70"/>
                <a:gd name="T1" fmla="*/ 13 h 24"/>
                <a:gd name="T2" fmla="*/ 9 w 70"/>
                <a:gd name="T3" fmla="*/ 24 h 24"/>
                <a:gd name="T4" fmla="*/ 60 w 70"/>
                <a:gd name="T5" fmla="*/ 24 h 24"/>
                <a:gd name="T6" fmla="*/ 68 w 70"/>
                <a:gd name="T7" fmla="*/ 14 h 24"/>
                <a:gd name="T8" fmla="*/ 57 w 70"/>
                <a:gd name="T9" fmla="*/ 2 h 24"/>
                <a:gd name="T10" fmla="*/ 57 w 70"/>
                <a:gd name="T11" fmla="*/ 0 h 24"/>
                <a:gd name="T12" fmla="*/ 8 w 70"/>
                <a:gd name="T13" fmla="*/ 0 h 24"/>
                <a:gd name="T14" fmla="*/ 3 w 70"/>
                <a:gd name="T1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3" y="13"/>
                  </a:moveTo>
                  <a:cubicBezTo>
                    <a:pt x="0" y="19"/>
                    <a:pt x="3" y="24"/>
                    <a:pt x="9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5" y="24"/>
                    <a:pt x="70" y="17"/>
                    <a:pt x="68" y="1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41" y="0"/>
                    <a:pt x="24" y="0"/>
                    <a:pt x="8" y="0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ïdê">
              <a:extLst>
                <a:ext uri="{FF2B5EF4-FFF2-40B4-BE49-F238E27FC236}">
                  <a16:creationId xmlns:a16="http://schemas.microsoft.com/office/drawing/2014/main" id="{FF31AB04-BA2F-4AF8-AB9D-A0FA75FF89F0}"/>
                </a:ext>
              </a:extLst>
            </p:cNvPr>
            <p:cNvSpPr/>
            <p:nvPr/>
          </p:nvSpPr>
          <p:spPr bwMode="auto">
            <a:xfrm>
              <a:off x="9886954" y="6250765"/>
              <a:ext cx="211138" cy="71438"/>
            </a:xfrm>
            <a:custGeom>
              <a:avLst/>
              <a:gdLst>
                <a:gd name="T0" fmla="*/ 66 w 70"/>
                <a:gd name="T1" fmla="*/ 14 h 24"/>
                <a:gd name="T2" fmla="*/ 50 w 70"/>
                <a:gd name="T3" fmla="*/ 2 h 24"/>
                <a:gd name="T4" fmla="*/ 49 w 70"/>
                <a:gd name="T5" fmla="*/ 0 h 24"/>
                <a:gd name="T6" fmla="*/ 1 w 70"/>
                <a:gd name="T7" fmla="*/ 0 h 24"/>
                <a:gd name="T8" fmla="*/ 0 w 70"/>
                <a:gd name="T9" fmla="*/ 13 h 24"/>
                <a:gd name="T10" fmla="*/ 12 w 70"/>
                <a:gd name="T11" fmla="*/ 24 h 24"/>
                <a:gd name="T12" fmla="*/ 62 w 70"/>
                <a:gd name="T13" fmla="*/ 24 h 24"/>
                <a:gd name="T14" fmla="*/ 66 w 70"/>
                <a:gd name="T1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66" y="14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1"/>
                    <a:pt x="49" y="1"/>
                    <a:pt x="49" y="0"/>
                  </a:cubicBezTo>
                  <a:cubicBezTo>
                    <a:pt x="32" y="0"/>
                    <a:pt x="17" y="0"/>
                    <a:pt x="1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6" y="24"/>
                    <a:pt x="1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7" y="24"/>
                    <a:pt x="70" y="17"/>
                    <a:pt x="66" y="14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ļidê">
              <a:extLst>
                <a:ext uri="{FF2B5EF4-FFF2-40B4-BE49-F238E27FC236}">
                  <a16:creationId xmlns:a16="http://schemas.microsoft.com/office/drawing/2014/main" id="{B80D3F59-B9DC-474C-AEEC-862D328E9AE3}"/>
                </a:ext>
              </a:extLst>
            </p:cNvPr>
            <p:cNvSpPr/>
            <p:nvPr/>
          </p:nvSpPr>
          <p:spPr bwMode="auto">
            <a:xfrm>
              <a:off x="9517067" y="4872815"/>
              <a:ext cx="749300" cy="571500"/>
            </a:xfrm>
            <a:custGeom>
              <a:avLst/>
              <a:gdLst>
                <a:gd name="T0" fmla="*/ 221 w 249"/>
                <a:gd name="T1" fmla="*/ 84 h 190"/>
                <a:gd name="T2" fmla="*/ 209 w 249"/>
                <a:gd name="T3" fmla="*/ 97 h 190"/>
                <a:gd name="T4" fmla="*/ 187 w 249"/>
                <a:gd name="T5" fmla="*/ 64 h 190"/>
                <a:gd name="T6" fmla="*/ 142 w 249"/>
                <a:gd name="T7" fmla="*/ 23 h 190"/>
                <a:gd name="T8" fmla="*/ 139 w 249"/>
                <a:gd name="T9" fmla="*/ 22 h 190"/>
                <a:gd name="T10" fmla="*/ 111 w 249"/>
                <a:gd name="T11" fmla="*/ 16 h 190"/>
                <a:gd name="T12" fmla="*/ 111 w 249"/>
                <a:gd name="T13" fmla="*/ 16 h 190"/>
                <a:gd name="T14" fmla="*/ 38 w 249"/>
                <a:gd name="T15" fmla="*/ 3 h 190"/>
                <a:gd name="T16" fmla="*/ 13 w 249"/>
                <a:gd name="T17" fmla="*/ 16 h 190"/>
                <a:gd name="T18" fmla="*/ 0 w 249"/>
                <a:gd name="T19" fmla="*/ 52 h 190"/>
                <a:gd name="T20" fmla="*/ 36 w 249"/>
                <a:gd name="T21" fmla="*/ 66 h 190"/>
                <a:gd name="T22" fmla="*/ 43 w 249"/>
                <a:gd name="T23" fmla="*/ 49 h 190"/>
                <a:gd name="T24" fmla="*/ 57 w 249"/>
                <a:gd name="T25" fmla="*/ 52 h 190"/>
                <a:gd name="T26" fmla="*/ 28 w 249"/>
                <a:gd name="T27" fmla="*/ 167 h 190"/>
                <a:gd name="T28" fmla="*/ 28 w 249"/>
                <a:gd name="T29" fmla="*/ 167 h 190"/>
                <a:gd name="T30" fmla="*/ 122 w 249"/>
                <a:gd name="T31" fmla="*/ 190 h 190"/>
                <a:gd name="T32" fmla="*/ 150 w 249"/>
                <a:gd name="T33" fmla="*/ 110 h 190"/>
                <a:gd name="T34" fmla="*/ 195 w 249"/>
                <a:gd name="T35" fmla="*/ 141 h 190"/>
                <a:gd name="T36" fmla="*/ 223 w 249"/>
                <a:gd name="T37" fmla="*/ 139 h 190"/>
                <a:gd name="T38" fmla="*/ 249 w 249"/>
                <a:gd name="T39" fmla="*/ 111 h 190"/>
                <a:gd name="T40" fmla="*/ 221 w 249"/>
                <a:gd name="T4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9" h="190">
                  <a:moveTo>
                    <a:pt x="221" y="84"/>
                  </a:moveTo>
                  <a:cubicBezTo>
                    <a:pt x="214" y="92"/>
                    <a:pt x="209" y="97"/>
                    <a:pt x="209" y="97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76" y="47"/>
                    <a:pt x="161" y="32"/>
                    <a:pt x="142" y="23"/>
                  </a:cubicBezTo>
                  <a:cubicBezTo>
                    <a:pt x="141" y="23"/>
                    <a:pt x="140" y="22"/>
                    <a:pt x="139" y="22"/>
                  </a:cubicBezTo>
                  <a:cubicBezTo>
                    <a:pt x="130" y="18"/>
                    <a:pt x="12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28" y="0"/>
                    <a:pt x="17" y="6"/>
                    <a:pt x="13" y="16"/>
                  </a:cubicBezTo>
                  <a:cubicBezTo>
                    <a:pt x="8" y="28"/>
                    <a:pt x="4" y="40"/>
                    <a:pt x="0" y="52"/>
                  </a:cubicBezTo>
                  <a:cubicBezTo>
                    <a:pt x="10" y="63"/>
                    <a:pt x="24" y="72"/>
                    <a:pt x="36" y="66"/>
                  </a:cubicBezTo>
                  <a:cubicBezTo>
                    <a:pt x="40" y="56"/>
                    <a:pt x="43" y="49"/>
                    <a:pt x="43" y="4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0" y="77"/>
                    <a:pt x="37" y="132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60" y="176"/>
                    <a:pt x="91" y="187"/>
                    <a:pt x="122" y="190"/>
                  </a:cubicBezTo>
                  <a:cubicBezTo>
                    <a:pt x="125" y="161"/>
                    <a:pt x="134" y="134"/>
                    <a:pt x="150" y="110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203" y="148"/>
                    <a:pt x="215" y="147"/>
                    <a:pt x="223" y="139"/>
                  </a:cubicBezTo>
                  <a:cubicBezTo>
                    <a:pt x="232" y="130"/>
                    <a:pt x="241" y="120"/>
                    <a:pt x="249" y="111"/>
                  </a:cubicBezTo>
                  <a:cubicBezTo>
                    <a:pt x="244" y="97"/>
                    <a:pt x="235" y="83"/>
                    <a:pt x="221" y="84"/>
                  </a:cubicBez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ṥḻídè">
              <a:extLst>
                <a:ext uri="{FF2B5EF4-FFF2-40B4-BE49-F238E27FC236}">
                  <a16:creationId xmlns:a16="http://schemas.microsoft.com/office/drawing/2014/main" id="{C8FBA6B2-12FC-4515-8E4B-E5A8CA35908F}"/>
                </a:ext>
              </a:extLst>
            </p:cNvPr>
            <p:cNvSpPr/>
            <p:nvPr/>
          </p:nvSpPr>
          <p:spPr bwMode="auto">
            <a:xfrm>
              <a:off x="9477379" y="5029977"/>
              <a:ext cx="147638" cy="212725"/>
            </a:xfrm>
            <a:custGeom>
              <a:avLst/>
              <a:gdLst>
                <a:gd name="T0" fmla="*/ 23 w 49"/>
                <a:gd name="T1" fmla="*/ 67 h 71"/>
                <a:gd name="T2" fmla="*/ 49 w 49"/>
                <a:gd name="T3" fmla="*/ 14 h 71"/>
                <a:gd name="T4" fmla="*/ 13 w 49"/>
                <a:gd name="T5" fmla="*/ 0 h 71"/>
                <a:gd name="T6" fmla="*/ 0 w 49"/>
                <a:gd name="T7" fmla="*/ 56 h 71"/>
                <a:gd name="T8" fmla="*/ 23 w 49"/>
                <a:gd name="T9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23" y="67"/>
                  </a:moveTo>
                  <a:cubicBezTo>
                    <a:pt x="28" y="64"/>
                    <a:pt x="41" y="34"/>
                    <a:pt x="49" y="14"/>
                  </a:cubicBezTo>
                  <a:cubicBezTo>
                    <a:pt x="37" y="20"/>
                    <a:pt x="23" y="11"/>
                    <a:pt x="13" y="0"/>
                  </a:cubicBezTo>
                  <a:cubicBezTo>
                    <a:pt x="5" y="27"/>
                    <a:pt x="0" y="50"/>
                    <a:pt x="0" y="56"/>
                  </a:cubicBezTo>
                  <a:cubicBezTo>
                    <a:pt x="0" y="66"/>
                    <a:pt x="16" y="71"/>
                    <a:pt x="23" y="67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ṧ1iďe">
              <a:extLst>
                <a:ext uri="{FF2B5EF4-FFF2-40B4-BE49-F238E27FC236}">
                  <a16:creationId xmlns:a16="http://schemas.microsoft.com/office/drawing/2014/main" id="{4C59830E-9B8B-49A9-982E-087BEEB4B476}"/>
                </a:ext>
              </a:extLst>
            </p:cNvPr>
            <p:cNvSpPr/>
            <p:nvPr/>
          </p:nvSpPr>
          <p:spPr bwMode="auto">
            <a:xfrm>
              <a:off x="10182229" y="5006165"/>
              <a:ext cx="198438" cy="201613"/>
            </a:xfrm>
            <a:custGeom>
              <a:avLst/>
              <a:gdLst>
                <a:gd name="T0" fmla="*/ 45 w 66"/>
                <a:gd name="T1" fmla="*/ 1 h 67"/>
                <a:gd name="T2" fmla="*/ 0 w 66"/>
                <a:gd name="T3" fmla="*/ 40 h 67"/>
                <a:gd name="T4" fmla="*/ 28 w 66"/>
                <a:gd name="T5" fmla="*/ 67 h 67"/>
                <a:gd name="T6" fmla="*/ 62 w 66"/>
                <a:gd name="T7" fmla="*/ 20 h 67"/>
                <a:gd name="T8" fmla="*/ 45 w 66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45" y="1"/>
                  </a:moveTo>
                  <a:cubicBezTo>
                    <a:pt x="39" y="2"/>
                    <a:pt x="15" y="25"/>
                    <a:pt x="0" y="40"/>
                  </a:cubicBezTo>
                  <a:cubicBezTo>
                    <a:pt x="14" y="39"/>
                    <a:pt x="23" y="53"/>
                    <a:pt x="28" y="67"/>
                  </a:cubicBezTo>
                  <a:cubicBezTo>
                    <a:pt x="46" y="45"/>
                    <a:pt x="60" y="25"/>
                    <a:pt x="62" y="20"/>
                  </a:cubicBezTo>
                  <a:cubicBezTo>
                    <a:pt x="66" y="11"/>
                    <a:pt x="53" y="0"/>
                    <a:pt x="45" y="1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ŝḻïḍê">
              <a:extLst>
                <a:ext uri="{FF2B5EF4-FFF2-40B4-BE49-F238E27FC236}">
                  <a16:creationId xmlns:a16="http://schemas.microsoft.com/office/drawing/2014/main" id="{48D34777-38FE-40F4-902B-64D8A6F3EBA8}"/>
                </a:ext>
              </a:extLst>
            </p:cNvPr>
            <p:cNvSpPr/>
            <p:nvPr/>
          </p:nvSpPr>
          <p:spPr bwMode="auto">
            <a:xfrm>
              <a:off x="9863142" y="4815665"/>
              <a:ext cx="168275" cy="211138"/>
            </a:xfrm>
            <a:custGeom>
              <a:avLst/>
              <a:gdLst>
                <a:gd name="T0" fmla="*/ 3 w 56"/>
                <a:gd name="T1" fmla="*/ 38 h 70"/>
                <a:gd name="T2" fmla="*/ 10 w 56"/>
                <a:gd name="T3" fmla="*/ 17 h 70"/>
                <a:gd name="T4" fmla="*/ 37 w 56"/>
                <a:gd name="T5" fmla="*/ 3 h 70"/>
                <a:gd name="T6" fmla="*/ 52 w 56"/>
                <a:gd name="T7" fmla="*/ 31 h 70"/>
                <a:gd name="T8" fmla="*/ 45 w 56"/>
                <a:gd name="T9" fmla="*/ 51 h 70"/>
                <a:gd name="T10" fmla="*/ 15 w 56"/>
                <a:gd name="T11" fmla="*/ 64 h 70"/>
                <a:gd name="T12" fmla="*/ 14 w 56"/>
                <a:gd name="T13" fmla="*/ 64 h 70"/>
                <a:gd name="T14" fmla="*/ 3 w 56"/>
                <a:gd name="T15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3" y="38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4" y="6"/>
                    <a:pt x="25" y="0"/>
                    <a:pt x="37" y="3"/>
                  </a:cubicBezTo>
                  <a:cubicBezTo>
                    <a:pt x="49" y="6"/>
                    <a:pt x="56" y="19"/>
                    <a:pt x="52" y="3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1" y="64"/>
                    <a:pt x="27" y="70"/>
                    <a:pt x="15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4" y="59"/>
                    <a:pt x="0" y="48"/>
                    <a:pt x="3" y="38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slíďe">
              <a:extLst>
                <a:ext uri="{FF2B5EF4-FFF2-40B4-BE49-F238E27FC236}">
                  <a16:creationId xmlns:a16="http://schemas.microsoft.com/office/drawing/2014/main" id="{666C7701-2284-4216-90E8-6ED3A76F7D07}"/>
                </a:ext>
              </a:extLst>
            </p:cNvPr>
            <p:cNvSpPr/>
            <p:nvPr/>
          </p:nvSpPr>
          <p:spPr bwMode="auto">
            <a:xfrm>
              <a:off x="9872667" y="4780740"/>
              <a:ext cx="215900" cy="144463"/>
            </a:xfrm>
            <a:custGeom>
              <a:avLst/>
              <a:gdLst>
                <a:gd name="T0" fmla="*/ 1 w 72"/>
                <a:gd name="T1" fmla="*/ 46 h 48"/>
                <a:gd name="T2" fmla="*/ 27 w 72"/>
                <a:gd name="T3" fmla="*/ 32 h 48"/>
                <a:gd name="T4" fmla="*/ 61 w 72"/>
                <a:gd name="T5" fmla="*/ 33 h 48"/>
                <a:gd name="T6" fmla="*/ 57 w 72"/>
                <a:gd name="T7" fmla="*/ 3 h 48"/>
                <a:gd name="T8" fmla="*/ 40 w 72"/>
                <a:gd name="T9" fmla="*/ 13 h 48"/>
                <a:gd name="T10" fmla="*/ 13 w 72"/>
                <a:gd name="T11" fmla="*/ 14 h 48"/>
                <a:gd name="T12" fmla="*/ 1 w 72"/>
                <a:gd name="T13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8">
                  <a:moveTo>
                    <a:pt x="1" y="46"/>
                  </a:moveTo>
                  <a:cubicBezTo>
                    <a:pt x="1" y="46"/>
                    <a:pt x="21" y="48"/>
                    <a:pt x="27" y="32"/>
                  </a:cubicBezTo>
                  <a:cubicBezTo>
                    <a:pt x="27" y="32"/>
                    <a:pt x="43" y="43"/>
                    <a:pt x="61" y="33"/>
                  </a:cubicBezTo>
                  <a:cubicBezTo>
                    <a:pt x="72" y="27"/>
                    <a:pt x="70" y="6"/>
                    <a:pt x="57" y="3"/>
                  </a:cubicBezTo>
                  <a:cubicBezTo>
                    <a:pt x="42" y="0"/>
                    <a:pt x="40" y="13"/>
                    <a:pt x="40" y="13"/>
                  </a:cubicBezTo>
                  <a:cubicBezTo>
                    <a:pt x="40" y="13"/>
                    <a:pt x="29" y="4"/>
                    <a:pt x="13" y="14"/>
                  </a:cubicBezTo>
                  <a:cubicBezTo>
                    <a:pt x="0" y="23"/>
                    <a:pt x="1" y="46"/>
                    <a:pt x="1" y="46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ṥ1îḍè">
              <a:extLst>
                <a:ext uri="{FF2B5EF4-FFF2-40B4-BE49-F238E27FC236}">
                  <a16:creationId xmlns:a16="http://schemas.microsoft.com/office/drawing/2014/main" id="{BD2FBCA4-C8D4-4A2B-BD4C-016FA22B26A2}"/>
                </a:ext>
              </a:extLst>
            </p:cNvPr>
            <p:cNvSpPr/>
            <p:nvPr/>
          </p:nvSpPr>
          <p:spPr bwMode="auto">
            <a:xfrm>
              <a:off x="9788529" y="5498290"/>
              <a:ext cx="252413" cy="752475"/>
            </a:xfrm>
            <a:custGeom>
              <a:avLst/>
              <a:gdLst>
                <a:gd name="T0" fmla="*/ 68 w 84"/>
                <a:gd name="T1" fmla="*/ 71 h 250"/>
                <a:gd name="T2" fmla="*/ 32 w 84"/>
                <a:gd name="T3" fmla="*/ 0 h 250"/>
                <a:gd name="T4" fmla="*/ 0 w 84"/>
                <a:gd name="T5" fmla="*/ 16 h 250"/>
                <a:gd name="T6" fmla="*/ 27 w 84"/>
                <a:gd name="T7" fmla="*/ 80 h 250"/>
                <a:gd name="T8" fmla="*/ 32 w 84"/>
                <a:gd name="T9" fmla="*/ 121 h 250"/>
                <a:gd name="T10" fmla="*/ 38 w 84"/>
                <a:gd name="T11" fmla="*/ 138 h 250"/>
                <a:gd name="T12" fmla="*/ 34 w 84"/>
                <a:gd name="T13" fmla="*/ 250 h 250"/>
                <a:gd name="T14" fmla="*/ 82 w 84"/>
                <a:gd name="T15" fmla="*/ 250 h 250"/>
                <a:gd name="T16" fmla="*/ 81 w 84"/>
                <a:gd name="T17" fmla="*/ 248 h 250"/>
                <a:gd name="T18" fmla="*/ 83 w 84"/>
                <a:gd name="T19" fmla="*/ 146 h 250"/>
                <a:gd name="T20" fmla="*/ 68 w 84"/>
                <a:gd name="T21" fmla="*/ 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50">
                  <a:moveTo>
                    <a:pt x="68" y="71"/>
                  </a:moveTo>
                  <a:cubicBezTo>
                    <a:pt x="68" y="71"/>
                    <a:pt x="32" y="8"/>
                    <a:pt x="32" y="0"/>
                  </a:cubicBezTo>
                  <a:cubicBezTo>
                    <a:pt x="23" y="12"/>
                    <a:pt x="0" y="16"/>
                    <a:pt x="0" y="16"/>
                  </a:cubicBezTo>
                  <a:cubicBezTo>
                    <a:pt x="0" y="16"/>
                    <a:pt x="19" y="56"/>
                    <a:pt x="27" y="80"/>
                  </a:cubicBezTo>
                  <a:cubicBezTo>
                    <a:pt x="34" y="105"/>
                    <a:pt x="32" y="121"/>
                    <a:pt x="32" y="121"/>
                  </a:cubicBezTo>
                  <a:cubicBezTo>
                    <a:pt x="36" y="126"/>
                    <a:pt x="38" y="132"/>
                    <a:pt x="38" y="138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50" y="250"/>
                    <a:pt x="65" y="250"/>
                    <a:pt x="82" y="250"/>
                  </a:cubicBezTo>
                  <a:cubicBezTo>
                    <a:pt x="81" y="249"/>
                    <a:pt x="81" y="249"/>
                    <a:pt x="81" y="248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4" y="121"/>
                    <a:pt x="79" y="93"/>
                    <a:pt x="68" y="71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ṡļïdé">
              <a:extLst>
                <a:ext uri="{FF2B5EF4-FFF2-40B4-BE49-F238E27FC236}">
                  <a16:creationId xmlns:a16="http://schemas.microsoft.com/office/drawing/2014/main" id="{B21FF308-4BEC-48DD-8C83-22B1167DA5A8}"/>
                </a:ext>
              </a:extLst>
            </p:cNvPr>
            <p:cNvSpPr/>
            <p:nvPr/>
          </p:nvSpPr>
          <p:spPr bwMode="auto">
            <a:xfrm>
              <a:off x="9556754" y="5376052"/>
              <a:ext cx="333375" cy="874713"/>
            </a:xfrm>
            <a:custGeom>
              <a:avLst/>
              <a:gdLst>
                <a:gd name="T0" fmla="*/ 104 w 111"/>
                <a:gd name="T1" fmla="*/ 121 h 291"/>
                <a:gd name="T2" fmla="*/ 77 w 111"/>
                <a:gd name="T3" fmla="*/ 57 h 291"/>
                <a:gd name="T4" fmla="*/ 109 w 111"/>
                <a:gd name="T5" fmla="*/ 41 h 291"/>
                <a:gd name="T6" fmla="*/ 109 w 111"/>
                <a:gd name="T7" fmla="*/ 38 h 291"/>
                <a:gd name="T8" fmla="*/ 109 w 111"/>
                <a:gd name="T9" fmla="*/ 23 h 291"/>
                <a:gd name="T10" fmla="*/ 15 w 111"/>
                <a:gd name="T11" fmla="*/ 0 h 291"/>
                <a:gd name="T12" fmla="*/ 23 w 111"/>
                <a:gd name="T13" fmla="*/ 49 h 291"/>
                <a:gd name="T14" fmla="*/ 34 w 111"/>
                <a:gd name="T15" fmla="*/ 85 h 291"/>
                <a:gd name="T16" fmla="*/ 55 w 111"/>
                <a:gd name="T17" fmla="*/ 147 h 291"/>
                <a:gd name="T18" fmla="*/ 54 w 111"/>
                <a:gd name="T19" fmla="*/ 166 h 291"/>
                <a:gd name="T20" fmla="*/ 0 w 111"/>
                <a:gd name="T21" fmla="*/ 291 h 291"/>
                <a:gd name="T22" fmla="*/ 49 w 111"/>
                <a:gd name="T23" fmla="*/ 291 h 291"/>
                <a:gd name="T24" fmla="*/ 49 w 111"/>
                <a:gd name="T25" fmla="*/ 289 h 291"/>
                <a:gd name="T26" fmla="*/ 97 w 111"/>
                <a:gd name="T27" fmla="*/ 187 h 291"/>
                <a:gd name="T28" fmla="*/ 108 w 111"/>
                <a:gd name="T29" fmla="*/ 160 h 291"/>
                <a:gd name="T30" fmla="*/ 109 w 111"/>
                <a:gd name="T31" fmla="*/ 162 h 291"/>
                <a:gd name="T32" fmla="*/ 104 w 111"/>
                <a:gd name="T33" fmla="*/ 12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291">
                  <a:moveTo>
                    <a:pt x="104" y="121"/>
                  </a:moveTo>
                  <a:cubicBezTo>
                    <a:pt x="96" y="97"/>
                    <a:pt x="77" y="57"/>
                    <a:pt x="77" y="57"/>
                  </a:cubicBezTo>
                  <a:cubicBezTo>
                    <a:pt x="77" y="57"/>
                    <a:pt x="100" y="53"/>
                    <a:pt x="109" y="41"/>
                  </a:cubicBezTo>
                  <a:cubicBezTo>
                    <a:pt x="109" y="41"/>
                    <a:pt x="109" y="40"/>
                    <a:pt x="109" y="38"/>
                  </a:cubicBezTo>
                  <a:cubicBezTo>
                    <a:pt x="109" y="33"/>
                    <a:pt x="109" y="28"/>
                    <a:pt x="109" y="23"/>
                  </a:cubicBezTo>
                  <a:cubicBezTo>
                    <a:pt x="78" y="20"/>
                    <a:pt x="47" y="9"/>
                    <a:pt x="15" y="0"/>
                  </a:cubicBezTo>
                  <a:cubicBezTo>
                    <a:pt x="11" y="17"/>
                    <a:pt x="14" y="35"/>
                    <a:pt x="23" y="49"/>
                  </a:cubicBezTo>
                  <a:cubicBezTo>
                    <a:pt x="27" y="62"/>
                    <a:pt x="34" y="85"/>
                    <a:pt x="34" y="85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7" y="153"/>
                    <a:pt x="57" y="160"/>
                    <a:pt x="54" y="16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6" y="291"/>
                    <a:pt x="33" y="291"/>
                    <a:pt x="49" y="291"/>
                  </a:cubicBezTo>
                  <a:cubicBezTo>
                    <a:pt x="49" y="290"/>
                    <a:pt x="49" y="290"/>
                    <a:pt x="49" y="289"/>
                  </a:cubicBezTo>
                  <a:cubicBezTo>
                    <a:pt x="97" y="187"/>
                    <a:pt x="97" y="187"/>
                    <a:pt x="97" y="187"/>
                  </a:cubicBezTo>
                  <a:cubicBezTo>
                    <a:pt x="101" y="178"/>
                    <a:pt x="105" y="169"/>
                    <a:pt x="108" y="160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2"/>
                    <a:pt x="111" y="146"/>
                    <a:pt x="104" y="121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8E915C3-E253-48F0-96A1-6BD43032CEBD}"/>
              </a:ext>
            </a:extLst>
          </p:cNvPr>
          <p:cNvSpPr/>
          <p:nvPr/>
        </p:nvSpPr>
        <p:spPr>
          <a:xfrm>
            <a:off x="3378861" y="3010677"/>
            <a:ext cx="3911457" cy="534955"/>
          </a:xfrm>
          <a:prstGeom prst="round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94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5F4B1A-366B-4896-9ED8-245800FA591A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E1DE9-E513-4638-BA2B-248B04D21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7" y="1395697"/>
            <a:ext cx="10412540" cy="35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4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-236375" y="0"/>
            <a:ext cx="1242837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5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1477136" y="2719200"/>
            <a:ext cx="1887272" cy="3841617"/>
            <a:chOff x="860256" y="1678480"/>
            <a:chExt cx="1699372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7505918">
              <a:off x="862603" y="2816367"/>
              <a:ext cx="248773" cy="253467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711" r="24659" b="51286"/>
          <a:stretch/>
        </p:blipFill>
        <p:spPr>
          <a:xfrm flipH="1">
            <a:off x="1652457" y="3401455"/>
            <a:ext cx="1695333" cy="1181080"/>
          </a:xfrm>
          <a:prstGeom prst="rect">
            <a:avLst/>
          </a:prstGeom>
        </p:spPr>
      </p:pic>
      <p:sp>
        <p:nvSpPr>
          <p:cNvPr id="43" name="iSḷíďe">
            <a:extLst>
              <a:ext uri="{FF2B5EF4-FFF2-40B4-BE49-F238E27FC236}">
                <a16:creationId xmlns:a16="http://schemas.microsoft.com/office/drawing/2014/main" id="{C4B7F4B5-B3B3-4582-94EA-04EFFAF85BF2}"/>
              </a:ext>
            </a:extLst>
          </p:cNvPr>
          <p:cNvSpPr/>
          <p:nvPr/>
        </p:nvSpPr>
        <p:spPr bwMode="auto">
          <a:xfrm rot="18414938">
            <a:off x="3277475" y="3584822"/>
            <a:ext cx="274139" cy="281493"/>
          </a:xfrm>
          <a:custGeom>
            <a:avLst/>
            <a:gdLst>
              <a:gd name="T0" fmla="*/ 23 w 129"/>
              <a:gd name="T1" fmla="*/ 0 h 81"/>
              <a:gd name="T2" fmla="*/ 40 w 129"/>
              <a:gd name="T3" fmla="*/ 10 h 81"/>
              <a:gd name="T4" fmla="*/ 77 w 129"/>
              <a:gd name="T5" fmla="*/ 13 h 81"/>
              <a:gd name="T6" fmla="*/ 96 w 129"/>
              <a:gd name="T7" fmla="*/ 21 h 81"/>
              <a:gd name="T8" fmla="*/ 77 w 129"/>
              <a:gd name="T9" fmla="*/ 27 h 81"/>
              <a:gd name="T10" fmla="*/ 75 w 129"/>
              <a:gd name="T11" fmla="*/ 33 h 81"/>
              <a:gd name="T12" fmla="*/ 106 w 129"/>
              <a:gd name="T13" fmla="*/ 43 h 81"/>
              <a:gd name="T14" fmla="*/ 92 w 129"/>
              <a:gd name="T15" fmla="*/ 78 h 81"/>
              <a:gd name="T16" fmla="*/ 39 w 129"/>
              <a:gd name="T17" fmla="*/ 62 h 81"/>
              <a:gd name="T18" fmla="*/ 0 w 129"/>
              <a:gd name="T19" fmla="*/ 30 h 81"/>
              <a:gd name="T20" fmla="*/ 23 w 129"/>
              <a:gd name="T2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81">
                <a:moveTo>
                  <a:pt x="23" y="0"/>
                </a:moveTo>
                <a:cubicBezTo>
                  <a:pt x="29" y="3"/>
                  <a:pt x="36" y="9"/>
                  <a:pt x="40" y="10"/>
                </a:cubicBezTo>
                <a:cubicBezTo>
                  <a:pt x="44" y="11"/>
                  <a:pt x="65" y="10"/>
                  <a:pt x="77" y="13"/>
                </a:cubicBezTo>
                <a:cubicBezTo>
                  <a:pt x="90" y="17"/>
                  <a:pt x="98" y="16"/>
                  <a:pt x="96" y="21"/>
                </a:cubicBezTo>
                <a:cubicBezTo>
                  <a:pt x="94" y="25"/>
                  <a:pt x="87" y="28"/>
                  <a:pt x="77" y="27"/>
                </a:cubicBezTo>
                <a:cubicBezTo>
                  <a:pt x="69" y="26"/>
                  <a:pt x="70" y="31"/>
                  <a:pt x="75" y="33"/>
                </a:cubicBezTo>
                <a:cubicBezTo>
                  <a:pt x="80" y="35"/>
                  <a:pt x="88" y="39"/>
                  <a:pt x="106" y="43"/>
                </a:cubicBezTo>
                <a:cubicBezTo>
                  <a:pt x="129" y="48"/>
                  <a:pt x="117" y="76"/>
                  <a:pt x="92" y="78"/>
                </a:cubicBezTo>
                <a:cubicBezTo>
                  <a:pt x="66" y="81"/>
                  <a:pt x="54" y="72"/>
                  <a:pt x="39" y="62"/>
                </a:cubicBezTo>
                <a:cubicBezTo>
                  <a:pt x="25" y="52"/>
                  <a:pt x="5" y="34"/>
                  <a:pt x="0" y="3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29C41AD-11FF-4DEA-97B2-B10F298D598E}"/>
              </a:ext>
            </a:extLst>
          </p:cNvPr>
          <p:cNvCxnSpPr/>
          <p:nvPr/>
        </p:nvCxnSpPr>
        <p:spPr>
          <a:xfrm>
            <a:off x="5803692" y="1546876"/>
            <a:ext cx="4816839" cy="1007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2AD6E3E-9A94-4422-918E-BB3E3E47CB9A}"/>
              </a:ext>
            </a:extLst>
          </p:cNvPr>
          <p:cNvCxnSpPr>
            <a:cxnSpLocks/>
          </p:cNvCxnSpPr>
          <p:nvPr/>
        </p:nvCxnSpPr>
        <p:spPr>
          <a:xfrm flipH="1">
            <a:off x="5816141" y="1566608"/>
            <a:ext cx="144904" cy="4256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ED87765-DA3A-4BB5-AA98-CD8B72F5018C}"/>
              </a:ext>
            </a:extLst>
          </p:cNvPr>
          <p:cNvCxnSpPr>
            <a:cxnSpLocks/>
          </p:cNvCxnSpPr>
          <p:nvPr/>
        </p:nvCxnSpPr>
        <p:spPr>
          <a:xfrm flipH="1">
            <a:off x="10315688" y="2554516"/>
            <a:ext cx="144904" cy="4256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38ACE5-DD49-438E-A0E0-EDEE10881DB4}"/>
              </a:ext>
            </a:extLst>
          </p:cNvPr>
          <p:cNvCxnSpPr>
            <a:cxnSpLocks/>
          </p:cNvCxnSpPr>
          <p:nvPr/>
        </p:nvCxnSpPr>
        <p:spPr>
          <a:xfrm>
            <a:off x="5466079" y="5759758"/>
            <a:ext cx="675225" cy="127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914F26E-ACF5-4F0D-8CBD-8E04D9A7CEB0}"/>
              </a:ext>
            </a:extLst>
          </p:cNvPr>
          <p:cNvCxnSpPr>
            <a:cxnSpLocks/>
          </p:cNvCxnSpPr>
          <p:nvPr/>
        </p:nvCxnSpPr>
        <p:spPr>
          <a:xfrm>
            <a:off x="9945306" y="6794169"/>
            <a:ext cx="675225" cy="127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564273EE-B233-42EB-A69D-411A4A300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694"/>
          <a:stretch/>
        </p:blipFill>
        <p:spPr>
          <a:xfrm rot="736735">
            <a:off x="6086903" y="2086630"/>
            <a:ext cx="4174070" cy="7679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D63EA8D-91BB-4AF4-8D74-58A7FF9DC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 rot="760721">
            <a:off x="6019209" y="3402318"/>
            <a:ext cx="2975746" cy="1148298"/>
          </a:xfrm>
          <a:prstGeom prst="rect">
            <a:avLst/>
          </a:prstGeom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574AB88-7C45-4B14-AEB2-E595B0468CBB}"/>
              </a:ext>
            </a:extLst>
          </p:cNvPr>
          <p:cNvCxnSpPr/>
          <p:nvPr/>
        </p:nvCxnSpPr>
        <p:spPr>
          <a:xfrm>
            <a:off x="5722704" y="3102777"/>
            <a:ext cx="4816839" cy="1007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44F3A8D6-7A29-44BC-84BC-5E5FC3634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5"/>
          <a:stretch/>
        </p:blipFill>
        <p:spPr>
          <a:xfrm rot="1408991">
            <a:off x="8512969" y="3952830"/>
            <a:ext cx="1774513" cy="8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8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71451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C87489BF-8E55-4EA5-9A67-9AEDC6999A71}"/>
              </a:ext>
            </a:extLst>
          </p:cNvPr>
          <p:cNvSpPr/>
          <p:nvPr/>
        </p:nvSpPr>
        <p:spPr>
          <a:xfrm rot="489036">
            <a:off x="3194111" y="2757508"/>
            <a:ext cx="1390984" cy="96742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89B6E6-4B2B-4504-901B-721C572A0B2C}"/>
              </a:ext>
            </a:extLst>
          </p:cNvPr>
          <p:cNvSpPr/>
          <p:nvPr/>
        </p:nvSpPr>
        <p:spPr>
          <a:xfrm>
            <a:off x="7779206" y="2837737"/>
            <a:ext cx="930696" cy="90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69585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93844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31DC91-FC4C-4CFB-B349-9E724C27B463}"/>
              </a:ext>
            </a:extLst>
          </p:cNvPr>
          <p:cNvSpPr/>
          <p:nvPr/>
        </p:nvSpPr>
        <p:spPr>
          <a:xfrm>
            <a:off x="7779206" y="2837737"/>
            <a:ext cx="930696" cy="906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8570884-E9D1-4318-B955-2751FBC2B32A}"/>
              </a:ext>
            </a:extLst>
          </p:cNvPr>
          <p:cNvSpPr/>
          <p:nvPr/>
        </p:nvSpPr>
        <p:spPr>
          <a:xfrm>
            <a:off x="6566902" y="930566"/>
            <a:ext cx="1123369" cy="951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34E130-E3FE-472C-A446-FD28242B4CD5}"/>
              </a:ext>
            </a:extLst>
          </p:cNvPr>
          <p:cNvSpPr/>
          <p:nvPr/>
        </p:nvSpPr>
        <p:spPr>
          <a:xfrm>
            <a:off x="3723805" y="930566"/>
            <a:ext cx="1123369" cy="11258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A9EA1B9A-A045-4110-B1FA-AA8F860F4048}"/>
              </a:ext>
            </a:extLst>
          </p:cNvPr>
          <p:cNvSpPr/>
          <p:nvPr/>
        </p:nvSpPr>
        <p:spPr>
          <a:xfrm>
            <a:off x="3250749" y="2987026"/>
            <a:ext cx="1268963" cy="113215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心形 8">
            <a:extLst>
              <a:ext uri="{FF2B5EF4-FFF2-40B4-BE49-F238E27FC236}">
                <a16:creationId xmlns:a16="http://schemas.microsoft.com/office/drawing/2014/main" id="{446792BE-267A-44BA-B69E-5A64DEE3CD42}"/>
              </a:ext>
            </a:extLst>
          </p:cNvPr>
          <p:cNvSpPr/>
          <p:nvPr/>
        </p:nvSpPr>
        <p:spPr>
          <a:xfrm>
            <a:off x="5728996" y="4403435"/>
            <a:ext cx="1066801" cy="1039422"/>
          </a:xfrm>
          <a:prstGeom prst="heart">
            <a:avLst/>
          </a:prstGeom>
          <a:solidFill>
            <a:srgbClr val="C496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620178-51D7-4AC6-9870-B96BC1402D41}"/>
              </a:ext>
            </a:extLst>
          </p:cNvPr>
          <p:cNvSpPr/>
          <p:nvPr/>
        </p:nvSpPr>
        <p:spPr>
          <a:xfrm>
            <a:off x="4235726" y="1263358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869283-8633-440C-B814-4284691481C6}"/>
              </a:ext>
            </a:extLst>
          </p:cNvPr>
          <p:cNvSpPr/>
          <p:nvPr/>
        </p:nvSpPr>
        <p:spPr>
          <a:xfrm>
            <a:off x="8193753" y="3092792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B30C0C-E37E-49CE-8D5E-6C06CC1D5256}"/>
              </a:ext>
            </a:extLst>
          </p:cNvPr>
          <p:cNvSpPr/>
          <p:nvPr/>
        </p:nvSpPr>
        <p:spPr>
          <a:xfrm rot="5400000">
            <a:off x="7078823" y="1313121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42DE7B-7046-466F-979F-FB9FD6C55129}"/>
              </a:ext>
            </a:extLst>
          </p:cNvPr>
          <p:cNvSpPr/>
          <p:nvPr/>
        </p:nvSpPr>
        <p:spPr>
          <a:xfrm rot="5400000">
            <a:off x="3835467" y="3334064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30C0C-E37E-49CE-8D5E-6C06CC1D5256}"/>
              </a:ext>
            </a:extLst>
          </p:cNvPr>
          <p:cNvSpPr/>
          <p:nvPr/>
        </p:nvSpPr>
        <p:spPr>
          <a:xfrm rot="5400000">
            <a:off x="6212633" y="4692991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44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217834" y="809885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BD1472-77FF-4B56-B73A-904CE37AF474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2BE531-FF14-4711-A549-87D9E97CF5E2}"/>
              </a:ext>
            </a:extLst>
          </p:cNvPr>
          <p:cNvSpPr/>
          <p:nvPr/>
        </p:nvSpPr>
        <p:spPr>
          <a:xfrm>
            <a:off x="713773" y="2060041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A49BE7-C09E-475F-9EFC-751A82B8E5A0}"/>
              </a:ext>
            </a:extLst>
          </p:cNvPr>
          <p:cNvSpPr/>
          <p:nvPr/>
        </p:nvSpPr>
        <p:spPr>
          <a:xfrm>
            <a:off x="3591403" y="2766085"/>
            <a:ext cx="39853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Separate activations model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0275C-5151-46F5-8952-C851B8C32331}"/>
              </a:ext>
            </a:extLst>
          </p:cNvPr>
          <p:cNvSpPr/>
          <p:nvPr/>
        </p:nvSpPr>
        <p:spPr>
          <a:xfrm>
            <a:off x="3574350" y="4628930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coactive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BD47FE-FF43-4EF2-A220-910EF19B65CF}"/>
              </a:ext>
            </a:extLst>
          </p:cNvPr>
          <p:cNvSpPr/>
          <p:nvPr/>
        </p:nvSpPr>
        <p:spPr>
          <a:xfrm>
            <a:off x="713773" y="3697509"/>
            <a:ext cx="2105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D88F24-C6BE-4822-83A6-6139CB53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471" y="1098251"/>
            <a:ext cx="7363733" cy="5063999"/>
          </a:xfrm>
          <a:prstGeom prst="rect">
            <a:avLst/>
          </a:prstGeom>
        </p:spPr>
      </p:pic>
      <p:sp>
        <p:nvSpPr>
          <p:cNvPr id="14" name="左大括号 13">
            <a:extLst>
              <a:ext uri="{FF2B5EF4-FFF2-40B4-BE49-F238E27FC236}">
                <a16:creationId xmlns:a16="http://schemas.microsoft.com/office/drawing/2014/main" id="{1E8F35D1-C842-4348-9D5C-CC6A6ACC5A39}"/>
              </a:ext>
            </a:extLst>
          </p:cNvPr>
          <p:cNvSpPr/>
          <p:nvPr/>
        </p:nvSpPr>
        <p:spPr>
          <a:xfrm>
            <a:off x="3044163" y="2996917"/>
            <a:ext cx="385666" cy="18628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E02E012C-A67A-41DF-B122-7F66D7AB0F3C}"/>
              </a:ext>
            </a:extLst>
          </p:cNvPr>
          <p:cNvSpPr/>
          <p:nvPr/>
        </p:nvSpPr>
        <p:spPr>
          <a:xfrm>
            <a:off x="237244" y="2234918"/>
            <a:ext cx="385666" cy="18628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6BC441-505E-461E-9F2E-50A08C9C7BDA}"/>
              </a:ext>
            </a:extLst>
          </p:cNvPr>
          <p:cNvSpPr/>
          <p:nvPr/>
        </p:nvSpPr>
        <p:spPr>
          <a:xfrm>
            <a:off x="872837" y="4097763"/>
            <a:ext cx="2239716" cy="14632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3A1097-AB10-487E-8B21-4934D8F01C1E}"/>
              </a:ext>
            </a:extLst>
          </p:cNvPr>
          <p:cNvSpPr/>
          <p:nvPr/>
        </p:nvSpPr>
        <p:spPr>
          <a:xfrm>
            <a:off x="2122077" y="307354"/>
            <a:ext cx="2464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redundancy gain</a:t>
            </a:r>
            <a:endParaRPr lang="zh-CN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-0.23437 -0.0048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3424 0.00139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21315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4" grpId="0" animBg="1"/>
      <p:bldP spid="16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D727A8-8B3A-4533-95B4-54743EB4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6" y="558677"/>
            <a:ext cx="6922307" cy="52836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E25D6C-0581-4B3C-AF42-5C111FFE304F}"/>
              </a:ext>
            </a:extLst>
          </p:cNvPr>
          <p:cNvSpPr/>
          <p:nvPr/>
        </p:nvSpPr>
        <p:spPr>
          <a:xfrm>
            <a:off x="9217643" y="6165504"/>
            <a:ext cx="271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&amp; Yantis 1991)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65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CB1AAA-F0F8-4B59-AA6F-FCD3144EFE26}"/>
              </a:ext>
            </a:extLst>
          </p:cNvPr>
          <p:cNvGrpSpPr/>
          <p:nvPr/>
        </p:nvGrpSpPr>
        <p:grpSpPr>
          <a:xfrm>
            <a:off x="2608129" y="737241"/>
            <a:ext cx="6142466" cy="2032865"/>
            <a:chOff x="2158733" y="1289810"/>
            <a:chExt cx="6341998" cy="2139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F63164-871D-40ED-BEEA-937B13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33" y="1289810"/>
              <a:ext cx="6341998" cy="213919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11422F-DF12-48E1-8A6F-E9F52D6C1D26}"/>
                </a:ext>
              </a:extLst>
            </p:cNvPr>
            <p:cNvSpPr/>
            <p:nvPr/>
          </p:nvSpPr>
          <p:spPr>
            <a:xfrm>
              <a:off x="3588488" y="2068034"/>
              <a:ext cx="824024" cy="3561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8E26ED-AD72-4D49-A9FC-2EAB30DCDE9E}"/>
                </a:ext>
              </a:extLst>
            </p:cNvPr>
            <p:cNvSpPr/>
            <p:nvPr/>
          </p:nvSpPr>
          <p:spPr>
            <a:xfrm>
              <a:off x="3880882" y="2159738"/>
              <a:ext cx="186071" cy="190057"/>
            </a:xfrm>
            <a:prstGeom prst="rect">
              <a:avLst/>
            </a:prstGeom>
            <a:solidFill>
              <a:srgbClr val="DE8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/>
          <a:stretch/>
        </p:blipFill>
        <p:spPr>
          <a:xfrm>
            <a:off x="5295015" y="2829587"/>
            <a:ext cx="5717506" cy="4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D7835-02A7-4D03-AC80-2AAE78F23AF9}"/>
              </a:ext>
            </a:extLst>
          </p:cNvPr>
          <p:cNvSpPr/>
          <p:nvPr/>
        </p:nvSpPr>
        <p:spPr>
          <a:xfrm>
            <a:off x="201542" y="161009"/>
            <a:ext cx="66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Serial/ separate activations model 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314DA-A9C5-42D7-93C7-3D8FDFE7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92" y="1500805"/>
            <a:ext cx="6163227" cy="45629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60DD79-52C3-4581-A1A0-BAA0A33E20C3}"/>
              </a:ext>
            </a:extLst>
          </p:cNvPr>
          <p:cNvSpPr/>
          <p:nvPr/>
        </p:nvSpPr>
        <p:spPr>
          <a:xfrm>
            <a:off x="8857861" y="3429000"/>
            <a:ext cx="3217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model inequality</a:t>
            </a:r>
          </a:p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(RMI)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5B72C0-DA12-4203-A886-526DE781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30" y="1285126"/>
            <a:ext cx="2687378" cy="13630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8C6FD6-5054-4BA3-991E-711F30F843C9}"/>
              </a:ext>
            </a:extLst>
          </p:cNvPr>
          <p:cNvSpPr/>
          <p:nvPr/>
        </p:nvSpPr>
        <p:spPr>
          <a:xfrm>
            <a:off x="1852103" y="6257759"/>
            <a:ext cx="780226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|two-feature trial) 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|color-match trial) +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|shape-match trial)</a:t>
            </a:r>
          </a:p>
        </p:txBody>
      </p:sp>
    </p:spTree>
    <p:extLst>
      <p:ext uri="{BB962C8B-B14F-4D97-AF65-F5344CB8AC3E}">
        <p14:creationId xmlns:p14="http://schemas.microsoft.com/office/powerpoint/2010/main" val="6090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57748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D7835-02A7-4D03-AC80-2AAE78F23AF9}"/>
              </a:ext>
            </a:extLst>
          </p:cNvPr>
          <p:cNvSpPr/>
          <p:nvPr/>
        </p:nvSpPr>
        <p:spPr>
          <a:xfrm>
            <a:off x="201542" y="161009"/>
            <a:ext cx="66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Serial/ separate activations model 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314DA-A9C5-42D7-93C7-3D8FDFE7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1" y="1988182"/>
            <a:ext cx="4611432" cy="34140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57ABFD-1A8C-4103-971A-4D307945261F}"/>
              </a:ext>
            </a:extLst>
          </p:cNvPr>
          <p:cNvSpPr txBox="1"/>
          <p:nvPr/>
        </p:nvSpPr>
        <p:spPr>
          <a:xfrm>
            <a:off x="3280757" y="3031375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526CED-1284-44ED-8CC9-2BC6D66AA84C}"/>
              </a:ext>
            </a:extLst>
          </p:cNvPr>
          <p:cNvSpPr txBox="1"/>
          <p:nvPr/>
        </p:nvSpPr>
        <p:spPr>
          <a:xfrm>
            <a:off x="3283527" y="3510742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22D671-3313-49EF-AA53-B46D93AA5448}"/>
              </a:ext>
            </a:extLst>
          </p:cNvPr>
          <p:cNvCxnSpPr/>
          <p:nvPr/>
        </p:nvCxnSpPr>
        <p:spPr>
          <a:xfrm>
            <a:off x="3308466" y="1845425"/>
            <a:ext cx="0" cy="41231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C294A6-76C8-4579-8CBF-87E334009923}"/>
              </a:ext>
            </a:extLst>
          </p:cNvPr>
          <p:cNvSpPr txBox="1"/>
          <p:nvPr/>
        </p:nvSpPr>
        <p:spPr>
          <a:xfrm>
            <a:off x="3311237" y="2646219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77693B-009B-4D6C-84F3-0D6853BAAC4E}"/>
              </a:ext>
            </a:extLst>
          </p:cNvPr>
          <p:cNvSpPr txBox="1"/>
          <p:nvPr/>
        </p:nvSpPr>
        <p:spPr>
          <a:xfrm>
            <a:off x="6367548" y="2139143"/>
            <a:ext cx="3419302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 1-(1-p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 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8939F-7FD9-4769-99B1-558F6C7730B7}"/>
              </a:ext>
            </a:extLst>
          </p:cNvPr>
          <p:cNvSpPr txBox="1"/>
          <p:nvPr/>
        </p:nvSpPr>
        <p:spPr>
          <a:xfrm>
            <a:off x="9005453" y="3219796"/>
            <a:ext cx="140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8AAC8B-3035-4434-943D-8A1B84D35DF2}"/>
              </a:ext>
            </a:extLst>
          </p:cNvPr>
          <p:cNvSpPr txBox="1"/>
          <p:nvPr/>
        </p:nvSpPr>
        <p:spPr>
          <a:xfrm>
            <a:off x="9002683" y="3920836"/>
            <a:ext cx="9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9ADC82-5A18-40BB-B8CC-A2EBA731940D}"/>
              </a:ext>
            </a:extLst>
          </p:cNvPr>
          <p:cNvSpPr txBox="1"/>
          <p:nvPr/>
        </p:nvSpPr>
        <p:spPr>
          <a:xfrm>
            <a:off x="9022080" y="4621876"/>
            <a:ext cx="9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EFCC33-66B4-4A4A-8732-7902AFAF67F0}"/>
              </a:ext>
            </a:extLst>
          </p:cNvPr>
          <p:cNvSpPr/>
          <p:nvPr/>
        </p:nvSpPr>
        <p:spPr>
          <a:xfrm>
            <a:off x="127975" y="123686"/>
            <a:ext cx="5898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Parallel-coactive model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Violation of RMI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224BB-5EEE-4B92-9CD4-F3605491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07" y="819719"/>
            <a:ext cx="7235439" cy="5572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72E2E9-AE62-4C6D-A5EF-DC73AB51F865}"/>
              </a:ext>
            </a:extLst>
          </p:cNvPr>
          <p:cNvSpPr/>
          <p:nvPr/>
        </p:nvSpPr>
        <p:spPr>
          <a:xfrm>
            <a:off x="9252618" y="3429000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7735EB3-3C36-4237-8EC4-FB8D453BA335}"/>
              </a:ext>
            </a:extLst>
          </p:cNvPr>
          <p:cNvSpPr/>
          <p:nvPr/>
        </p:nvSpPr>
        <p:spPr>
          <a:xfrm rot="2067006">
            <a:off x="3966438" y="2852202"/>
            <a:ext cx="2204248" cy="3179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0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69597-D238-40B8-81BF-74B022190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2" y="608608"/>
            <a:ext cx="8778839" cy="60107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09C8CE-713F-4722-80A9-97FE34BAD714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04421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>
            <a:extLst>
              <a:ext uri="{FF2B5EF4-FFF2-40B4-BE49-F238E27FC236}">
                <a16:creationId xmlns:a16="http://schemas.microsoft.com/office/drawing/2014/main" id="{6E83AD11-2E97-42D3-BE12-8BEB62DBADC8}"/>
              </a:ext>
            </a:extLst>
          </p:cNvPr>
          <p:cNvSpPr txBox="1"/>
          <p:nvPr/>
        </p:nvSpPr>
        <p:spPr>
          <a:xfrm>
            <a:off x="8649377" y="6197202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(Cowan, 1999; Cowan, 2005)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CA7869E-6DAA-446F-8007-1F137E6AECD1}"/>
              </a:ext>
            </a:extLst>
          </p:cNvPr>
          <p:cNvGrpSpPr/>
          <p:nvPr/>
        </p:nvGrpSpPr>
        <p:grpSpPr>
          <a:xfrm>
            <a:off x="1275290" y="2814165"/>
            <a:ext cx="920558" cy="3011898"/>
            <a:chOff x="1513465" y="1678480"/>
            <a:chExt cx="1046163" cy="3486150"/>
          </a:xfrm>
        </p:grpSpPr>
        <p:sp>
          <p:nvSpPr>
            <p:cNvPr id="94" name="ïṣľiďé">
              <a:extLst>
                <a:ext uri="{FF2B5EF4-FFF2-40B4-BE49-F238E27FC236}">
                  <a16:creationId xmlns:a16="http://schemas.microsoft.com/office/drawing/2014/main" id="{F02295C3-FDA4-4919-A828-BBF8C9686362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išḻíḍê">
              <a:extLst>
                <a:ext uri="{FF2B5EF4-FFF2-40B4-BE49-F238E27FC236}">
                  <a16:creationId xmlns:a16="http://schemas.microsoft.com/office/drawing/2014/main" id="{13F4598D-8EE9-4874-8C23-3BF96C963565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íŝļíḓè">
              <a:extLst>
                <a:ext uri="{FF2B5EF4-FFF2-40B4-BE49-F238E27FC236}">
                  <a16:creationId xmlns:a16="http://schemas.microsoft.com/office/drawing/2014/main" id="{E30B3F25-F21C-4AC0-BF2B-4FCB83CB179E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Sḷïḓè">
              <a:extLst>
                <a:ext uri="{FF2B5EF4-FFF2-40B4-BE49-F238E27FC236}">
                  <a16:creationId xmlns:a16="http://schemas.microsoft.com/office/drawing/2014/main" id="{339DC814-91B2-4023-891C-B77A70920A50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îšlîďè">
              <a:extLst>
                <a:ext uri="{FF2B5EF4-FFF2-40B4-BE49-F238E27FC236}">
                  <a16:creationId xmlns:a16="http://schemas.microsoft.com/office/drawing/2014/main" id="{B29A9789-706F-49C3-ABB7-7656F50131BB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îṧlîḓé">
              <a:extLst>
                <a:ext uri="{FF2B5EF4-FFF2-40B4-BE49-F238E27FC236}">
                  <a16:creationId xmlns:a16="http://schemas.microsoft.com/office/drawing/2014/main" id="{9B09274B-5ADF-463A-B9B4-E6B7F013D88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şľíḓê">
              <a:extLst>
                <a:ext uri="{FF2B5EF4-FFF2-40B4-BE49-F238E27FC236}">
                  <a16:creationId xmlns:a16="http://schemas.microsoft.com/office/drawing/2014/main" id="{9DEFE0C3-2A8F-43A5-92D2-E681CB0ED7CD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îṩļîďé">
              <a:extLst>
                <a:ext uri="{FF2B5EF4-FFF2-40B4-BE49-F238E27FC236}">
                  <a16:creationId xmlns:a16="http://schemas.microsoft.com/office/drawing/2014/main" id="{B47F3BF6-063F-45C1-9452-4E8A629B93A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ṣ1îḑè">
              <a:extLst>
                <a:ext uri="{FF2B5EF4-FFF2-40B4-BE49-F238E27FC236}">
                  <a16:creationId xmlns:a16="http://schemas.microsoft.com/office/drawing/2014/main" id="{110C5BBD-0C34-4287-A98E-BBC166CDCEBD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íṩļîḋe">
              <a:extLst>
                <a:ext uri="{FF2B5EF4-FFF2-40B4-BE49-F238E27FC236}">
                  <a16:creationId xmlns:a16="http://schemas.microsoft.com/office/drawing/2014/main" id="{680EAFE7-4344-40A3-ADB3-59CE01E4F500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ḻîḓè">
              <a:extLst>
                <a:ext uri="{FF2B5EF4-FFF2-40B4-BE49-F238E27FC236}">
                  <a16:creationId xmlns:a16="http://schemas.microsoft.com/office/drawing/2014/main" id="{5CD1D655-F48D-4AA4-A4BE-FF5FE26138F6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işlîḋè">
              <a:extLst>
                <a:ext uri="{FF2B5EF4-FFF2-40B4-BE49-F238E27FC236}">
                  <a16:creationId xmlns:a16="http://schemas.microsoft.com/office/drawing/2014/main" id="{E961E7CF-DA95-444E-A8AE-E0C883F08C47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išḷiḑe">
              <a:extLst>
                <a:ext uri="{FF2B5EF4-FFF2-40B4-BE49-F238E27FC236}">
                  <a16:creationId xmlns:a16="http://schemas.microsoft.com/office/drawing/2014/main" id="{0B427149-1265-4204-8B51-88701865A926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íṥļïḍe">
              <a:extLst>
                <a:ext uri="{FF2B5EF4-FFF2-40B4-BE49-F238E27FC236}">
                  <a16:creationId xmlns:a16="http://schemas.microsoft.com/office/drawing/2014/main" id="{B0CC350B-2F5D-4DA6-A2C9-78D27AE85B2B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ïsḷiḑe">
              <a:extLst>
                <a:ext uri="{FF2B5EF4-FFF2-40B4-BE49-F238E27FC236}">
                  <a16:creationId xmlns:a16="http://schemas.microsoft.com/office/drawing/2014/main" id="{1AAA152E-1B35-4F93-8427-F94844E04DBF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íśḻiďê">
              <a:extLst>
                <a:ext uri="{FF2B5EF4-FFF2-40B4-BE49-F238E27FC236}">
                  <a16:creationId xmlns:a16="http://schemas.microsoft.com/office/drawing/2014/main" id="{8F206955-3DE0-47E3-9752-368E29AFE6A2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íṥļîḋé">
              <a:extLst>
                <a:ext uri="{FF2B5EF4-FFF2-40B4-BE49-F238E27FC236}">
                  <a16:creationId xmlns:a16="http://schemas.microsoft.com/office/drawing/2014/main" id="{636F177C-EB13-4419-AC28-8E758B336837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iSḷíďe">
              <a:extLst>
                <a:ext uri="{FF2B5EF4-FFF2-40B4-BE49-F238E27FC236}">
                  <a16:creationId xmlns:a16="http://schemas.microsoft.com/office/drawing/2014/main" id="{1FCF5786-DAB8-4970-A3D4-E462B0F892AC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isḷïḍê">
              <a:extLst>
                <a:ext uri="{FF2B5EF4-FFF2-40B4-BE49-F238E27FC236}">
                  <a16:creationId xmlns:a16="http://schemas.microsoft.com/office/drawing/2014/main" id="{F7C17C7C-9332-46BD-BEC2-A3AAE46F502B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ślîďè">
              <a:extLst>
                <a:ext uri="{FF2B5EF4-FFF2-40B4-BE49-F238E27FC236}">
                  <a16:creationId xmlns:a16="http://schemas.microsoft.com/office/drawing/2014/main" id="{2C35973D-8395-4848-8616-D9F720ADF426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îś1îḍé">
              <a:extLst>
                <a:ext uri="{FF2B5EF4-FFF2-40B4-BE49-F238E27FC236}">
                  <a16:creationId xmlns:a16="http://schemas.microsoft.com/office/drawing/2014/main" id="{41D2FE13-E984-4B9D-80D6-57203CF77BA3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ṡļîdê">
              <a:extLst>
                <a:ext uri="{FF2B5EF4-FFF2-40B4-BE49-F238E27FC236}">
                  <a16:creationId xmlns:a16="http://schemas.microsoft.com/office/drawing/2014/main" id="{A7BB0CAE-0372-42E6-B49B-8E368704C5E9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isļîde">
              <a:extLst>
                <a:ext uri="{FF2B5EF4-FFF2-40B4-BE49-F238E27FC236}">
                  <a16:creationId xmlns:a16="http://schemas.microsoft.com/office/drawing/2014/main" id="{19BB2DE4-1EA7-483E-B1A4-FCC7A6F81EC1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ŝ1ïḍê">
              <a:extLst>
                <a:ext uri="{FF2B5EF4-FFF2-40B4-BE49-F238E27FC236}">
                  <a16:creationId xmlns:a16="http://schemas.microsoft.com/office/drawing/2014/main" id="{A6D1BE2F-F30F-45D3-8BC8-ADF1ACD9E1D5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íşļïḍé">
              <a:extLst>
                <a:ext uri="{FF2B5EF4-FFF2-40B4-BE49-F238E27FC236}">
                  <a16:creationId xmlns:a16="http://schemas.microsoft.com/office/drawing/2014/main" id="{82F02F48-423D-4BF4-835C-6ACEAB4A8F7E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ṣlíḓé">
              <a:extLst>
                <a:ext uri="{FF2B5EF4-FFF2-40B4-BE49-F238E27FC236}">
                  <a16:creationId xmlns:a16="http://schemas.microsoft.com/office/drawing/2014/main" id="{E37F5DAA-ACDF-44F0-BADD-485386D86F51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ïṩ1iḋê">
              <a:extLst>
                <a:ext uri="{FF2B5EF4-FFF2-40B4-BE49-F238E27FC236}">
                  <a16:creationId xmlns:a16="http://schemas.microsoft.com/office/drawing/2014/main" id="{C7DD5C5B-9799-4314-9DEC-601B8704F9BE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iSlîde">
              <a:extLst>
                <a:ext uri="{FF2B5EF4-FFF2-40B4-BE49-F238E27FC236}">
                  <a16:creationId xmlns:a16="http://schemas.microsoft.com/office/drawing/2014/main" id="{3C6A4DCC-D017-43DC-B56B-3284EEEF6B07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şlîďè">
              <a:extLst>
                <a:ext uri="{FF2B5EF4-FFF2-40B4-BE49-F238E27FC236}">
                  <a16:creationId xmlns:a16="http://schemas.microsoft.com/office/drawing/2014/main" id="{AAFFAFF8-7E72-4121-83E7-497A48163F34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52460F5E-22FB-4CA5-9A26-7C348A4EA8D7}"/>
              </a:ext>
            </a:extLst>
          </p:cNvPr>
          <p:cNvSpPr/>
          <p:nvPr/>
        </p:nvSpPr>
        <p:spPr>
          <a:xfrm>
            <a:off x="663746" y="196837"/>
            <a:ext cx="37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Embedded process model</a:t>
            </a:r>
            <a:r>
              <a:rPr lang="en-US" altLang="zh-CN" sz="2000" b="1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zh-CN" altLang="en-US" sz="2000" b="1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D7453-6197-4C84-BFB9-7080FFE8ABEA}"/>
              </a:ext>
            </a:extLst>
          </p:cNvPr>
          <p:cNvSpPr/>
          <p:nvPr/>
        </p:nvSpPr>
        <p:spPr>
          <a:xfrm>
            <a:off x="3258586" y="1185328"/>
            <a:ext cx="7737374" cy="42643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2A7566-D385-483A-BA05-742BCBB2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69" y="1379880"/>
            <a:ext cx="7030546" cy="3960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5BAD9-2C6B-416E-A2E4-0B185EA88C24}"/>
              </a:ext>
            </a:extLst>
          </p:cNvPr>
          <p:cNvSpPr txBox="1"/>
          <p:nvPr/>
        </p:nvSpPr>
        <p:spPr>
          <a:xfrm>
            <a:off x="3493266" y="4891184"/>
            <a:ext cx="302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Long-term memory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DE639D-54F6-4B7E-BB02-DDCED0A253EC}"/>
              </a:ext>
            </a:extLst>
          </p:cNvPr>
          <p:cNvSpPr/>
          <p:nvPr/>
        </p:nvSpPr>
        <p:spPr>
          <a:xfrm>
            <a:off x="4744280" y="1374764"/>
            <a:ext cx="5120483" cy="35892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D0D4C43-6DFE-4B40-8077-DC85B592B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69" y="1940114"/>
            <a:ext cx="3219363" cy="257376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8EEF7FD-FDFC-44D9-8151-ABF982D86B15}"/>
              </a:ext>
            </a:extLst>
          </p:cNvPr>
          <p:cNvSpPr txBox="1"/>
          <p:nvPr/>
        </p:nvSpPr>
        <p:spPr>
          <a:xfrm>
            <a:off x="6516164" y="1872565"/>
            <a:ext cx="3022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Activated sensory and categorical features from long-term memory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F46F59F-FB2C-49A2-ACF9-916760DB8B51}"/>
              </a:ext>
            </a:extLst>
          </p:cNvPr>
          <p:cNvSpPr/>
          <p:nvPr/>
        </p:nvSpPr>
        <p:spPr>
          <a:xfrm>
            <a:off x="5695900" y="2895923"/>
            <a:ext cx="3117767" cy="17190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7C6BB1E-65A9-4B03-8AE4-A0396E90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73" y="3234630"/>
            <a:ext cx="1852819" cy="1155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62E76B8-4012-400F-AB2E-EFDC06E5CD06}"/>
              </a:ext>
            </a:extLst>
          </p:cNvPr>
          <p:cNvSpPr txBox="1"/>
          <p:nvPr/>
        </p:nvSpPr>
        <p:spPr>
          <a:xfrm>
            <a:off x="6200299" y="3635720"/>
            <a:ext cx="302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Focus of attention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A6754F3-200B-48E7-85D9-8E6CD3B444E5}"/>
              </a:ext>
            </a:extLst>
          </p:cNvPr>
          <p:cNvCxnSpPr>
            <a:cxnSpLocks/>
          </p:cNvCxnSpPr>
          <p:nvPr/>
        </p:nvCxnSpPr>
        <p:spPr>
          <a:xfrm>
            <a:off x="2313306" y="2546860"/>
            <a:ext cx="3829475" cy="1112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4BE879F7-247C-4EB6-84A5-5F23BFFF4457}"/>
              </a:ext>
            </a:extLst>
          </p:cNvPr>
          <p:cNvSpPr/>
          <p:nvPr/>
        </p:nvSpPr>
        <p:spPr>
          <a:xfrm>
            <a:off x="587700" y="1221326"/>
            <a:ext cx="2033301" cy="1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8BC590F-DE88-46E7-9CC7-995B83CE4D98}"/>
              </a:ext>
            </a:extLst>
          </p:cNvPr>
          <p:cNvSpPr txBox="1"/>
          <p:nvPr/>
        </p:nvSpPr>
        <p:spPr>
          <a:xfrm>
            <a:off x="942129" y="1593449"/>
            <a:ext cx="147100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Central</a:t>
            </a:r>
          </a:p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executive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27A3F7B-E74A-47FC-9A66-825F0EED810D}"/>
              </a:ext>
            </a:extLst>
          </p:cNvPr>
          <p:cNvSpPr txBox="1"/>
          <p:nvPr/>
        </p:nvSpPr>
        <p:spPr>
          <a:xfrm>
            <a:off x="877905" y="1608648"/>
            <a:ext cx="15994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Four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items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or chunks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EA9FCFF-AB9C-43B9-B910-94BE7579B551}"/>
              </a:ext>
            </a:extLst>
          </p:cNvPr>
          <p:cNvCxnSpPr>
            <a:cxnSpLocks/>
          </p:cNvCxnSpPr>
          <p:nvPr/>
        </p:nvCxnSpPr>
        <p:spPr>
          <a:xfrm>
            <a:off x="2478147" y="2398088"/>
            <a:ext cx="3951158" cy="18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4A9562BD-1B33-4A35-B969-22D2D7273EC1}"/>
              </a:ext>
            </a:extLst>
          </p:cNvPr>
          <p:cNvSpPr txBox="1"/>
          <p:nvPr/>
        </p:nvSpPr>
        <p:spPr>
          <a:xfrm>
            <a:off x="879462" y="1525218"/>
            <a:ext cx="1449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Capacity -limited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08C3F3A-1788-4EB9-9139-6C2C14533DDC}"/>
              </a:ext>
            </a:extLst>
          </p:cNvPr>
          <p:cNvSpPr txBox="1"/>
          <p:nvPr/>
        </p:nvSpPr>
        <p:spPr>
          <a:xfrm>
            <a:off x="898194" y="1594415"/>
            <a:ext cx="1449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Time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-limited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arrow-pointing-left-circular-button_20407">
            <a:extLst>
              <a:ext uri="{FF2B5EF4-FFF2-40B4-BE49-F238E27FC236}">
                <a16:creationId xmlns:a16="http://schemas.microsoft.com/office/drawing/2014/main" id="{88F7E509-2F76-4048-856C-873091C6D0B2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77129" y="141932"/>
            <a:ext cx="510571" cy="509920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24153 -0.23009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1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11419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04661 -0.04445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6" grpId="0"/>
      <p:bldP spid="47" grpId="0" animBg="1"/>
      <p:bldP spid="49" grpId="0"/>
      <p:bldP spid="13" grpId="0" animBg="1"/>
      <p:bldP spid="55" grpId="0" animBg="1"/>
      <p:bldP spid="56" grpId="0" animBg="1"/>
      <p:bldP spid="59" grpId="0" animBg="1"/>
      <p:bldP spid="6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CB1AAA-F0F8-4B59-AA6F-FCD3144EFE26}"/>
              </a:ext>
            </a:extLst>
          </p:cNvPr>
          <p:cNvGrpSpPr/>
          <p:nvPr/>
        </p:nvGrpSpPr>
        <p:grpSpPr>
          <a:xfrm>
            <a:off x="2608129" y="737241"/>
            <a:ext cx="6142466" cy="2032865"/>
            <a:chOff x="2158733" y="1289810"/>
            <a:chExt cx="6341998" cy="2139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F63164-871D-40ED-BEEA-937B13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33" y="1289810"/>
              <a:ext cx="6341998" cy="213919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11422F-DF12-48E1-8A6F-E9F52D6C1D26}"/>
                </a:ext>
              </a:extLst>
            </p:cNvPr>
            <p:cNvSpPr/>
            <p:nvPr/>
          </p:nvSpPr>
          <p:spPr>
            <a:xfrm>
              <a:off x="3588488" y="2068034"/>
              <a:ext cx="824024" cy="3561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8E26ED-AD72-4D49-A9FC-2EAB30DCDE9E}"/>
                </a:ext>
              </a:extLst>
            </p:cNvPr>
            <p:cNvSpPr/>
            <p:nvPr/>
          </p:nvSpPr>
          <p:spPr>
            <a:xfrm>
              <a:off x="3880882" y="2159738"/>
              <a:ext cx="186071" cy="190057"/>
            </a:xfrm>
            <a:prstGeom prst="rect">
              <a:avLst/>
            </a:prstGeom>
            <a:solidFill>
              <a:srgbClr val="DE8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/>
          <a:stretch/>
        </p:blipFill>
        <p:spPr>
          <a:xfrm>
            <a:off x="5295015" y="2829587"/>
            <a:ext cx="5717506" cy="410341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DD03E6-284F-4CB3-8BF3-D6E419D8E5D7}"/>
              </a:ext>
            </a:extLst>
          </p:cNvPr>
          <p:cNvGrpSpPr/>
          <p:nvPr/>
        </p:nvGrpSpPr>
        <p:grpSpPr>
          <a:xfrm>
            <a:off x="2601067" y="2461161"/>
            <a:ext cx="1004400" cy="1054800"/>
            <a:chOff x="2601067" y="2461161"/>
            <a:chExt cx="1004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14:cNvPr>
                <p14:cNvContentPartPr/>
                <p14:nvPr/>
              </p14:nvContentPartPr>
              <p14:xfrm>
                <a:off x="2603947" y="2461161"/>
                <a:ext cx="1001520" cy="1001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4947" y="2452161"/>
                  <a:ext cx="10191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14:cNvPr>
                <p14:cNvContentPartPr/>
                <p14:nvPr/>
              </p14:nvContentPartPr>
              <p14:xfrm>
                <a:off x="2601067" y="3301041"/>
                <a:ext cx="240480" cy="214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2067" y="3292041"/>
                  <a:ext cx="258120" cy="23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356F7-8B2A-439D-9F72-39CC64C0C18E}"/>
              </a:ext>
            </a:extLst>
          </p:cNvPr>
          <p:cNvSpPr txBox="1"/>
          <p:nvPr/>
        </p:nvSpPr>
        <p:spPr>
          <a:xfrm>
            <a:off x="1266857" y="3515961"/>
            <a:ext cx="16836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integrated cue</a:t>
            </a:r>
          </a:p>
        </p:txBody>
      </p:sp>
    </p:spTree>
    <p:extLst>
      <p:ext uri="{BB962C8B-B14F-4D97-AF65-F5344CB8AC3E}">
        <p14:creationId xmlns:p14="http://schemas.microsoft.com/office/powerpoint/2010/main" val="2317003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 — Results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B96C62-CAC5-48F5-B5FB-7D1C40FC7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870622"/>
            <a:ext cx="7616236" cy="590897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3483435-429C-49D9-8B91-4C887BBA208F}"/>
              </a:ext>
            </a:extLst>
          </p:cNvPr>
          <p:cNvSpPr/>
          <p:nvPr/>
        </p:nvSpPr>
        <p:spPr>
          <a:xfrm>
            <a:off x="372204" y="3360575"/>
            <a:ext cx="3371436" cy="46166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Parallel-coactive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0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16797 -0.003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83260" y="62792"/>
            <a:ext cx="241780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63164-871D-40ED-BEEA-937B13998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29" y="1141567"/>
            <a:ext cx="6142466" cy="20328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 b="28724"/>
          <a:stretch/>
        </p:blipFill>
        <p:spPr>
          <a:xfrm>
            <a:off x="5295015" y="3233913"/>
            <a:ext cx="5717506" cy="237689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DD03E6-284F-4CB3-8BF3-D6E419D8E5D7}"/>
              </a:ext>
            </a:extLst>
          </p:cNvPr>
          <p:cNvGrpSpPr/>
          <p:nvPr/>
        </p:nvGrpSpPr>
        <p:grpSpPr>
          <a:xfrm>
            <a:off x="2601067" y="2865487"/>
            <a:ext cx="1004400" cy="1054800"/>
            <a:chOff x="2601067" y="2461161"/>
            <a:chExt cx="1004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14:cNvPr>
                <p14:cNvContentPartPr/>
                <p14:nvPr/>
              </p14:nvContentPartPr>
              <p14:xfrm>
                <a:off x="2603947" y="2461161"/>
                <a:ext cx="1001520" cy="1001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4947" y="2452161"/>
                  <a:ext cx="10191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14:cNvPr>
                <p14:cNvContentPartPr/>
                <p14:nvPr/>
              </p14:nvContentPartPr>
              <p14:xfrm>
                <a:off x="2601067" y="3301041"/>
                <a:ext cx="240480" cy="214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2067" y="3292041"/>
                  <a:ext cx="258120" cy="23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356F7-8B2A-439D-9F72-39CC64C0C18E}"/>
              </a:ext>
            </a:extLst>
          </p:cNvPr>
          <p:cNvSpPr txBox="1"/>
          <p:nvPr/>
        </p:nvSpPr>
        <p:spPr>
          <a:xfrm>
            <a:off x="1266857" y="3920287"/>
            <a:ext cx="16836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separate cues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978CAD-CBA4-4254-B191-91887DA58C32}"/>
              </a:ext>
            </a:extLst>
          </p:cNvPr>
          <p:cNvSpPr txBox="1"/>
          <p:nvPr/>
        </p:nvSpPr>
        <p:spPr>
          <a:xfrm>
            <a:off x="4706450" y="6097433"/>
            <a:ext cx="6478621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2.B   all present, response to the orientation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5AD91BE-802D-4DA5-A95E-C0667382847A}"/>
                  </a:ext>
                </a:extLst>
              </p14:cNvPr>
              <p14:cNvContentPartPr/>
              <p14:nvPr/>
            </p14:nvContentPartPr>
            <p14:xfrm>
              <a:off x="6304812" y="5673350"/>
              <a:ext cx="2483640" cy="434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5AD91BE-802D-4DA5-A95E-C066738284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6172" y="5664350"/>
                <a:ext cx="2501280" cy="4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2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6F4781-9ED2-4BAE-8E6C-B21EB5CC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90" y="832277"/>
            <a:ext cx="7172377" cy="5619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9833D0-9BA7-49D6-A7B9-7AE06463C475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 A&amp;B — Results</a:t>
            </a:r>
          </a:p>
        </p:txBody>
      </p:sp>
    </p:spTree>
    <p:extLst>
      <p:ext uri="{BB962C8B-B14F-4D97-AF65-F5344CB8AC3E}">
        <p14:creationId xmlns:p14="http://schemas.microsoft.com/office/powerpoint/2010/main" val="490289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923744-2778-4892-A4A7-5E62D2021E30}"/>
              </a:ext>
            </a:extLst>
          </p:cNvPr>
          <p:cNvSpPr txBox="1"/>
          <p:nvPr/>
        </p:nvSpPr>
        <p:spPr>
          <a:xfrm>
            <a:off x="183260" y="62792"/>
            <a:ext cx="241780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56800-B250-419F-B743-9C7D0E79D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44" y="721627"/>
            <a:ext cx="7015473" cy="5151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8803E0-1190-4861-9946-D761C69C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6613" y="2949762"/>
            <a:ext cx="6186533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5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A0B1B-7DA4-44AF-98C2-88C26C4A8254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3 — 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3D5ED-2891-4CDA-B5B3-FAD16447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65" y="407823"/>
            <a:ext cx="4432455" cy="63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81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8BC4F2-83D1-4F70-AD5F-3E5CC9F28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12" y="510374"/>
            <a:ext cx="10558540" cy="3567139"/>
          </a:xfrm>
          <a:prstGeom prst="rect">
            <a:avLst/>
          </a:prstGeom>
        </p:spPr>
      </p:pic>
      <p:grpSp>
        <p:nvGrpSpPr>
          <p:cNvPr id="5" name="4767f14f-a8d5-4dfc-a57f-ab58d8ea85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F8E9A5-6880-40A8-B7BD-B57B3F898F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3748" y="3902032"/>
            <a:ext cx="3356457" cy="2498768"/>
            <a:chOff x="2795588" y="974725"/>
            <a:chExt cx="6597650" cy="4911726"/>
          </a:xfrm>
        </p:grpSpPr>
        <p:sp>
          <p:nvSpPr>
            <p:cNvPr id="6" name="íśḷidê">
              <a:extLst>
                <a:ext uri="{FF2B5EF4-FFF2-40B4-BE49-F238E27FC236}">
                  <a16:creationId xmlns:a16="http://schemas.microsoft.com/office/drawing/2014/main" id="{54EE74D0-844E-48E0-A7AA-F0F1FA7DC873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ŝḻîďê">
              <a:extLst>
                <a:ext uri="{FF2B5EF4-FFF2-40B4-BE49-F238E27FC236}">
                  <a16:creationId xmlns:a16="http://schemas.microsoft.com/office/drawing/2014/main" id="{D83A07EF-26B8-4CED-B433-BDD95D21613F}"/>
                </a:ext>
              </a:extLst>
            </p:cNvPr>
            <p:cNvSpPr/>
            <p:nvPr/>
          </p:nvSpPr>
          <p:spPr bwMode="auto">
            <a:xfrm>
              <a:off x="3478213" y="5451475"/>
              <a:ext cx="7620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ṣliḑe">
              <a:extLst>
                <a:ext uri="{FF2B5EF4-FFF2-40B4-BE49-F238E27FC236}">
                  <a16:creationId xmlns:a16="http://schemas.microsoft.com/office/drawing/2014/main" id="{17B8317B-8DB0-4020-B743-81D63EAA4A99}"/>
                </a:ext>
              </a:extLst>
            </p:cNvPr>
            <p:cNvSpPr/>
            <p:nvPr/>
          </p:nvSpPr>
          <p:spPr bwMode="auto">
            <a:xfrm>
              <a:off x="5556251" y="5378450"/>
              <a:ext cx="350838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ḷiḍe">
              <a:extLst>
                <a:ext uri="{FF2B5EF4-FFF2-40B4-BE49-F238E27FC236}">
                  <a16:creationId xmlns:a16="http://schemas.microsoft.com/office/drawing/2014/main" id="{08D8441D-1BFC-45FC-8396-980ADB118CC2}"/>
                </a:ext>
              </a:extLst>
            </p:cNvPr>
            <p:cNvSpPr/>
            <p:nvPr/>
          </p:nvSpPr>
          <p:spPr bwMode="auto">
            <a:xfrm>
              <a:off x="6030913" y="5375275"/>
              <a:ext cx="6762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1iḓe">
              <a:extLst>
                <a:ext uri="{FF2B5EF4-FFF2-40B4-BE49-F238E27FC236}">
                  <a16:creationId xmlns:a16="http://schemas.microsoft.com/office/drawing/2014/main" id="{0F129FCF-ED84-4E90-925D-D90E34EEBF15}"/>
                </a:ext>
              </a:extLst>
            </p:cNvPr>
            <p:cNvSpPr/>
            <p:nvPr/>
          </p:nvSpPr>
          <p:spPr bwMode="auto">
            <a:xfrm>
              <a:off x="7832726" y="5414963"/>
              <a:ext cx="1651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ḷíďè">
              <a:extLst>
                <a:ext uri="{FF2B5EF4-FFF2-40B4-BE49-F238E27FC236}">
                  <a16:creationId xmlns:a16="http://schemas.microsoft.com/office/drawing/2014/main" id="{ACC5914B-5D90-4D8E-907B-A3BBBC00BC1F}"/>
                </a:ext>
              </a:extLst>
            </p:cNvPr>
            <p:cNvSpPr/>
            <p:nvPr/>
          </p:nvSpPr>
          <p:spPr bwMode="auto">
            <a:xfrm>
              <a:off x="6605588" y="5414963"/>
              <a:ext cx="6572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ḷide">
              <a:extLst>
                <a:ext uri="{FF2B5EF4-FFF2-40B4-BE49-F238E27FC236}">
                  <a16:creationId xmlns:a16="http://schemas.microsoft.com/office/drawing/2014/main" id="{393193DC-52B6-4D80-AFD7-FC64A18464C0}"/>
                </a:ext>
              </a:extLst>
            </p:cNvPr>
            <p:cNvSpPr/>
            <p:nvPr/>
          </p:nvSpPr>
          <p:spPr bwMode="auto">
            <a:xfrm>
              <a:off x="4365626" y="5451475"/>
              <a:ext cx="1317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ṧḻïḋè">
              <a:extLst>
                <a:ext uri="{FF2B5EF4-FFF2-40B4-BE49-F238E27FC236}">
                  <a16:creationId xmlns:a16="http://schemas.microsoft.com/office/drawing/2014/main" id="{FD832924-6B00-4AA2-81F3-236166F12808}"/>
                </a:ext>
              </a:extLst>
            </p:cNvPr>
            <p:cNvSpPr/>
            <p:nvPr/>
          </p:nvSpPr>
          <p:spPr bwMode="auto">
            <a:xfrm>
              <a:off x="8102601" y="5414963"/>
              <a:ext cx="5715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ŝľïḓê">
              <a:extLst>
                <a:ext uri="{FF2B5EF4-FFF2-40B4-BE49-F238E27FC236}">
                  <a16:creationId xmlns:a16="http://schemas.microsoft.com/office/drawing/2014/main" id="{A863F0BD-9240-4ECD-8EF8-69E3832947E1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îḍé">
              <a:extLst>
                <a:ext uri="{FF2B5EF4-FFF2-40B4-BE49-F238E27FC236}">
                  <a16:creationId xmlns:a16="http://schemas.microsoft.com/office/drawing/2014/main" id="{FBE0F9BA-9013-4AE8-B404-3C212253535C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ŝḻîdé">
              <a:extLst>
                <a:ext uri="{FF2B5EF4-FFF2-40B4-BE49-F238E27FC236}">
                  <a16:creationId xmlns:a16="http://schemas.microsoft.com/office/drawing/2014/main" id="{1008C14F-AD9A-462B-9C37-5EA646EFCB6C}"/>
                </a:ext>
              </a:extLst>
            </p:cNvPr>
            <p:cNvSpPr/>
            <p:nvPr/>
          </p:nvSpPr>
          <p:spPr bwMode="auto">
            <a:xfrm>
              <a:off x="3749676" y="1841500"/>
              <a:ext cx="1539875" cy="306388"/>
            </a:xfrm>
            <a:custGeom>
              <a:avLst/>
              <a:gdLst>
                <a:gd name="T0" fmla="*/ 17 w 467"/>
                <a:gd name="T1" fmla="*/ 64 h 93"/>
                <a:gd name="T2" fmla="*/ 56 w 467"/>
                <a:gd name="T3" fmla="*/ 0 h 93"/>
                <a:gd name="T4" fmla="*/ 149 w 467"/>
                <a:gd name="T5" fmla="*/ 27 h 93"/>
                <a:gd name="T6" fmla="*/ 179 w 467"/>
                <a:gd name="T7" fmla="*/ 12 h 93"/>
                <a:gd name="T8" fmla="*/ 280 w 467"/>
                <a:gd name="T9" fmla="*/ 56 h 93"/>
                <a:gd name="T10" fmla="*/ 312 w 467"/>
                <a:gd name="T11" fmla="*/ 46 h 93"/>
                <a:gd name="T12" fmla="*/ 403 w 467"/>
                <a:gd name="T13" fmla="*/ 72 h 93"/>
                <a:gd name="T14" fmla="*/ 416 w 467"/>
                <a:gd name="T15" fmla="*/ 67 h 93"/>
                <a:gd name="T16" fmla="*/ 465 w 467"/>
                <a:gd name="T17" fmla="*/ 91 h 93"/>
                <a:gd name="T18" fmla="*/ 467 w 467"/>
                <a:gd name="T19" fmla="*/ 93 h 93"/>
                <a:gd name="T20" fmla="*/ 433 w 467"/>
                <a:gd name="T21" fmla="*/ 93 h 93"/>
                <a:gd name="T22" fmla="*/ 407 w 467"/>
                <a:gd name="T23" fmla="*/ 93 h 93"/>
                <a:gd name="T24" fmla="*/ 315 w 467"/>
                <a:gd name="T25" fmla="*/ 93 h 93"/>
                <a:gd name="T26" fmla="*/ 269 w 467"/>
                <a:gd name="T27" fmla="*/ 93 h 93"/>
                <a:gd name="T28" fmla="*/ 234 w 467"/>
                <a:gd name="T29" fmla="*/ 93 h 93"/>
                <a:gd name="T30" fmla="*/ 180 w 467"/>
                <a:gd name="T31" fmla="*/ 93 h 93"/>
                <a:gd name="T32" fmla="*/ 170 w 467"/>
                <a:gd name="T33" fmla="*/ 93 h 93"/>
                <a:gd name="T34" fmla="*/ 35 w 467"/>
                <a:gd name="T35" fmla="*/ 93 h 93"/>
                <a:gd name="T36" fmla="*/ 9 w 467"/>
                <a:gd name="T37" fmla="*/ 93 h 93"/>
                <a:gd name="T38" fmla="*/ 17 w 467"/>
                <a:gd name="T39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17" y="64"/>
                  </a:moveTo>
                  <a:cubicBezTo>
                    <a:pt x="0" y="27"/>
                    <a:pt x="14" y="0"/>
                    <a:pt x="56" y="0"/>
                  </a:cubicBezTo>
                  <a:cubicBezTo>
                    <a:pt x="83" y="0"/>
                    <a:pt x="116" y="10"/>
                    <a:pt x="149" y="27"/>
                  </a:cubicBezTo>
                  <a:cubicBezTo>
                    <a:pt x="152" y="18"/>
                    <a:pt x="163" y="12"/>
                    <a:pt x="179" y="12"/>
                  </a:cubicBezTo>
                  <a:cubicBezTo>
                    <a:pt x="208" y="12"/>
                    <a:pt x="248" y="30"/>
                    <a:pt x="280" y="56"/>
                  </a:cubicBezTo>
                  <a:cubicBezTo>
                    <a:pt x="287" y="50"/>
                    <a:pt x="298" y="46"/>
                    <a:pt x="312" y="46"/>
                  </a:cubicBezTo>
                  <a:cubicBezTo>
                    <a:pt x="340" y="45"/>
                    <a:pt x="374" y="55"/>
                    <a:pt x="403" y="72"/>
                  </a:cubicBezTo>
                  <a:cubicBezTo>
                    <a:pt x="406" y="69"/>
                    <a:pt x="410" y="67"/>
                    <a:pt x="416" y="67"/>
                  </a:cubicBezTo>
                  <a:cubicBezTo>
                    <a:pt x="432" y="67"/>
                    <a:pt x="454" y="77"/>
                    <a:pt x="465" y="91"/>
                  </a:cubicBezTo>
                  <a:cubicBezTo>
                    <a:pt x="465" y="92"/>
                    <a:pt x="466" y="92"/>
                    <a:pt x="467" y="93"/>
                  </a:cubicBezTo>
                  <a:cubicBezTo>
                    <a:pt x="433" y="93"/>
                    <a:pt x="433" y="93"/>
                    <a:pt x="433" y="93"/>
                  </a:cubicBezTo>
                  <a:cubicBezTo>
                    <a:pt x="407" y="93"/>
                    <a:pt x="407" y="93"/>
                    <a:pt x="407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180" y="93"/>
                    <a:pt x="180" y="93"/>
                    <a:pt x="18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81"/>
                    <a:pt x="10" y="71"/>
                    <a:pt x="17" y="6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ḷïḑé">
              <a:extLst>
                <a:ext uri="{FF2B5EF4-FFF2-40B4-BE49-F238E27FC236}">
                  <a16:creationId xmlns:a16="http://schemas.microsoft.com/office/drawing/2014/main" id="{FCB40873-EC06-41C4-BDBB-416147CF995A}"/>
                </a:ext>
              </a:extLst>
            </p:cNvPr>
            <p:cNvSpPr/>
            <p:nvPr/>
          </p:nvSpPr>
          <p:spPr bwMode="auto">
            <a:xfrm>
              <a:off x="5405438" y="1271588"/>
              <a:ext cx="1717675" cy="333375"/>
            </a:xfrm>
            <a:custGeom>
              <a:avLst/>
              <a:gdLst>
                <a:gd name="T0" fmla="*/ 34 w 521"/>
                <a:gd name="T1" fmla="*/ 58 h 101"/>
                <a:gd name="T2" fmla="*/ 39 w 521"/>
                <a:gd name="T3" fmla="*/ 58 h 101"/>
                <a:gd name="T4" fmla="*/ 61 w 521"/>
                <a:gd name="T5" fmla="*/ 34 h 101"/>
                <a:gd name="T6" fmla="*/ 102 w 521"/>
                <a:gd name="T7" fmla="*/ 47 h 101"/>
                <a:gd name="T8" fmla="*/ 142 w 521"/>
                <a:gd name="T9" fmla="*/ 0 h 101"/>
                <a:gd name="T10" fmla="*/ 228 w 521"/>
                <a:gd name="T11" fmla="*/ 32 h 101"/>
                <a:gd name="T12" fmla="*/ 255 w 521"/>
                <a:gd name="T13" fmla="*/ 14 h 101"/>
                <a:gd name="T14" fmla="*/ 350 w 521"/>
                <a:gd name="T15" fmla="*/ 64 h 101"/>
                <a:gd name="T16" fmla="*/ 351 w 521"/>
                <a:gd name="T17" fmla="*/ 64 h 101"/>
                <a:gd name="T18" fmla="*/ 380 w 521"/>
                <a:gd name="T19" fmla="*/ 52 h 101"/>
                <a:gd name="T20" fmla="*/ 465 w 521"/>
                <a:gd name="T21" fmla="*/ 83 h 101"/>
                <a:gd name="T22" fmla="*/ 477 w 521"/>
                <a:gd name="T23" fmla="*/ 77 h 101"/>
                <a:gd name="T24" fmla="*/ 521 w 521"/>
                <a:gd name="T25" fmla="*/ 101 h 101"/>
                <a:gd name="T26" fmla="*/ 488 w 521"/>
                <a:gd name="T27" fmla="*/ 101 h 101"/>
                <a:gd name="T28" fmla="*/ 466 w 521"/>
                <a:gd name="T29" fmla="*/ 101 h 101"/>
                <a:gd name="T30" fmla="*/ 382 w 521"/>
                <a:gd name="T31" fmla="*/ 101 h 101"/>
                <a:gd name="T32" fmla="*/ 342 w 521"/>
                <a:gd name="T33" fmla="*/ 101 h 101"/>
                <a:gd name="T34" fmla="*/ 307 w 521"/>
                <a:gd name="T35" fmla="*/ 101 h 101"/>
                <a:gd name="T36" fmla="*/ 257 w 521"/>
                <a:gd name="T37" fmla="*/ 101 h 101"/>
                <a:gd name="T38" fmla="*/ 162 w 521"/>
                <a:gd name="T39" fmla="*/ 101 h 101"/>
                <a:gd name="T40" fmla="*/ 125 w 521"/>
                <a:gd name="T41" fmla="*/ 101 h 101"/>
                <a:gd name="T42" fmla="*/ 112 w 521"/>
                <a:gd name="T43" fmla="*/ 101 h 101"/>
                <a:gd name="T44" fmla="*/ 59 w 521"/>
                <a:gd name="T45" fmla="*/ 101 h 101"/>
                <a:gd name="T46" fmla="*/ 12 w 521"/>
                <a:gd name="T47" fmla="*/ 101 h 101"/>
                <a:gd name="T48" fmla="*/ 34 w 521"/>
                <a:gd name="T4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1" h="101">
                  <a:moveTo>
                    <a:pt x="34" y="58"/>
                  </a:moveTo>
                  <a:cubicBezTo>
                    <a:pt x="36" y="58"/>
                    <a:pt x="37" y="58"/>
                    <a:pt x="39" y="58"/>
                  </a:cubicBezTo>
                  <a:cubicBezTo>
                    <a:pt x="37" y="43"/>
                    <a:pt x="45" y="34"/>
                    <a:pt x="61" y="34"/>
                  </a:cubicBezTo>
                  <a:cubicBezTo>
                    <a:pt x="73" y="34"/>
                    <a:pt x="87" y="39"/>
                    <a:pt x="102" y="47"/>
                  </a:cubicBezTo>
                  <a:cubicBezTo>
                    <a:pt x="98" y="18"/>
                    <a:pt x="111" y="0"/>
                    <a:pt x="142" y="0"/>
                  </a:cubicBezTo>
                  <a:cubicBezTo>
                    <a:pt x="166" y="0"/>
                    <a:pt x="197" y="12"/>
                    <a:pt x="228" y="32"/>
                  </a:cubicBezTo>
                  <a:cubicBezTo>
                    <a:pt x="231" y="20"/>
                    <a:pt x="240" y="14"/>
                    <a:pt x="255" y="14"/>
                  </a:cubicBezTo>
                  <a:cubicBezTo>
                    <a:pt x="282" y="14"/>
                    <a:pt x="320" y="34"/>
                    <a:pt x="350" y="64"/>
                  </a:cubicBezTo>
                  <a:cubicBezTo>
                    <a:pt x="350" y="64"/>
                    <a:pt x="350" y="64"/>
                    <a:pt x="351" y="64"/>
                  </a:cubicBezTo>
                  <a:cubicBezTo>
                    <a:pt x="357" y="57"/>
                    <a:pt x="367" y="53"/>
                    <a:pt x="380" y="52"/>
                  </a:cubicBezTo>
                  <a:cubicBezTo>
                    <a:pt x="405" y="51"/>
                    <a:pt x="437" y="63"/>
                    <a:pt x="465" y="83"/>
                  </a:cubicBezTo>
                  <a:cubicBezTo>
                    <a:pt x="467" y="79"/>
                    <a:pt x="471" y="77"/>
                    <a:pt x="477" y="77"/>
                  </a:cubicBezTo>
                  <a:cubicBezTo>
                    <a:pt x="491" y="76"/>
                    <a:pt x="510" y="87"/>
                    <a:pt x="521" y="101"/>
                  </a:cubicBezTo>
                  <a:cubicBezTo>
                    <a:pt x="488" y="101"/>
                    <a:pt x="488" y="101"/>
                    <a:pt x="488" y="101"/>
                  </a:cubicBezTo>
                  <a:cubicBezTo>
                    <a:pt x="466" y="101"/>
                    <a:pt x="466" y="101"/>
                    <a:pt x="466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80"/>
                    <a:pt x="9" y="61"/>
                    <a:pt x="34" y="58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şľîďé">
              <a:extLst>
                <a:ext uri="{FF2B5EF4-FFF2-40B4-BE49-F238E27FC236}">
                  <a16:creationId xmlns:a16="http://schemas.microsoft.com/office/drawing/2014/main" id="{5DCFA797-4756-4C29-BD8F-05277C56A8A7}"/>
                </a:ext>
              </a:extLst>
            </p:cNvPr>
            <p:cNvSpPr/>
            <p:nvPr/>
          </p:nvSpPr>
          <p:spPr bwMode="auto">
            <a:xfrm>
              <a:off x="7691438" y="1119188"/>
              <a:ext cx="1028700" cy="198438"/>
            </a:xfrm>
            <a:custGeom>
              <a:avLst/>
              <a:gdLst>
                <a:gd name="T0" fmla="*/ 24 w 312"/>
                <a:gd name="T1" fmla="*/ 42 h 60"/>
                <a:gd name="T2" fmla="*/ 49 w 312"/>
                <a:gd name="T3" fmla="*/ 0 h 60"/>
                <a:gd name="T4" fmla="*/ 108 w 312"/>
                <a:gd name="T5" fmla="*/ 18 h 60"/>
                <a:gd name="T6" fmla="*/ 128 w 312"/>
                <a:gd name="T7" fmla="*/ 8 h 60"/>
                <a:gd name="T8" fmla="*/ 192 w 312"/>
                <a:gd name="T9" fmla="*/ 36 h 60"/>
                <a:gd name="T10" fmla="*/ 213 w 312"/>
                <a:gd name="T11" fmla="*/ 30 h 60"/>
                <a:gd name="T12" fmla="*/ 272 w 312"/>
                <a:gd name="T13" fmla="*/ 47 h 60"/>
                <a:gd name="T14" fmla="*/ 280 w 312"/>
                <a:gd name="T15" fmla="*/ 43 h 60"/>
                <a:gd name="T16" fmla="*/ 311 w 312"/>
                <a:gd name="T17" fmla="*/ 59 h 60"/>
                <a:gd name="T18" fmla="*/ 312 w 312"/>
                <a:gd name="T19" fmla="*/ 60 h 60"/>
                <a:gd name="T20" fmla="*/ 291 w 312"/>
                <a:gd name="T21" fmla="*/ 60 h 60"/>
                <a:gd name="T22" fmla="*/ 274 w 312"/>
                <a:gd name="T23" fmla="*/ 60 h 60"/>
                <a:gd name="T24" fmla="*/ 215 w 312"/>
                <a:gd name="T25" fmla="*/ 60 h 60"/>
                <a:gd name="T26" fmla="*/ 186 w 312"/>
                <a:gd name="T27" fmla="*/ 60 h 60"/>
                <a:gd name="T28" fmla="*/ 163 w 312"/>
                <a:gd name="T29" fmla="*/ 60 h 60"/>
                <a:gd name="T30" fmla="*/ 128 w 312"/>
                <a:gd name="T31" fmla="*/ 60 h 60"/>
                <a:gd name="T32" fmla="*/ 122 w 312"/>
                <a:gd name="T33" fmla="*/ 60 h 60"/>
                <a:gd name="T34" fmla="*/ 36 w 312"/>
                <a:gd name="T35" fmla="*/ 60 h 60"/>
                <a:gd name="T36" fmla="*/ 10 w 312"/>
                <a:gd name="T37" fmla="*/ 60 h 60"/>
                <a:gd name="T38" fmla="*/ 24 w 312"/>
                <a:gd name="T3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60">
                  <a:moveTo>
                    <a:pt x="24" y="42"/>
                  </a:moveTo>
                  <a:cubicBezTo>
                    <a:pt x="13" y="17"/>
                    <a:pt x="22" y="0"/>
                    <a:pt x="49" y="0"/>
                  </a:cubicBezTo>
                  <a:cubicBezTo>
                    <a:pt x="66" y="0"/>
                    <a:pt x="87" y="7"/>
                    <a:pt x="108" y="18"/>
                  </a:cubicBezTo>
                  <a:cubicBezTo>
                    <a:pt x="110" y="12"/>
                    <a:pt x="117" y="8"/>
                    <a:pt x="128" y="8"/>
                  </a:cubicBezTo>
                  <a:cubicBezTo>
                    <a:pt x="146" y="8"/>
                    <a:pt x="172" y="20"/>
                    <a:pt x="192" y="36"/>
                  </a:cubicBezTo>
                  <a:cubicBezTo>
                    <a:pt x="197" y="32"/>
                    <a:pt x="204" y="30"/>
                    <a:pt x="213" y="30"/>
                  </a:cubicBezTo>
                  <a:cubicBezTo>
                    <a:pt x="231" y="29"/>
                    <a:pt x="253" y="36"/>
                    <a:pt x="272" y="47"/>
                  </a:cubicBezTo>
                  <a:cubicBezTo>
                    <a:pt x="273" y="45"/>
                    <a:pt x="276" y="44"/>
                    <a:pt x="280" y="43"/>
                  </a:cubicBezTo>
                  <a:cubicBezTo>
                    <a:pt x="290" y="43"/>
                    <a:pt x="304" y="50"/>
                    <a:pt x="311" y="59"/>
                  </a:cubicBezTo>
                  <a:cubicBezTo>
                    <a:pt x="311" y="59"/>
                    <a:pt x="312" y="60"/>
                    <a:pt x="312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2"/>
                    <a:pt x="11" y="42"/>
                    <a:pt x="24" y="42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ľîḓe">
              <a:extLst>
                <a:ext uri="{FF2B5EF4-FFF2-40B4-BE49-F238E27FC236}">
                  <a16:creationId xmlns:a16="http://schemas.microsoft.com/office/drawing/2014/main" id="{7A12EAA6-64E4-4755-B6A5-23666C44265F}"/>
                </a:ext>
              </a:extLst>
            </p:cNvPr>
            <p:cNvSpPr/>
            <p:nvPr/>
          </p:nvSpPr>
          <p:spPr bwMode="auto">
            <a:xfrm>
              <a:off x="3973513" y="3856038"/>
              <a:ext cx="447675" cy="14366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ṣľïḓê">
              <a:extLst>
                <a:ext uri="{FF2B5EF4-FFF2-40B4-BE49-F238E27FC236}">
                  <a16:creationId xmlns:a16="http://schemas.microsoft.com/office/drawing/2014/main" id="{CC441EB4-8043-4C14-B421-F7A3B79984CF}"/>
                </a:ext>
              </a:extLst>
            </p:cNvPr>
            <p:cNvSpPr/>
            <p:nvPr/>
          </p:nvSpPr>
          <p:spPr bwMode="auto">
            <a:xfrm>
              <a:off x="4273551" y="3357563"/>
              <a:ext cx="738188" cy="19351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ļíḋè">
              <a:extLst>
                <a:ext uri="{FF2B5EF4-FFF2-40B4-BE49-F238E27FC236}">
                  <a16:creationId xmlns:a16="http://schemas.microsoft.com/office/drawing/2014/main" id="{64AFDC2C-ED89-411D-A37E-DCE837EBF194}"/>
                </a:ext>
              </a:extLst>
            </p:cNvPr>
            <p:cNvSpPr/>
            <p:nvPr/>
          </p:nvSpPr>
          <p:spPr bwMode="auto">
            <a:xfrm>
              <a:off x="5011738" y="3357563"/>
              <a:ext cx="382588" cy="19351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ṥļiḑe">
              <a:extLst>
                <a:ext uri="{FF2B5EF4-FFF2-40B4-BE49-F238E27FC236}">
                  <a16:creationId xmlns:a16="http://schemas.microsoft.com/office/drawing/2014/main" id="{2F310E7C-C93A-4173-812B-F0702A197920}"/>
                </a:ext>
              </a:extLst>
            </p:cNvPr>
            <p:cNvSpPr/>
            <p:nvPr/>
          </p:nvSpPr>
          <p:spPr bwMode="auto">
            <a:xfrm>
              <a:off x="4371976" y="3163888"/>
              <a:ext cx="639763" cy="193675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ṣ1ïḓê">
              <a:extLst>
                <a:ext uri="{FF2B5EF4-FFF2-40B4-BE49-F238E27FC236}">
                  <a16:creationId xmlns:a16="http://schemas.microsoft.com/office/drawing/2014/main" id="{D827E880-F757-4269-ADD6-B03FABD24094}"/>
                </a:ext>
              </a:extLst>
            </p:cNvPr>
            <p:cNvSpPr/>
            <p:nvPr/>
          </p:nvSpPr>
          <p:spPr bwMode="auto">
            <a:xfrm>
              <a:off x="4371976" y="3311525"/>
              <a:ext cx="639763" cy="4603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ş1iḋé">
              <a:extLst>
                <a:ext uri="{FF2B5EF4-FFF2-40B4-BE49-F238E27FC236}">
                  <a16:creationId xmlns:a16="http://schemas.microsoft.com/office/drawing/2014/main" id="{FCA6B322-51E5-4047-8104-53A8D2C9D56B}"/>
                </a:ext>
              </a:extLst>
            </p:cNvPr>
            <p:cNvSpPr/>
            <p:nvPr/>
          </p:nvSpPr>
          <p:spPr bwMode="auto">
            <a:xfrm>
              <a:off x="5011738" y="3163888"/>
              <a:ext cx="284163" cy="1936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ḻïďé">
              <a:extLst>
                <a:ext uri="{FF2B5EF4-FFF2-40B4-BE49-F238E27FC236}">
                  <a16:creationId xmlns:a16="http://schemas.microsoft.com/office/drawing/2014/main" id="{A7F6C45E-6297-4909-8107-EB8B411C9001}"/>
                </a:ext>
              </a:extLst>
            </p:cNvPr>
            <p:cNvSpPr/>
            <p:nvPr/>
          </p:nvSpPr>
          <p:spPr bwMode="auto">
            <a:xfrm>
              <a:off x="4471988" y="2971800"/>
              <a:ext cx="539750" cy="1920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ṡľïḋé">
              <a:extLst>
                <a:ext uri="{FF2B5EF4-FFF2-40B4-BE49-F238E27FC236}">
                  <a16:creationId xmlns:a16="http://schemas.microsoft.com/office/drawing/2014/main" id="{3DEEB968-FE8D-476A-B0DC-E99F5B45AF3B}"/>
                </a:ext>
              </a:extLst>
            </p:cNvPr>
            <p:cNvSpPr/>
            <p:nvPr/>
          </p:nvSpPr>
          <p:spPr bwMode="auto">
            <a:xfrm>
              <a:off x="4471988" y="3121025"/>
              <a:ext cx="539750" cy="428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ḷïḍè">
              <a:extLst>
                <a:ext uri="{FF2B5EF4-FFF2-40B4-BE49-F238E27FC236}">
                  <a16:creationId xmlns:a16="http://schemas.microsoft.com/office/drawing/2014/main" id="{B326CBFB-8D08-4F26-8709-4B886E8BC09E}"/>
                </a:ext>
              </a:extLst>
            </p:cNvPr>
            <p:cNvSpPr/>
            <p:nvPr/>
          </p:nvSpPr>
          <p:spPr bwMode="auto">
            <a:xfrm>
              <a:off x="5011738" y="2971800"/>
              <a:ext cx="185738" cy="1920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líďe">
              <a:extLst>
                <a:ext uri="{FF2B5EF4-FFF2-40B4-BE49-F238E27FC236}">
                  <a16:creationId xmlns:a16="http://schemas.microsoft.com/office/drawing/2014/main" id="{6D7AF3A2-9A52-40C6-94B8-63427E20C571}"/>
                </a:ext>
              </a:extLst>
            </p:cNvPr>
            <p:cNvSpPr/>
            <p:nvPr/>
          </p:nvSpPr>
          <p:spPr bwMode="auto">
            <a:xfrm>
              <a:off x="4818063" y="2701925"/>
              <a:ext cx="33338" cy="2698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ḻîḍê">
              <a:extLst>
                <a:ext uri="{FF2B5EF4-FFF2-40B4-BE49-F238E27FC236}">
                  <a16:creationId xmlns:a16="http://schemas.microsoft.com/office/drawing/2014/main" id="{9E8CEC57-2961-445D-A451-3698B039EB4A}"/>
                </a:ext>
              </a:extLst>
            </p:cNvPr>
            <p:cNvSpPr/>
            <p:nvPr/>
          </p:nvSpPr>
          <p:spPr bwMode="auto">
            <a:xfrm>
              <a:off x="5273676" y="3694113"/>
              <a:ext cx="536575" cy="15986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ṡļide">
              <a:extLst>
                <a:ext uri="{FF2B5EF4-FFF2-40B4-BE49-F238E27FC236}">
                  <a16:creationId xmlns:a16="http://schemas.microsoft.com/office/drawing/2014/main" id="{116CA422-33F9-4B24-948A-F7D59DBE6F5E}"/>
                </a:ext>
              </a:extLst>
            </p:cNvPr>
            <p:cNvSpPr/>
            <p:nvPr/>
          </p:nvSpPr>
          <p:spPr bwMode="auto">
            <a:xfrm>
              <a:off x="5810251" y="3694113"/>
              <a:ext cx="277813" cy="15986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ļiďe">
              <a:extLst>
                <a:ext uri="{FF2B5EF4-FFF2-40B4-BE49-F238E27FC236}">
                  <a16:creationId xmlns:a16="http://schemas.microsoft.com/office/drawing/2014/main" id="{4C70A591-2FD6-42E0-8ABA-DAD58FEDC210}"/>
                </a:ext>
              </a:extLst>
            </p:cNvPr>
            <p:cNvSpPr/>
            <p:nvPr/>
          </p:nvSpPr>
          <p:spPr bwMode="auto">
            <a:xfrm>
              <a:off x="5949951" y="4149725"/>
              <a:ext cx="407988" cy="1143000"/>
            </a:xfrm>
            <a:custGeom>
              <a:avLst/>
              <a:gdLst>
                <a:gd name="T0" fmla="*/ 0 w 257"/>
                <a:gd name="T1" fmla="*/ 0 h 720"/>
                <a:gd name="T2" fmla="*/ 257 w 257"/>
                <a:gd name="T3" fmla="*/ 220 h 720"/>
                <a:gd name="T4" fmla="*/ 257 w 257"/>
                <a:gd name="T5" fmla="*/ 720 h 720"/>
                <a:gd name="T6" fmla="*/ 0 w 257"/>
                <a:gd name="T7" fmla="*/ 720 h 720"/>
                <a:gd name="T8" fmla="*/ 0 w 257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720">
                  <a:moveTo>
                    <a:pt x="0" y="0"/>
                  </a:moveTo>
                  <a:lnTo>
                    <a:pt x="257" y="220"/>
                  </a:lnTo>
                  <a:lnTo>
                    <a:pt x="257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ľîdé">
              <a:extLst>
                <a:ext uri="{FF2B5EF4-FFF2-40B4-BE49-F238E27FC236}">
                  <a16:creationId xmlns:a16="http://schemas.microsoft.com/office/drawing/2014/main" id="{250EC97C-E92F-4298-9E98-E60A2ACEA75F}"/>
                </a:ext>
              </a:extLst>
            </p:cNvPr>
            <p:cNvSpPr/>
            <p:nvPr/>
          </p:nvSpPr>
          <p:spPr bwMode="auto">
            <a:xfrm>
              <a:off x="6357938" y="4498975"/>
              <a:ext cx="211138" cy="7937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ľïḋe">
              <a:extLst>
                <a:ext uri="{FF2B5EF4-FFF2-40B4-BE49-F238E27FC236}">
                  <a16:creationId xmlns:a16="http://schemas.microsoft.com/office/drawing/2014/main" id="{97CDE86D-9807-41AB-BF38-044F4B726AA9}"/>
                </a:ext>
              </a:extLst>
            </p:cNvPr>
            <p:cNvSpPr/>
            <p:nvPr/>
          </p:nvSpPr>
          <p:spPr bwMode="auto">
            <a:xfrm>
              <a:off x="5949951" y="4149725"/>
              <a:ext cx="619125" cy="349250"/>
            </a:xfrm>
            <a:custGeom>
              <a:avLst/>
              <a:gdLst>
                <a:gd name="T0" fmla="*/ 390 w 390"/>
                <a:gd name="T1" fmla="*/ 220 h 220"/>
                <a:gd name="T2" fmla="*/ 257 w 390"/>
                <a:gd name="T3" fmla="*/ 220 h 220"/>
                <a:gd name="T4" fmla="*/ 0 w 390"/>
                <a:gd name="T5" fmla="*/ 0 h 220"/>
                <a:gd name="T6" fmla="*/ 133 w 390"/>
                <a:gd name="T7" fmla="*/ 0 h 220"/>
                <a:gd name="T8" fmla="*/ 390 w 39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220">
                  <a:moveTo>
                    <a:pt x="390" y="220"/>
                  </a:moveTo>
                  <a:lnTo>
                    <a:pt x="257" y="220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390" y="22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lïde">
              <a:extLst>
                <a:ext uri="{FF2B5EF4-FFF2-40B4-BE49-F238E27FC236}">
                  <a16:creationId xmlns:a16="http://schemas.microsoft.com/office/drawing/2014/main" id="{C7E3C3DE-8F81-44D5-9E2A-4FE90DEE579E}"/>
                </a:ext>
              </a:extLst>
            </p:cNvPr>
            <p:cNvSpPr/>
            <p:nvPr/>
          </p:nvSpPr>
          <p:spPr bwMode="auto">
            <a:xfrm>
              <a:off x="8482013" y="5148263"/>
              <a:ext cx="115888" cy="144463"/>
            </a:xfrm>
            <a:custGeom>
              <a:avLst/>
              <a:gdLst>
                <a:gd name="T0" fmla="*/ 0 w 35"/>
                <a:gd name="T1" fmla="*/ 44 h 44"/>
                <a:gd name="T2" fmla="*/ 35 w 35"/>
                <a:gd name="T3" fmla="*/ 0 h 44"/>
                <a:gd name="T4" fmla="*/ 24 w 35"/>
                <a:gd name="T5" fmla="*/ 44 h 44"/>
                <a:gd name="T6" fmla="*/ 0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44"/>
                  </a:moveTo>
                  <a:cubicBezTo>
                    <a:pt x="0" y="44"/>
                    <a:pt x="3" y="15"/>
                    <a:pt x="35" y="0"/>
                  </a:cubicBezTo>
                  <a:cubicBezTo>
                    <a:pt x="22" y="21"/>
                    <a:pt x="24" y="44"/>
                    <a:pt x="24" y="44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ḻîdê">
              <a:extLst>
                <a:ext uri="{FF2B5EF4-FFF2-40B4-BE49-F238E27FC236}">
                  <a16:creationId xmlns:a16="http://schemas.microsoft.com/office/drawing/2014/main" id="{637B2051-450A-4C15-8981-1DCD65114C2D}"/>
                </a:ext>
              </a:extLst>
            </p:cNvPr>
            <p:cNvSpPr/>
            <p:nvPr/>
          </p:nvSpPr>
          <p:spPr bwMode="auto">
            <a:xfrm>
              <a:off x="4560888" y="5148263"/>
              <a:ext cx="114300" cy="144463"/>
            </a:xfrm>
            <a:custGeom>
              <a:avLst/>
              <a:gdLst>
                <a:gd name="T0" fmla="*/ 35 w 35"/>
                <a:gd name="T1" fmla="*/ 44 h 44"/>
                <a:gd name="T2" fmla="*/ 0 w 35"/>
                <a:gd name="T3" fmla="*/ 0 h 44"/>
                <a:gd name="T4" fmla="*/ 11 w 35"/>
                <a:gd name="T5" fmla="*/ 44 h 44"/>
                <a:gd name="T6" fmla="*/ 35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35" y="44"/>
                  </a:moveTo>
                  <a:cubicBezTo>
                    <a:pt x="35" y="44"/>
                    <a:pt x="32" y="15"/>
                    <a:pt x="0" y="0"/>
                  </a:cubicBezTo>
                  <a:cubicBezTo>
                    <a:pt x="13" y="21"/>
                    <a:pt x="11" y="44"/>
                    <a:pt x="11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ŝḷîḑè">
              <a:extLst>
                <a:ext uri="{FF2B5EF4-FFF2-40B4-BE49-F238E27FC236}">
                  <a16:creationId xmlns:a16="http://schemas.microsoft.com/office/drawing/2014/main" id="{8EB3C6DD-036A-4D11-9443-9F327FDCD216}"/>
                </a:ext>
              </a:extLst>
            </p:cNvPr>
            <p:cNvSpPr/>
            <p:nvPr/>
          </p:nvSpPr>
          <p:spPr bwMode="auto">
            <a:xfrm>
              <a:off x="3656013" y="5075238"/>
              <a:ext cx="76200" cy="217488"/>
            </a:xfrm>
            <a:custGeom>
              <a:avLst/>
              <a:gdLst>
                <a:gd name="T0" fmla="*/ 23 w 23"/>
                <a:gd name="T1" fmla="*/ 66 h 66"/>
                <a:gd name="T2" fmla="*/ 0 w 23"/>
                <a:gd name="T3" fmla="*/ 0 h 66"/>
                <a:gd name="T4" fmla="*/ 7 w 23"/>
                <a:gd name="T5" fmla="*/ 66 h 66"/>
                <a:gd name="T6" fmla="*/ 23 w 23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6">
                  <a:moveTo>
                    <a:pt x="23" y="66"/>
                  </a:moveTo>
                  <a:cubicBezTo>
                    <a:pt x="23" y="66"/>
                    <a:pt x="21" y="14"/>
                    <a:pt x="0" y="0"/>
                  </a:cubicBezTo>
                  <a:cubicBezTo>
                    <a:pt x="9" y="20"/>
                    <a:pt x="7" y="66"/>
                    <a:pt x="7" y="66"/>
                  </a:cubicBezTo>
                  <a:lnTo>
                    <a:pt x="23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iḑe">
              <a:extLst>
                <a:ext uri="{FF2B5EF4-FFF2-40B4-BE49-F238E27FC236}">
                  <a16:creationId xmlns:a16="http://schemas.microsoft.com/office/drawing/2014/main" id="{5BD68209-9C76-476A-AB40-DD8C0024636E}"/>
                </a:ext>
              </a:extLst>
            </p:cNvPr>
            <p:cNvSpPr/>
            <p:nvPr/>
          </p:nvSpPr>
          <p:spPr bwMode="auto">
            <a:xfrm>
              <a:off x="3706813" y="5167313"/>
              <a:ext cx="77788" cy="125413"/>
            </a:xfrm>
            <a:custGeom>
              <a:avLst/>
              <a:gdLst>
                <a:gd name="T0" fmla="*/ 0 w 24"/>
                <a:gd name="T1" fmla="*/ 38 h 38"/>
                <a:gd name="T2" fmla="*/ 24 w 24"/>
                <a:gd name="T3" fmla="*/ 0 h 38"/>
                <a:gd name="T4" fmla="*/ 17 w 24"/>
                <a:gd name="T5" fmla="*/ 38 h 38"/>
                <a:gd name="T6" fmla="*/ 0 w 24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2" y="8"/>
                    <a:pt x="24" y="0"/>
                  </a:cubicBezTo>
                  <a:cubicBezTo>
                    <a:pt x="15" y="12"/>
                    <a:pt x="17" y="38"/>
                    <a:pt x="17" y="3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ṡḷiḑê">
              <a:extLst>
                <a:ext uri="{FF2B5EF4-FFF2-40B4-BE49-F238E27FC236}">
                  <a16:creationId xmlns:a16="http://schemas.microsoft.com/office/drawing/2014/main" id="{9D1C31EC-CE40-47C3-8CBB-EF7AF87C9155}"/>
                </a:ext>
              </a:extLst>
            </p:cNvPr>
            <p:cNvSpPr/>
            <p:nvPr/>
          </p:nvSpPr>
          <p:spPr bwMode="auto">
            <a:xfrm>
              <a:off x="4600576" y="5075238"/>
              <a:ext cx="134938" cy="217488"/>
            </a:xfrm>
            <a:custGeom>
              <a:avLst/>
              <a:gdLst>
                <a:gd name="T0" fmla="*/ 41 w 41"/>
                <a:gd name="T1" fmla="*/ 66 h 66"/>
                <a:gd name="T2" fmla="*/ 0 w 41"/>
                <a:gd name="T3" fmla="*/ 0 h 66"/>
                <a:gd name="T4" fmla="*/ 17 w 41"/>
                <a:gd name="T5" fmla="*/ 66 h 66"/>
                <a:gd name="T6" fmla="*/ 41 w 4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6">
                  <a:moveTo>
                    <a:pt x="41" y="66"/>
                  </a:moveTo>
                  <a:cubicBezTo>
                    <a:pt x="41" y="66"/>
                    <a:pt x="39" y="17"/>
                    <a:pt x="0" y="0"/>
                  </a:cubicBezTo>
                  <a:cubicBezTo>
                    <a:pt x="18" y="24"/>
                    <a:pt x="17" y="66"/>
                    <a:pt x="17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líďè">
              <a:extLst>
                <a:ext uri="{FF2B5EF4-FFF2-40B4-BE49-F238E27FC236}">
                  <a16:creationId xmlns:a16="http://schemas.microsoft.com/office/drawing/2014/main" id="{07A475E3-85C0-4B85-9CA2-526077549CCC}"/>
                </a:ext>
              </a:extLst>
            </p:cNvPr>
            <p:cNvSpPr/>
            <p:nvPr/>
          </p:nvSpPr>
          <p:spPr bwMode="auto">
            <a:xfrm>
              <a:off x="7554913" y="47259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ṣ1îḑe">
              <a:extLst>
                <a:ext uri="{FF2B5EF4-FFF2-40B4-BE49-F238E27FC236}">
                  <a16:creationId xmlns:a16="http://schemas.microsoft.com/office/drawing/2014/main" id="{A50751D6-035D-4E61-BA90-DE24A2FA3971}"/>
                </a:ext>
              </a:extLst>
            </p:cNvPr>
            <p:cNvSpPr/>
            <p:nvPr/>
          </p:nvSpPr>
          <p:spPr bwMode="auto">
            <a:xfrm>
              <a:off x="7554913" y="440372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śḷíḍè">
              <a:extLst>
                <a:ext uri="{FF2B5EF4-FFF2-40B4-BE49-F238E27FC236}">
                  <a16:creationId xmlns:a16="http://schemas.microsoft.com/office/drawing/2014/main" id="{2A6EDCD6-1595-4B50-AC15-BF975AD68A1F}"/>
                </a:ext>
              </a:extLst>
            </p:cNvPr>
            <p:cNvSpPr/>
            <p:nvPr/>
          </p:nvSpPr>
          <p:spPr bwMode="auto">
            <a:xfrm>
              <a:off x="7554913" y="4725988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ṡḻidè">
              <a:extLst>
                <a:ext uri="{FF2B5EF4-FFF2-40B4-BE49-F238E27FC236}">
                  <a16:creationId xmlns:a16="http://schemas.microsoft.com/office/drawing/2014/main" id="{DF435EFB-3555-40BE-9633-CC4C88E33DE3}"/>
                </a:ext>
              </a:extLst>
            </p:cNvPr>
            <p:cNvSpPr/>
            <p:nvPr/>
          </p:nvSpPr>
          <p:spPr bwMode="auto">
            <a:xfrm>
              <a:off x="7554913" y="440372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ľidé">
              <a:extLst>
                <a:ext uri="{FF2B5EF4-FFF2-40B4-BE49-F238E27FC236}">
                  <a16:creationId xmlns:a16="http://schemas.microsoft.com/office/drawing/2014/main" id="{B0FEE1A0-F7E8-4AD8-93D9-17E4D0A9373D}"/>
                </a:ext>
              </a:extLst>
            </p:cNvPr>
            <p:cNvSpPr/>
            <p:nvPr/>
          </p:nvSpPr>
          <p:spPr bwMode="auto">
            <a:xfrm>
              <a:off x="7554913" y="407987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ś1ïde">
              <a:extLst>
                <a:ext uri="{FF2B5EF4-FFF2-40B4-BE49-F238E27FC236}">
                  <a16:creationId xmlns:a16="http://schemas.microsoft.com/office/drawing/2014/main" id="{C1590466-8CB0-4F99-9E8B-B42C637F4129}"/>
                </a:ext>
              </a:extLst>
            </p:cNvPr>
            <p:cNvSpPr/>
            <p:nvPr/>
          </p:nvSpPr>
          <p:spPr bwMode="auto">
            <a:xfrm>
              <a:off x="7554913" y="37576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ŝḻîḓê">
              <a:extLst>
                <a:ext uri="{FF2B5EF4-FFF2-40B4-BE49-F238E27FC236}">
                  <a16:creationId xmlns:a16="http://schemas.microsoft.com/office/drawing/2014/main" id="{36E6D4E2-3FE1-4251-8E17-19A3E6AA3DAD}"/>
                </a:ext>
              </a:extLst>
            </p:cNvPr>
            <p:cNvSpPr/>
            <p:nvPr/>
          </p:nvSpPr>
          <p:spPr bwMode="auto">
            <a:xfrm>
              <a:off x="7554913" y="407987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lïḓè">
              <a:extLst>
                <a:ext uri="{FF2B5EF4-FFF2-40B4-BE49-F238E27FC236}">
                  <a16:creationId xmlns:a16="http://schemas.microsoft.com/office/drawing/2014/main" id="{22020937-624E-4414-9354-E779D49B0077}"/>
                </a:ext>
              </a:extLst>
            </p:cNvPr>
            <p:cNvSpPr/>
            <p:nvPr/>
          </p:nvSpPr>
          <p:spPr bwMode="auto">
            <a:xfrm>
              <a:off x="7554913" y="3752850"/>
              <a:ext cx="354013" cy="354013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7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7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ḻíḋe">
              <a:extLst>
                <a:ext uri="{FF2B5EF4-FFF2-40B4-BE49-F238E27FC236}">
                  <a16:creationId xmlns:a16="http://schemas.microsoft.com/office/drawing/2014/main" id="{643184DA-F2F2-48D3-8344-16F67E78D687}"/>
                </a:ext>
              </a:extLst>
            </p:cNvPr>
            <p:cNvSpPr/>
            <p:nvPr/>
          </p:nvSpPr>
          <p:spPr bwMode="auto">
            <a:xfrm>
              <a:off x="7554913" y="343376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ïḍé">
              <a:extLst>
                <a:ext uri="{FF2B5EF4-FFF2-40B4-BE49-F238E27FC236}">
                  <a16:creationId xmlns:a16="http://schemas.microsoft.com/office/drawing/2014/main" id="{61DB9215-C298-49DE-BD4B-5CA635EC39D3}"/>
                </a:ext>
              </a:extLst>
            </p:cNvPr>
            <p:cNvSpPr/>
            <p:nvPr/>
          </p:nvSpPr>
          <p:spPr bwMode="auto">
            <a:xfrm>
              <a:off x="7554913" y="311150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ļídè">
              <a:extLst>
                <a:ext uri="{FF2B5EF4-FFF2-40B4-BE49-F238E27FC236}">
                  <a16:creationId xmlns:a16="http://schemas.microsoft.com/office/drawing/2014/main" id="{FBB7DE5E-65CE-4359-9C6B-05F2F79B7725}"/>
                </a:ext>
              </a:extLst>
            </p:cNvPr>
            <p:cNvSpPr/>
            <p:nvPr/>
          </p:nvSpPr>
          <p:spPr bwMode="auto">
            <a:xfrm>
              <a:off x="7554913" y="3430588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îḓé">
              <a:extLst>
                <a:ext uri="{FF2B5EF4-FFF2-40B4-BE49-F238E27FC236}">
                  <a16:creationId xmlns:a16="http://schemas.microsoft.com/office/drawing/2014/main" id="{96426654-23A1-49CF-AF05-83A896B69BAC}"/>
                </a:ext>
              </a:extLst>
            </p:cNvPr>
            <p:cNvSpPr/>
            <p:nvPr/>
          </p:nvSpPr>
          <p:spPr bwMode="auto">
            <a:xfrm>
              <a:off x="723265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ṡļïďê">
              <a:extLst>
                <a:ext uri="{FF2B5EF4-FFF2-40B4-BE49-F238E27FC236}">
                  <a16:creationId xmlns:a16="http://schemas.microsoft.com/office/drawing/2014/main" id="{CBB27C30-67A2-42D4-8433-581138F1E835}"/>
                </a:ext>
              </a:extLst>
            </p:cNvPr>
            <p:cNvSpPr/>
            <p:nvPr/>
          </p:nvSpPr>
          <p:spPr bwMode="auto">
            <a:xfrm>
              <a:off x="7554913" y="1706563"/>
              <a:ext cx="350838" cy="673100"/>
            </a:xfrm>
            <a:custGeom>
              <a:avLst/>
              <a:gdLst>
                <a:gd name="T0" fmla="*/ 102 w 106"/>
                <a:gd name="T1" fmla="*/ 204 h 204"/>
                <a:gd name="T2" fmla="*/ 4 w 106"/>
                <a:gd name="T3" fmla="*/ 204 h 204"/>
                <a:gd name="T4" fmla="*/ 0 w 106"/>
                <a:gd name="T5" fmla="*/ 200 h 204"/>
                <a:gd name="T6" fmla="*/ 4 w 106"/>
                <a:gd name="T7" fmla="*/ 196 h 204"/>
                <a:gd name="T8" fmla="*/ 98 w 106"/>
                <a:gd name="T9" fmla="*/ 196 h 204"/>
                <a:gd name="T10" fmla="*/ 98 w 106"/>
                <a:gd name="T11" fmla="*/ 4 h 204"/>
                <a:gd name="T12" fmla="*/ 102 w 106"/>
                <a:gd name="T13" fmla="*/ 0 h 204"/>
                <a:gd name="T14" fmla="*/ 106 w 106"/>
                <a:gd name="T15" fmla="*/ 4 h 204"/>
                <a:gd name="T16" fmla="*/ 106 w 106"/>
                <a:gd name="T17" fmla="*/ 200 h 204"/>
                <a:gd name="T18" fmla="*/ 102 w 106"/>
                <a:gd name="T1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4">
                  <a:moveTo>
                    <a:pt x="102" y="204"/>
                  </a:moveTo>
                  <a:cubicBezTo>
                    <a:pt x="4" y="204"/>
                    <a:pt x="4" y="204"/>
                    <a:pt x="4" y="204"/>
                  </a:cubicBezTo>
                  <a:cubicBezTo>
                    <a:pt x="2" y="204"/>
                    <a:pt x="0" y="202"/>
                    <a:pt x="0" y="200"/>
                  </a:cubicBezTo>
                  <a:cubicBezTo>
                    <a:pt x="0" y="198"/>
                    <a:pt x="2" y="196"/>
                    <a:pt x="4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6" y="202"/>
                    <a:pt x="104" y="204"/>
                    <a:pt x="102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iḓé">
              <a:extLst>
                <a:ext uri="{FF2B5EF4-FFF2-40B4-BE49-F238E27FC236}">
                  <a16:creationId xmlns:a16="http://schemas.microsoft.com/office/drawing/2014/main" id="{715E0CCF-53C8-41DA-B84F-63FF0A244E06}"/>
                </a:ext>
              </a:extLst>
            </p:cNvPr>
            <p:cNvSpPr/>
            <p:nvPr/>
          </p:nvSpPr>
          <p:spPr bwMode="auto">
            <a:xfrm>
              <a:off x="7554913" y="1706563"/>
              <a:ext cx="354013" cy="673100"/>
            </a:xfrm>
            <a:custGeom>
              <a:avLst/>
              <a:gdLst>
                <a:gd name="T0" fmla="*/ 4 w 107"/>
                <a:gd name="T1" fmla="*/ 204 h 204"/>
                <a:gd name="T2" fmla="*/ 2 w 107"/>
                <a:gd name="T3" fmla="*/ 204 h 204"/>
                <a:gd name="T4" fmla="*/ 1 w 107"/>
                <a:gd name="T5" fmla="*/ 198 h 204"/>
                <a:gd name="T6" fmla="*/ 99 w 107"/>
                <a:gd name="T7" fmla="*/ 2 h 204"/>
                <a:gd name="T8" fmla="*/ 104 w 107"/>
                <a:gd name="T9" fmla="*/ 1 h 204"/>
                <a:gd name="T10" fmla="*/ 106 w 107"/>
                <a:gd name="T11" fmla="*/ 6 h 204"/>
                <a:gd name="T12" fmla="*/ 8 w 107"/>
                <a:gd name="T13" fmla="*/ 202 h 204"/>
                <a:gd name="T14" fmla="*/ 4 w 107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04">
                  <a:moveTo>
                    <a:pt x="4" y="204"/>
                  </a:moveTo>
                  <a:cubicBezTo>
                    <a:pt x="4" y="204"/>
                    <a:pt x="3" y="204"/>
                    <a:pt x="2" y="204"/>
                  </a:cubicBezTo>
                  <a:cubicBezTo>
                    <a:pt x="0" y="203"/>
                    <a:pt x="0" y="200"/>
                    <a:pt x="1" y="198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0"/>
                    <a:pt x="102" y="0"/>
                    <a:pt x="104" y="1"/>
                  </a:cubicBezTo>
                  <a:cubicBezTo>
                    <a:pt x="106" y="1"/>
                    <a:pt x="107" y="4"/>
                    <a:pt x="106" y="6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3"/>
                    <a:pt x="6" y="204"/>
                    <a:pt x="4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ḻiďê">
              <a:extLst>
                <a:ext uri="{FF2B5EF4-FFF2-40B4-BE49-F238E27FC236}">
                  <a16:creationId xmlns:a16="http://schemas.microsoft.com/office/drawing/2014/main" id="{1AB7453B-D203-44F6-B17F-6080F07F884B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ṧľiḑê">
              <a:extLst>
                <a:ext uri="{FF2B5EF4-FFF2-40B4-BE49-F238E27FC236}">
                  <a16:creationId xmlns:a16="http://schemas.microsoft.com/office/drawing/2014/main" id="{8223389A-9776-4C0C-92FF-9D7A8F085A9D}"/>
                </a:ext>
              </a:extLst>
            </p:cNvPr>
            <p:cNvSpPr/>
            <p:nvPr/>
          </p:nvSpPr>
          <p:spPr bwMode="auto">
            <a:xfrm>
              <a:off x="7232651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ŝ1ïďè">
              <a:extLst>
                <a:ext uri="{FF2B5EF4-FFF2-40B4-BE49-F238E27FC236}">
                  <a16:creationId xmlns:a16="http://schemas.microsoft.com/office/drawing/2014/main" id="{0F6645BF-AF62-492A-9A02-3B8ABBF701BE}"/>
                </a:ext>
              </a:extLst>
            </p:cNvPr>
            <p:cNvSpPr/>
            <p:nvPr/>
          </p:nvSpPr>
          <p:spPr bwMode="auto">
            <a:xfrm>
              <a:off x="7878763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ļiďê">
              <a:extLst>
                <a:ext uri="{FF2B5EF4-FFF2-40B4-BE49-F238E27FC236}">
                  <a16:creationId xmlns:a16="http://schemas.microsoft.com/office/drawing/2014/main" id="{B7A08419-28C5-4DB9-89A6-F31C09CBF047}"/>
                </a:ext>
              </a:extLst>
            </p:cNvPr>
            <p:cNvSpPr/>
            <p:nvPr/>
          </p:nvSpPr>
          <p:spPr bwMode="auto">
            <a:xfrm>
              <a:off x="7878763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4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lïďè">
              <a:extLst>
                <a:ext uri="{FF2B5EF4-FFF2-40B4-BE49-F238E27FC236}">
                  <a16:creationId xmlns:a16="http://schemas.microsoft.com/office/drawing/2014/main" id="{C1C5C907-648B-4E27-966D-9C10CDF00CC9}"/>
                </a:ext>
              </a:extLst>
            </p:cNvPr>
            <p:cNvSpPr/>
            <p:nvPr/>
          </p:nvSpPr>
          <p:spPr bwMode="auto">
            <a:xfrm>
              <a:off x="5935663" y="1706563"/>
              <a:ext cx="2619375" cy="676275"/>
            </a:xfrm>
            <a:custGeom>
              <a:avLst/>
              <a:gdLst>
                <a:gd name="T0" fmla="*/ 5 w 794"/>
                <a:gd name="T1" fmla="*/ 204 h 205"/>
                <a:gd name="T2" fmla="*/ 2 w 794"/>
                <a:gd name="T3" fmla="*/ 203 h 205"/>
                <a:gd name="T4" fmla="*/ 2 w 794"/>
                <a:gd name="T5" fmla="*/ 197 h 205"/>
                <a:gd name="T6" fmla="*/ 100 w 794"/>
                <a:gd name="T7" fmla="*/ 99 h 205"/>
                <a:gd name="T8" fmla="*/ 102 w 794"/>
                <a:gd name="T9" fmla="*/ 98 h 205"/>
                <a:gd name="T10" fmla="*/ 592 w 794"/>
                <a:gd name="T11" fmla="*/ 0 h 205"/>
                <a:gd name="T12" fmla="*/ 596 w 794"/>
                <a:gd name="T13" fmla="*/ 1 h 205"/>
                <a:gd name="T14" fmla="*/ 792 w 794"/>
                <a:gd name="T15" fmla="*/ 197 h 205"/>
                <a:gd name="T16" fmla="*/ 792 w 794"/>
                <a:gd name="T17" fmla="*/ 203 h 205"/>
                <a:gd name="T18" fmla="*/ 786 w 794"/>
                <a:gd name="T19" fmla="*/ 203 h 205"/>
                <a:gd name="T20" fmla="*/ 592 w 794"/>
                <a:gd name="T21" fmla="*/ 8 h 205"/>
                <a:gd name="T22" fmla="*/ 105 w 794"/>
                <a:gd name="T23" fmla="*/ 106 h 205"/>
                <a:gd name="T24" fmla="*/ 8 w 794"/>
                <a:gd name="T25" fmla="*/ 203 h 205"/>
                <a:gd name="T26" fmla="*/ 5 w 794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4" h="205">
                  <a:moveTo>
                    <a:pt x="5" y="204"/>
                  </a:moveTo>
                  <a:cubicBezTo>
                    <a:pt x="4" y="204"/>
                    <a:pt x="3" y="204"/>
                    <a:pt x="2" y="203"/>
                  </a:cubicBezTo>
                  <a:cubicBezTo>
                    <a:pt x="0" y="201"/>
                    <a:pt x="0" y="199"/>
                    <a:pt x="2" y="197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1" y="99"/>
                    <a:pt x="101" y="98"/>
                    <a:pt x="102" y="98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94" y="0"/>
                    <a:pt x="595" y="0"/>
                    <a:pt x="596" y="1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794" y="199"/>
                    <a:pt x="794" y="201"/>
                    <a:pt x="792" y="203"/>
                  </a:cubicBezTo>
                  <a:cubicBezTo>
                    <a:pt x="791" y="205"/>
                    <a:pt x="788" y="205"/>
                    <a:pt x="786" y="203"/>
                  </a:cubicBezTo>
                  <a:cubicBezTo>
                    <a:pt x="592" y="8"/>
                    <a:pt x="592" y="8"/>
                    <a:pt x="592" y="8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8" y="203"/>
                    <a:pt x="8" y="203"/>
                    <a:pt x="8" y="203"/>
                  </a:cubicBezTo>
                  <a:cubicBezTo>
                    <a:pt x="7" y="204"/>
                    <a:pt x="6" y="204"/>
                    <a:pt x="5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ṧ1ïḓè">
              <a:extLst>
                <a:ext uri="{FF2B5EF4-FFF2-40B4-BE49-F238E27FC236}">
                  <a16:creationId xmlns:a16="http://schemas.microsoft.com/office/drawing/2014/main" id="{5AF0C5B0-E1DA-4906-9C7B-324C064B3C06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sľídê">
              <a:extLst>
                <a:ext uri="{FF2B5EF4-FFF2-40B4-BE49-F238E27FC236}">
                  <a16:creationId xmlns:a16="http://schemas.microsoft.com/office/drawing/2014/main" id="{C722302F-D283-4FFC-9859-1270798EC03A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ḷîḍe">
              <a:extLst>
                <a:ext uri="{FF2B5EF4-FFF2-40B4-BE49-F238E27FC236}">
                  <a16:creationId xmlns:a16="http://schemas.microsoft.com/office/drawing/2014/main" id="{F9DFAD29-15EE-4BE6-8474-D07B62C3B7B7}"/>
                </a:ext>
              </a:extLst>
            </p:cNvPr>
            <p:cNvSpPr/>
            <p:nvPr/>
          </p:nvSpPr>
          <p:spPr bwMode="auto">
            <a:xfrm>
              <a:off x="626268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lidê">
              <a:extLst>
                <a:ext uri="{FF2B5EF4-FFF2-40B4-BE49-F238E27FC236}">
                  <a16:creationId xmlns:a16="http://schemas.microsoft.com/office/drawing/2014/main" id="{38CDA097-940F-4684-A786-C00AA1D7B111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ṩḻiḍê">
              <a:extLst>
                <a:ext uri="{FF2B5EF4-FFF2-40B4-BE49-F238E27FC236}">
                  <a16:creationId xmlns:a16="http://schemas.microsoft.com/office/drawing/2014/main" id="{73C1A3AC-65A6-42BD-B1DE-B714F4118CC0}"/>
                </a:ext>
              </a:extLst>
            </p:cNvPr>
            <p:cNvSpPr/>
            <p:nvPr/>
          </p:nvSpPr>
          <p:spPr bwMode="auto">
            <a:xfrm>
              <a:off x="6259513" y="2030413"/>
              <a:ext cx="352425" cy="349250"/>
            </a:xfrm>
            <a:custGeom>
              <a:avLst/>
              <a:gdLst>
                <a:gd name="T0" fmla="*/ 5 w 107"/>
                <a:gd name="T1" fmla="*/ 106 h 106"/>
                <a:gd name="T2" fmla="*/ 2 w 107"/>
                <a:gd name="T3" fmla="*/ 105 h 106"/>
                <a:gd name="T4" fmla="*/ 2 w 107"/>
                <a:gd name="T5" fmla="*/ 99 h 106"/>
                <a:gd name="T6" fmla="*/ 100 w 107"/>
                <a:gd name="T7" fmla="*/ 1 h 106"/>
                <a:gd name="T8" fmla="*/ 106 w 107"/>
                <a:gd name="T9" fmla="*/ 1 h 106"/>
                <a:gd name="T10" fmla="*/ 106 w 107"/>
                <a:gd name="T11" fmla="*/ 7 h 106"/>
                <a:gd name="T12" fmla="*/ 8 w 107"/>
                <a:gd name="T13" fmla="*/ 105 h 106"/>
                <a:gd name="T14" fmla="*/ 5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5" y="106"/>
                  </a:moveTo>
                  <a:cubicBezTo>
                    <a:pt x="4" y="106"/>
                    <a:pt x="3" y="106"/>
                    <a:pt x="2" y="105"/>
                  </a:cubicBezTo>
                  <a:cubicBezTo>
                    <a:pt x="0" y="103"/>
                    <a:pt x="0" y="101"/>
                    <a:pt x="2" y="99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4" y="0"/>
                    <a:pt x="106" y="1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6"/>
                    <a:pt x="6" y="106"/>
                    <a:pt x="5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ḻiďê">
              <a:extLst>
                <a:ext uri="{FF2B5EF4-FFF2-40B4-BE49-F238E27FC236}">
                  <a16:creationId xmlns:a16="http://schemas.microsoft.com/office/drawing/2014/main" id="{42EE1C4B-E76B-4EE8-A4E4-5BA44F410366}"/>
                </a:ext>
              </a:extLst>
            </p:cNvPr>
            <p:cNvSpPr/>
            <p:nvPr/>
          </p:nvSpPr>
          <p:spPr bwMode="auto">
            <a:xfrm>
              <a:off x="5938838" y="20304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4 w 106"/>
                <a:gd name="T7" fmla="*/ 98 h 106"/>
                <a:gd name="T8" fmla="*/ 98 w 106"/>
                <a:gd name="T9" fmla="*/ 98 h 106"/>
                <a:gd name="T10" fmla="*/ 98 w 106"/>
                <a:gd name="T11" fmla="*/ 4 h 106"/>
                <a:gd name="T12" fmla="*/ 102 w 106"/>
                <a:gd name="T13" fmla="*/ 0 h 106"/>
                <a:gd name="T14" fmla="*/ 106 w 106"/>
                <a:gd name="T15" fmla="*/ 4 h 106"/>
                <a:gd name="T16" fmla="*/ 106 w 106"/>
                <a:gd name="T17" fmla="*/ 102 h 106"/>
                <a:gd name="T18" fmla="*/ 102 w 106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100"/>
                    <a:pt x="2" y="98"/>
                    <a:pt x="4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ḻïḑê">
              <a:extLst>
                <a:ext uri="{FF2B5EF4-FFF2-40B4-BE49-F238E27FC236}">
                  <a16:creationId xmlns:a16="http://schemas.microsoft.com/office/drawing/2014/main" id="{63DAE54C-0F24-4F17-982E-9A89C4103A59}"/>
                </a:ext>
              </a:extLst>
            </p:cNvPr>
            <p:cNvSpPr/>
            <p:nvPr/>
          </p:nvSpPr>
          <p:spPr bwMode="auto">
            <a:xfrm>
              <a:off x="7554913" y="310832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šḷîďé">
              <a:extLst>
                <a:ext uri="{FF2B5EF4-FFF2-40B4-BE49-F238E27FC236}">
                  <a16:creationId xmlns:a16="http://schemas.microsoft.com/office/drawing/2014/main" id="{BDA33463-8C17-46CD-8AFF-1772DB5BF66A}"/>
                </a:ext>
              </a:extLst>
            </p:cNvPr>
            <p:cNvSpPr/>
            <p:nvPr/>
          </p:nvSpPr>
          <p:spPr bwMode="auto">
            <a:xfrm>
              <a:off x="7554913" y="278765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ṧļiḋê">
              <a:extLst>
                <a:ext uri="{FF2B5EF4-FFF2-40B4-BE49-F238E27FC236}">
                  <a16:creationId xmlns:a16="http://schemas.microsoft.com/office/drawing/2014/main" id="{58EBF548-AE62-4C77-B211-EBEC81E89D03}"/>
                </a:ext>
              </a:extLst>
            </p:cNvPr>
            <p:cNvSpPr/>
            <p:nvPr/>
          </p:nvSpPr>
          <p:spPr bwMode="auto">
            <a:xfrm>
              <a:off x="7554913" y="24653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ḑè">
              <a:extLst>
                <a:ext uri="{FF2B5EF4-FFF2-40B4-BE49-F238E27FC236}">
                  <a16:creationId xmlns:a16="http://schemas.microsoft.com/office/drawing/2014/main" id="{2E422271-5349-4FE4-9731-D66D491396C1}"/>
                </a:ext>
              </a:extLst>
            </p:cNvPr>
            <p:cNvSpPr/>
            <p:nvPr/>
          </p:nvSpPr>
          <p:spPr bwMode="auto">
            <a:xfrm>
              <a:off x="7554913" y="278447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śļîḓé">
              <a:extLst>
                <a:ext uri="{FF2B5EF4-FFF2-40B4-BE49-F238E27FC236}">
                  <a16:creationId xmlns:a16="http://schemas.microsoft.com/office/drawing/2014/main" id="{9AA0C3FC-FDB8-4F85-92C2-183917525E71}"/>
                </a:ext>
              </a:extLst>
            </p:cNvPr>
            <p:cNvSpPr/>
            <p:nvPr/>
          </p:nvSpPr>
          <p:spPr bwMode="auto">
            <a:xfrm>
              <a:off x="7554913" y="2462213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7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lïďê">
              <a:extLst>
                <a:ext uri="{FF2B5EF4-FFF2-40B4-BE49-F238E27FC236}">
                  <a16:creationId xmlns:a16="http://schemas.microsoft.com/office/drawing/2014/main" id="{1666548A-64A6-4E77-ACDC-B1AB7D2EB7C7}"/>
                </a:ext>
              </a:extLst>
            </p:cNvPr>
            <p:cNvSpPr/>
            <p:nvPr/>
          </p:nvSpPr>
          <p:spPr bwMode="auto">
            <a:xfrm>
              <a:off x="5953126" y="2365375"/>
              <a:ext cx="2586038" cy="112713"/>
            </a:xfrm>
            <a:custGeom>
              <a:avLst/>
              <a:gdLst>
                <a:gd name="T0" fmla="*/ 1629 w 1629"/>
                <a:gd name="T1" fmla="*/ 0 h 71"/>
                <a:gd name="T2" fmla="*/ 0 w 1629"/>
                <a:gd name="T3" fmla="*/ 0 h 71"/>
                <a:gd name="T4" fmla="*/ 203 w 1629"/>
                <a:gd name="T5" fmla="*/ 71 h 71"/>
                <a:gd name="T6" fmla="*/ 1629 w 1629"/>
                <a:gd name="T7" fmla="*/ 71 h 71"/>
                <a:gd name="T8" fmla="*/ 1629 w 16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71">
                  <a:moveTo>
                    <a:pt x="1629" y="0"/>
                  </a:moveTo>
                  <a:lnTo>
                    <a:pt x="0" y="0"/>
                  </a:lnTo>
                  <a:lnTo>
                    <a:pt x="203" y="71"/>
                  </a:lnTo>
                  <a:lnTo>
                    <a:pt x="1629" y="7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şľíde">
              <a:extLst>
                <a:ext uri="{FF2B5EF4-FFF2-40B4-BE49-F238E27FC236}">
                  <a16:creationId xmlns:a16="http://schemas.microsoft.com/office/drawing/2014/main" id="{F3E4039E-678E-4A6F-A159-80E3BD8A75B5}"/>
                </a:ext>
              </a:extLst>
            </p:cNvPr>
            <p:cNvSpPr/>
            <p:nvPr/>
          </p:nvSpPr>
          <p:spPr bwMode="auto">
            <a:xfrm>
              <a:off x="5938838" y="2352675"/>
              <a:ext cx="2613025" cy="138113"/>
            </a:xfrm>
            <a:custGeom>
              <a:avLst/>
              <a:gdLst>
                <a:gd name="T0" fmla="*/ 788 w 792"/>
                <a:gd name="T1" fmla="*/ 42 h 42"/>
                <a:gd name="T2" fmla="*/ 102 w 792"/>
                <a:gd name="T3" fmla="*/ 42 h 42"/>
                <a:gd name="T4" fmla="*/ 101 w 792"/>
                <a:gd name="T5" fmla="*/ 41 h 42"/>
                <a:gd name="T6" fmla="*/ 2 w 792"/>
                <a:gd name="T7" fmla="*/ 8 h 42"/>
                <a:gd name="T8" fmla="*/ 0 w 792"/>
                <a:gd name="T9" fmla="*/ 4 h 42"/>
                <a:gd name="T10" fmla="*/ 4 w 792"/>
                <a:gd name="T11" fmla="*/ 0 h 42"/>
                <a:gd name="T12" fmla="*/ 788 w 792"/>
                <a:gd name="T13" fmla="*/ 0 h 42"/>
                <a:gd name="T14" fmla="*/ 792 w 792"/>
                <a:gd name="T15" fmla="*/ 4 h 42"/>
                <a:gd name="T16" fmla="*/ 792 w 792"/>
                <a:gd name="T17" fmla="*/ 38 h 42"/>
                <a:gd name="T18" fmla="*/ 788 w 792"/>
                <a:gd name="T19" fmla="*/ 42 h 42"/>
                <a:gd name="T20" fmla="*/ 103 w 792"/>
                <a:gd name="T21" fmla="*/ 34 h 42"/>
                <a:gd name="T22" fmla="*/ 784 w 792"/>
                <a:gd name="T23" fmla="*/ 34 h 42"/>
                <a:gd name="T24" fmla="*/ 784 w 792"/>
                <a:gd name="T25" fmla="*/ 8 h 42"/>
                <a:gd name="T26" fmla="*/ 28 w 792"/>
                <a:gd name="T27" fmla="*/ 8 h 42"/>
                <a:gd name="T28" fmla="*/ 103 w 792"/>
                <a:gd name="T2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42">
                  <a:moveTo>
                    <a:pt x="788" y="42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1" y="42"/>
                    <a:pt x="101" y="42"/>
                    <a:pt x="101" y="4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791" y="0"/>
                    <a:pt x="792" y="2"/>
                    <a:pt x="792" y="4"/>
                  </a:cubicBezTo>
                  <a:cubicBezTo>
                    <a:pt x="792" y="38"/>
                    <a:pt x="792" y="38"/>
                    <a:pt x="792" y="38"/>
                  </a:cubicBezTo>
                  <a:cubicBezTo>
                    <a:pt x="792" y="40"/>
                    <a:pt x="791" y="42"/>
                    <a:pt x="788" y="42"/>
                  </a:cubicBezTo>
                  <a:close/>
                  <a:moveTo>
                    <a:pt x="103" y="34"/>
                  </a:moveTo>
                  <a:cubicBezTo>
                    <a:pt x="784" y="34"/>
                    <a:pt x="784" y="34"/>
                    <a:pt x="784" y="34"/>
                  </a:cubicBezTo>
                  <a:cubicBezTo>
                    <a:pt x="784" y="8"/>
                    <a:pt x="784" y="8"/>
                    <a:pt x="784" y="8"/>
                  </a:cubicBezTo>
                  <a:cubicBezTo>
                    <a:pt x="28" y="8"/>
                    <a:pt x="28" y="8"/>
                    <a:pt x="28" y="8"/>
                  </a:cubicBezTo>
                  <a:lnTo>
                    <a:pt x="103" y="34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ļiḓé">
              <a:extLst>
                <a:ext uri="{FF2B5EF4-FFF2-40B4-BE49-F238E27FC236}">
                  <a16:creationId xmlns:a16="http://schemas.microsoft.com/office/drawing/2014/main" id="{3C91ED75-64CE-48D9-A52F-DBE2388B0AD1}"/>
                </a:ext>
              </a:extLst>
            </p:cNvPr>
            <p:cNvSpPr/>
            <p:nvPr/>
          </p:nvSpPr>
          <p:spPr bwMode="auto">
            <a:xfrm>
              <a:off x="7331076" y="2422525"/>
              <a:ext cx="238125" cy="50641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ṥliďê">
              <a:extLst>
                <a:ext uri="{FF2B5EF4-FFF2-40B4-BE49-F238E27FC236}">
                  <a16:creationId xmlns:a16="http://schemas.microsoft.com/office/drawing/2014/main" id="{FAD94831-76C6-4100-B538-504F02BFA8F2}"/>
                </a:ext>
              </a:extLst>
            </p:cNvPr>
            <p:cNvSpPr/>
            <p:nvPr/>
          </p:nvSpPr>
          <p:spPr bwMode="auto">
            <a:xfrm>
              <a:off x="7219951" y="2422525"/>
              <a:ext cx="111125" cy="5064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ḻîḍè">
              <a:extLst>
                <a:ext uri="{FF2B5EF4-FFF2-40B4-BE49-F238E27FC236}">
                  <a16:creationId xmlns:a16="http://schemas.microsoft.com/office/drawing/2014/main" id="{67110440-8029-4D28-BDBE-F3C7886504CB}"/>
                </a:ext>
              </a:extLst>
            </p:cNvPr>
            <p:cNvSpPr/>
            <p:nvPr/>
          </p:nvSpPr>
          <p:spPr bwMode="auto">
            <a:xfrm>
              <a:off x="7605713" y="5062538"/>
              <a:ext cx="471488" cy="230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ṩ1iḑé">
              <a:extLst>
                <a:ext uri="{FF2B5EF4-FFF2-40B4-BE49-F238E27FC236}">
                  <a16:creationId xmlns:a16="http://schemas.microsoft.com/office/drawing/2014/main" id="{99CEEE0B-3A95-4BA6-BF71-3723FB81CA34}"/>
                </a:ext>
              </a:extLst>
            </p:cNvPr>
            <p:cNvSpPr/>
            <p:nvPr/>
          </p:nvSpPr>
          <p:spPr bwMode="auto">
            <a:xfrm>
              <a:off x="7383463" y="5062538"/>
              <a:ext cx="222250" cy="2301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ṡḻïḓe">
              <a:extLst>
                <a:ext uri="{FF2B5EF4-FFF2-40B4-BE49-F238E27FC236}">
                  <a16:creationId xmlns:a16="http://schemas.microsoft.com/office/drawing/2014/main" id="{7BDC1B3D-2915-46E5-959F-2DEFDCA0854B}"/>
                </a:ext>
              </a:extLst>
            </p:cNvPr>
            <p:cNvSpPr/>
            <p:nvPr/>
          </p:nvSpPr>
          <p:spPr bwMode="auto">
            <a:xfrm>
              <a:off x="8202613" y="2408238"/>
              <a:ext cx="25400" cy="528638"/>
            </a:xfrm>
            <a:custGeom>
              <a:avLst/>
              <a:gdLst>
                <a:gd name="T0" fmla="*/ 4 w 8"/>
                <a:gd name="T1" fmla="*/ 160 h 160"/>
                <a:gd name="T2" fmla="*/ 0 w 8"/>
                <a:gd name="T3" fmla="*/ 156 h 160"/>
                <a:gd name="T4" fmla="*/ 0 w 8"/>
                <a:gd name="T5" fmla="*/ 4 h 160"/>
                <a:gd name="T6" fmla="*/ 4 w 8"/>
                <a:gd name="T7" fmla="*/ 0 h 160"/>
                <a:gd name="T8" fmla="*/ 8 w 8"/>
                <a:gd name="T9" fmla="*/ 4 h 160"/>
                <a:gd name="T10" fmla="*/ 8 w 8"/>
                <a:gd name="T11" fmla="*/ 156 h 160"/>
                <a:gd name="T12" fmla="*/ 4 w 8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0">
                  <a:moveTo>
                    <a:pt x="4" y="160"/>
                  </a:move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6" y="160"/>
                    <a:pt x="4" y="16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ṧ1îḋe">
              <a:extLst>
                <a:ext uri="{FF2B5EF4-FFF2-40B4-BE49-F238E27FC236}">
                  <a16:creationId xmlns:a16="http://schemas.microsoft.com/office/drawing/2014/main" id="{B7D15823-1117-45A7-8468-D849F2A1D0A7}"/>
                </a:ext>
              </a:extLst>
            </p:cNvPr>
            <p:cNvSpPr/>
            <p:nvPr/>
          </p:nvSpPr>
          <p:spPr bwMode="auto">
            <a:xfrm>
              <a:off x="8172451" y="2909888"/>
              <a:ext cx="85725" cy="85725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8 h 26"/>
                <a:gd name="T12" fmla="*/ 8 w 26"/>
                <a:gd name="T13" fmla="*/ 13 h 26"/>
                <a:gd name="T14" fmla="*/ 13 w 26"/>
                <a:gd name="T15" fmla="*/ 18 h 26"/>
                <a:gd name="T16" fmla="*/ 18 w 26"/>
                <a:gd name="T17" fmla="*/ 13 h 26"/>
                <a:gd name="T18" fmla="*/ 13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ľïḋe">
              <a:extLst>
                <a:ext uri="{FF2B5EF4-FFF2-40B4-BE49-F238E27FC236}">
                  <a16:creationId xmlns:a16="http://schemas.microsoft.com/office/drawing/2014/main" id="{2B370EFA-272C-4EE9-8500-6458F79873C5}"/>
                </a:ext>
              </a:extLst>
            </p:cNvPr>
            <p:cNvSpPr/>
            <p:nvPr/>
          </p:nvSpPr>
          <p:spPr bwMode="auto">
            <a:xfrm>
              <a:off x="6302376" y="2408238"/>
              <a:ext cx="25400" cy="788988"/>
            </a:xfrm>
            <a:custGeom>
              <a:avLst/>
              <a:gdLst>
                <a:gd name="T0" fmla="*/ 4 w 8"/>
                <a:gd name="T1" fmla="*/ 239 h 239"/>
                <a:gd name="T2" fmla="*/ 0 w 8"/>
                <a:gd name="T3" fmla="*/ 235 h 239"/>
                <a:gd name="T4" fmla="*/ 0 w 8"/>
                <a:gd name="T5" fmla="*/ 4 h 239"/>
                <a:gd name="T6" fmla="*/ 4 w 8"/>
                <a:gd name="T7" fmla="*/ 0 h 239"/>
                <a:gd name="T8" fmla="*/ 8 w 8"/>
                <a:gd name="T9" fmla="*/ 4 h 239"/>
                <a:gd name="T10" fmla="*/ 8 w 8"/>
                <a:gd name="T11" fmla="*/ 235 h 239"/>
                <a:gd name="T12" fmla="*/ 4 w 8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39">
                  <a:moveTo>
                    <a:pt x="4" y="239"/>
                  </a:moveTo>
                  <a:cubicBezTo>
                    <a:pt x="2" y="239"/>
                    <a:pt x="0" y="237"/>
                    <a:pt x="0" y="2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7"/>
                    <a:pt x="6" y="239"/>
                    <a:pt x="4" y="23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şľíḓè">
              <a:extLst>
                <a:ext uri="{FF2B5EF4-FFF2-40B4-BE49-F238E27FC236}">
                  <a16:creationId xmlns:a16="http://schemas.microsoft.com/office/drawing/2014/main" id="{7A3F4E69-E143-4FC2-A184-9633502776DF}"/>
                </a:ext>
              </a:extLst>
            </p:cNvPr>
            <p:cNvSpPr/>
            <p:nvPr/>
          </p:nvSpPr>
          <p:spPr bwMode="auto">
            <a:xfrm>
              <a:off x="6180138" y="3170238"/>
              <a:ext cx="273050" cy="104775"/>
            </a:xfrm>
            <a:custGeom>
              <a:avLst/>
              <a:gdLst>
                <a:gd name="T0" fmla="*/ 79 w 83"/>
                <a:gd name="T1" fmla="*/ 32 h 32"/>
                <a:gd name="T2" fmla="*/ 75 w 83"/>
                <a:gd name="T3" fmla="*/ 29 h 32"/>
                <a:gd name="T4" fmla="*/ 41 w 83"/>
                <a:gd name="T5" fmla="*/ 8 h 32"/>
                <a:gd name="T6" fmla="*/ 8 w 83"/>
                <a:gd name="T7" fmla="*/ 29 h 32"/>
                <a:gd name="T8" fmla="*/ 4 w 83"/>
                <a:gd name="T9" fmla="*/ 32 h 32"/>
                <a:gd name="T10" fmla="*/ 0 w 83"/>
                <a:gd name="T11" fmla="*/ 28 h 32"/>
                <a:gd name="T12" fmla="*/ 41 w 83"/>
                <a:gd name="T13" fmla="*/ 0 h 32"/>
                <a:gd name="T14" fmla="*/ 83 w 83"/>
                <a:gd name="T15" fmla="*/ 28 h 32"/>
                <a:gd name="T16" fmla="*/ 79 w 83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32">
                  <a:moveTo>
                    <a:pt x="79" y="32"/>
                  </a:moveTo>
                  <a:cubicBezTo>
                    <a:pt x="77" y="32"/>
                    <a:pt x="75" y="31"/>
                    <a:pt x="75" y="29"/>
                  </a:cubicBezTo>
                  <a:cubicBezTo>
                    <a:pt x="72" y="24"/>
                    <a:pt x="46" y="9"/>
                    <a:pt x="41" y="8"/>
                  </a:cubicBezTo>
                  <a:cubicBezTo>
                    <a:pt x="37" y="9"/>
                    <a:pt x="11" y="24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ubicBezTo>
                    <a:pt x="1" y="32"/>
                    <a:pt x="0" y="30"/>
                    <a:pt x="0" y="28"/>
                  </a:cubicBezTo>
                  <a:cubicBezTo>
                    <a:pt x="0" y="19"/>
                    <a:pt x="36" y="0"/>
                    <a:pt x="41" y="0"/>
                  </a:cubicBezTo>
                  <a:cubicBezTo>
                    <a:pt x="46" y="0"/>
                    <a:pt x="83" y="19"/>
                    <a:pt x="83" y="28"/>
                  </a:cubicBezTo>
                  <a:cubicBezTo>
                    <a:pt x="83" y="30"/>
                    <a:pt x="81" y="32"/>
                    <a:pt x="79" y="3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ṣļiḋé">
              <a:extLst>
                <a:ext uri="{FF2B5EF4-FFF2-40B4-BE49-F238E27FC236}">
                  <a16:creationId xmlns:a16="http://schemas.microsoft.com/office/drawing/2014/main" id="{7D72F7CC-0F36-4DB0-961A-95548A907ECB}"/>
                </a:ext>
              </a:extLst>
            </p:cNvPr>
            <p:cNvSpPr/>
            <p:nvPr/>
          </p:nvSpPr>
          <p:spPr bwMode="auto">
            <a:xfrm>
              <a:off x="5803901" y="3255963"/>
              <a:ext cx="1025525" cy="1025525"/>
            </a:xfrm>
            <a:custGeom>
              <a:avLst/>
              <a:gdLst>
                <a:gd name="T0" fmla="*/ 236 w 311"/>
                <a:gd name="T1" fmla="*/ 295 h 311"/>
                <a:gd name="T2" fmla="*/ 295 w 311"/>
                <a:gd name="T3" fmla="*/ 237 h 311"/>
                <a:gd name="T4" fmla="*/ 282 w 311"/>
                <a:gd name="T5" fmla="*/ 213 h 311"/>
                <a:gd name="T6" fmla="*/ 282 w 311"/>
                <a:gd name="T7" fmla="*/ 213 h 311"/>
                <a:gd name="T8" fmla="*/ 285 w 311"/>
                <a:gd name="T9" fmla="*/ 205 h 311"/>
                <a:gd name="T10" fmla="*/ 285 w 311"/>
                <a:gd name="T11" fmla="*/ 205 h 311"/>
                <a:gd name="T12" fmla="*/ 311 w 311"/>
                <a:gd name="T13" fmla="*/ 197 h 311"/>
                <a:gd name="T14" fmla="*/ 311 w 311"/>
                <a:gd name="T15" fmla="*/ 114 h 311"/>
                <a:gd name="T16" fmla="*/ 285 w 311"/>
                <a:gd name="T17" fmla="*/ 106 h 311"/>
                <a:gd name="T18" fmla="*/ 285 w 311"/>
                <a:gd name="T19" fmla="*/ 106 h 311"/>
                <a:gd name="T20" fmla="*/ 282 w 311"/>
                <a:gd name="T21" fmla="*/ 99 h 311"/>
                <a:gd name="T22" fmla="*/ 295 w 311"/>
                <a:gd name="T23" fmla="*/ 75 h 311"/>
                <a:gd name="T24" fmla="*/ 236 w 311"/>
                <a:gd name="T25" fmla="*/ 17 h 311"/>
                <a:gd name="T26" fmla="*/ 212 w 311"/>
                <a:gd name="T27" fmla="*/ 29 h 311"/>
                <a:gd name="T28" fmla="*/ 212 w 311"/>
                <a:gd name="T29" fmla="*/ 29 h 311"/>
                <a:gd name="T30" fmla="*/ 205 w 311"/>
                <a:gd name="T31" fmla="*/ 26 h 311"/>
                <a:gd name="T32" fmla="*/ 197 w 311"/>
                <a:gd name="T33" fmla="*/ 0 h 311"/>
                <a:gd name="T34" fmla="*/ 114 w 311"/>
                <a:gd name="T35" fmla="*/ 0 h 311"/>
                <a:gd name="T36" fmla="*/ 106 w 311"/>
                <a:gd name="T37" fmla="*/ 26 h 311"/>
                <a:gd name="T38" fmla="*/ 98 w 311"/>
                <a:gd name="T39" fmla="*/ 29 h 311"/>
                <a:gd name="T40" fmla="*/ 98 w 311"/>
                <a:gd name="T41" fmla="*/ 29 h 311"/>
                <a:gd name="T42" fmla="*/ 75 w 311"/>
                <a:gd name="T43" fmla="*/ 17 h 311"/>
                <a:gd name="T44" fmla="*/ 16 w 311"/>
                <a:gd name="T45" fmla="*/ 75 h 311"/>
                <a:gd name="T46" fmla="*/ 28 w 311"/>
                <a:gd name="T47" fmla="*/ 99 h 311"/>
                <a:gd name="T48" fmla="*/ 25 w 311"/>
                <a:gd name="T49" fmla="*/ 106 h 311"/>
                <a:gd name="T50" fmla="*/ 0 w 311"/>
                <a:gd name="T51" fmla="*/ 114 h 311"/>
                <a:gd name="T52" fmla="*/ 0 w 311"/>
                <a:gd name="T53" fmla="*/ 197 h 311"/>
                <a:gd name="T54" fmla="*/ 25 w 311"/>
                <a:gd name="T55" fmla="*/ 205 h 311"/>
                <a:gd name="T56" fmla="*/ 25 w 311"/>
                <a:gd name="T57" fmla="*/ 205 h 311"/>
                <a:gd name="T58" fmla="*/ 28 w 311"/>
                <a:gd name="T59" fmla="*/ 213 h 311"/>
                <a:gd name="T60" fmla="*/ 28 w 311"/>
                <a:gd name="T61" fmla="*/ 213 h 311"/>
                <a:gd name="T62" fmla="*/ 16 w 311"/>
                <a:gd name="T63" fmla="*/ 237 h 311"/>
                <a:gd name="T64" fmla="*/ 75 w 311"/>
                <a:gd name="T65" fmla="*/ 295 h 311"/>
                <a:gd name="T66" fmla="*/ 98 w 311"/>
                <a:gd name="T67" fmla="*/ 283 h 311"/>
                <a:gd name="T68" fmla="*/ 106 w 311"/>
                <a:gd name="T69" fmla="*/ 286 h 311"/>
                <a:gd name="T70" fmla="*/ 106 w 311"/>
                <a:gd name="T71" fmla="*/ 286 h 311"/>
                <a:gd name="T72" fmla="*/ 114 w 311"/>
                <a:gd name="T73" fmla="*/ 311 h 311"/>
                <a:gd name="T74" fmla="*/ 197 w 311"/>
                <a:gd name="T75" fmla="*/ 311 h 311"/>
                <a:gd name="T76" fmla="*/ 205 w 311"/>
                <a:gd name="T77" fmla="*/ 286 h 311"/>
                <a:gd name="T78" fmla="*/ 212 w 311"/>
                <a:gd name="T79" fmla="*/ 283 h 311"/>
                <a:gd name="T80" fmla="*/ 236 w 311"/>
                <a:gd name="T81" fmla="*/ 295 h 311"/>
                <a:gd name="T82" fmla="*/ 199 w 311"/>
                <a:gd name="T83" fmla="*/ 200 h 311"/>
                <a:gd name="T84" fmla="*/ 112 w 311"/>
                <a:gd name="T85" fmla="*/ 200 h 311"/>
                <a:gd name="T86" fmla="*/ 112 w 311"/>
                <a:gd name="T87" fmla="*/ 112 h 311"/>
                <a:gd name="T88" fmla="*/ 199 w 311"/>
                <a:gd name="T89" fmla="*/ 112 h 311"/>
                <a:gd name="T90" fmla="*/ 199 w 311"/>
                <a:gd name="T91" fmla="*/ 20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311">
                  <a:moveTo>
                    <a:pt x="236" y="295"/>
                  </a:moveTo>
                  <a:cubicBezTo>
                    <a:pt x="295" y="237"/>
                    <a:pt x="295" y="237"/>
                    <a:pt x="295" y="237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10"/>
                    <a:pt x="284" y="208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4" y="104"/>
                    <a:pt x="283" y="101"/>
                    <a:pt x="282" y="99"/>
                  </a:cubicBezTo>
                  <a:cubicBezTo>
                    <a:pt x="295" y="75"/>
                    <a:pt x="295" y="75"/>
                    <a:pt x="295" y="75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0" y="28"/>
                    <a:pt x="207" y="27"/>
                    <a:pt x="205" y="2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7"/>
                    <a:pt x="101" y="28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4"/>
                    <a:pt x="25" y="10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6" y="208"/>
                    <a:pt x="27" y="210"/>
                    <a:pt x="28" y="213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16" y="237"/>
                    <a:pt x="16" y="237"/>
                    <a:pt x="16" y="237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98" y="283"/>
                    <a:pt x="98" y="283"/>
                    <a:pt x="98" y="283"/>
                  </a:cubicBezTo>
                  <a:cubicBezTo>
                    <a:pt x="101" y="284"/>
                    <a:pt x="103" y="285"/>
                    <a:pt x="106" y="286"/>
                  </a:cubicBezTo>
                  <a:cubicBezTo>
                    <a:pt x="106" y="286"/>
                    <a:pt x="106" y="286"/>
                    <a:pt x="106" y="286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7" y="285"/>
                    <a:pt x="210" y="284"/>
                    <a:pt x="212" y="283"/>
                  </a:cubicBezTo>
                  <a:lnTo>
                    <a:pt x="236" y="295"/>
                  </a:lnTo>
                  <a:close/>
                  <a:moveTo>
                    <a:pt x="199" y="200"/>
                  </a:moveTo>
                  <a:cubicBezTo>
                    <a:pt x="175" y="224"/>
                    <a:pt x="136" y="224"/>
                    <a:pt x="112" y="200"/>
                  </a:cubicBezTo>
                  <a:cubicBezTo>
                    <a:pt x="87" y="175"/>
                    <a:pt x="87" y="136"/>
                    <a:pt x="112" y="112"/>
                  </a:cubicBezTo>
                  <a:cubicBezTo>
                    <a:pt x="136" y="88"/>
                    <a:pt x="175" y="88"/>
                    <a:pt x="199" y="112"/>
                  </a:cubicBezTo>
                  <a:cubicBezTo>
                    <a:pt x="223" y="136"/>
                    <a:pt x="223" y="175"/>
                    <a:pt x="199" y="20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ḻiḓè">
              <a:extLst>
                <a:ext uri="{FF2B5EF4-FFF2-40B4-BE49-F238E27FC236}">
                  <a16:creationId xmlns:a16="http://schemas.microsoft.com/office/drawing/2014/main" id="{BAD3E39E-B07C-45E0-AD4B-1098BFD1DEE5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ṩḷiḓe">
              <a:extLst>
                <a:ext uri="{FF2B5EF4-FFF2-40B4-BE49-F238E27FC236}">
                  <a16:creationId xmlns:a16="http://schemas.microsoft.com/office/drawing/2014/main" id="{18D63502-82C9-4662-87C8-955BED87A536}"/>
                </a:ext>
              </a:extLst>
            </p:cNvPr>
            <p:cNvSpPr/>
            <p:nvPr/>
          </p:nvSpPr>
          <p:spPr bwMode="auto">
            <a:xfrm>
              <a:off x="4824413" y="2401888"/>
              <a:ext cx="419100" cy="369888"/>
            </a:xfrm>
            <a:custGeom>
              <a:avLst/>
              <a:gdLst>
                <a:gd name="T0" fmla="*/ 89 w 127"/>
                <a:gd name="T1" fmla="*/ 0 h 112"/>
                <a:gd name="T2" fmla="*/ 39 w 127"/>
                <a:gd name="T3" fmla="*/ 0 h 112"/>
                <a:gd name="T4" fmla="*/ 27 w 127"/>
                <a:gd name="T5" fmla="*/ 6 h 112"/>
                <a:gd name="T6" fmla="*/ 2 w 127"/>
                <a:gd name="T7" fmla="*/ 49 h 112"/>
                <a:gd name="T8" fmla="*/ 2 w 127"/>
                <a:gd name="T9" fmla="*/ 62 h 112"/>
                <a:gd name="T10" fmla="*/ 27 w 127"/>
                <a:gd name="T11" fmla="*/ 106 h 112"/>
                <a:gd name="T12" fmla="*/ 39 w 127"/>
                <a:gd name="T13" fmla="*/ 112 h 112"/>
                <a:gd name="T14" fmla="*/ 89 w 127"/>
                <a:gd name="T15" fmla="*/ 112 h 112"/>
                <a:gd name="T16" fmla="*/ 100 w 127"/>
                <a:gd name="T17" fmla="*/ 106 h 112"/>
                <a:gd name="T18" fmla="*/ 125 w 127"/>
                <a:gd name="T19" fmla="*/ 62 h 112"/>
                <a:gd name="T20" fmla="*/ 125 w 127"/>
                <a:gd name="T21" fmla="*/ 49 h 112"/>
                <a:gd name="T22" fmla="*/ 100 w 127"/>
                <a:gd name="T23" fmla="*/ 6 h 112"/>
                <a:gd name="T24" fmla="*/ 89 w 127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2">
                  <a:moveTo>
                    <a:pt x="8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4" y="0"/>
                    <a:pt x="30" y="2"/>
                    <a:pt x="27" y="6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53"/>
                    <a:pt x="0" y="58"/>
                    <a:pt x="2" y="6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0" y="110"/>
                    <a:pt x="34" y="112"/>
                    <a:pt x="3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3" y="112"/>
                    <a:pt x="98" y="110"/>
                    <a:pt x="100" y="106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7" y="58"/>
                    <a:pt x="127" y="53"/>
                    <a:pt x="125" y="49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ṩlïďè">
              <a:extLst>
                <a:ext uri="{FF2B5EF4-FFF2-40B4-BE49-F238E27FC236}">
                  <a16:creationId xmlns:a16="http://schemas.microsoft.com/office/drawing/2014/main" id="{EE1D0517-CCAA-418B-9F49-312D5CDCE2A7}"/>
                </a:ext>
              </a:extLst>
            </p:cNvPr>
            <p:cNvSpPr/>
            <p:nvPr/>
          </p:nvSpPr>
          <p:spPr bwMode="auto">
            <a:xfrm>
              <a:off x="4052888" y="1617663"/>
              <a:ext cx="309563" cy="309563"/>
            </a:xfrm>
            <a:custGeom>
              <a:avLst/>
              <a:gdLst>
                <a:gd name="T0" fmla="*/ 6 w 195"/>
                <a:gd name="T1" fmla="*/ 195 h 195"/>
                <a:gd name="T2" fmla="*/ 0 w 195"/>
                <a:gd name="T3" fmla="*/ 189 h 195"/>
                <a:gd name="T4" fmla="*/ 50 w 195"/>
                <a:gd name="T5" fmla="*/ 139 h 195"/>
                <a:gd name="T6" fmla="*/ 56 w 195"/>
                <a:gd name="T7" fmla="*/ 145 h 195"/>
                <a:gd name="T8" fmla="*/ 6 w 195"/>
                <a:gd name="T9" fmla="*/ 195 h 195"/>
                <a:gd name="T10" fmla="*/ 91 w 195"/>
                <a:gd name="T11" fmla="*/ 110 h 195"/>
                <a:gd name="T12" fmla="*/ 85 w 195"/>
                <a:gd name="T13" fmla="*/ 104 h 195"/>
                <a:gd name="T14" fmla="*/ 191 w 195"/>
                <a:gd name="T15" fmla="*/ 0 h 195"/>
                <a:gd name="T16" fmla="*/ 195 w 195"/>
                <a:gd name="T17" fmla="*/ 6 h 195"/>
                <a:gd name="T18" fmla="*/ 91 w 195"/>
                <a:gd name="T19" fmla="*/ 1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5">
                  <a:moveTo>
                    <a:pt x="6" y="195"/>
                  </a:moveTo>
                  <a:lnTo>
                    <a:pt x="0" y="189"/>
                  </a:lnTo>
                  <a:lnTo>
                    <a:pt x="50" y="139"/>
                  </a:lnTo>
                  <a:lnTo>
                    <a:pt x="56" y="145"/>
                  </a:lnTo>
                  <a:lnTo>
                    <a:pt x="6" y="195"/>
                  </a:lnTo>
                  <a:close/>
                  <a:moveTo>
                    <a:pt x="91" y="110"/>
                  </a:moveTo>
                  <a:lnTo>
                    <a:pt x="85" y="104"/>
                  </a:lnTo>
                  <a:lnTo>
                    <a:pt x="191" y="0"/>
                  </a:lnTo>
                  <a:lnTo>
                    <a:pt x="195" y="6"/>
                  </a:lnTo>
                  <a:lnTo>
                    <a:pt x="91" y="110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lïḑé">
              <a:extLst>
                <a:ext uri="{FF2B5EF4-FFF2-40B4-BE49-F238E27FC236}">
                  <a16:creationId xmlns:a16="http://schemas.microsoft.com/office/drawing/2014/main" id="{97005856-2129-4998-ADA4-E64D5A2EA343}"/>
                </a:ext>
              </a:extLst>
            </p:cNvPr>
            <p:cNvSpPr/>
            <p:nvPr/>
          </p:nvSpPr>
          <p:spPr bwMode="auto">
            <a:xfrm>
              <a:off x="3913188" y="1465263"/>
              <a:ext cx="2239963" cy="2238375"/>
            </a:xfrm>
            <a:custGeom>
              <a:avLst/>
              <a:gdLst>
                <a:gd name="T0" fmla="*/ 679 w 679"/>
                <a:gd name="T1" fmla="*/ 430 h 679"/>
                <a:gd name="T2" fmla="*/ 679 w 679"/>
                <a:gd name="T3" fmla="*/ 249 h 679"/>
                <a:gd name="T4" fmla="*/ 623 w 679"/>
                <a:gd name="T5" fmla="*/ 232 h 679"/>
                <a:gd name="T6" fmla="*/ 623 w 679"/>
                <a:gd name="T7" fmla="*/ 232 h 679"/>
                <a:gd name="T8" fmla="*/ 616 w 679"/>
                <a:gd name="T9" fmla="*/ 216 h 679"/>
                <a:gd name="T10" fmla="*/ 616 w 679"/>
                <a:gd name="T11" fmla="*/ 216 h 679"/>
                <a:gd name="T12" fmla="*/ 644 w 679"/>
                <a:gd name="T13" fmla="*/ 164 h 679"/>
                <a:gd name="T14" fmla="*/ 516 w 679"/>
                <a:gd name="T15" fmla="*/ 36 h 679"/>
                <a:gd name="T16" fmla="*/ 464 w 679"/>
                <a:gd name="T17" fmla="*/ 63 h 679"/>
                <a:gd name="T18" fmla="*/ 464 w 679"/>
                <a:gd name="T19" fmla="*/ 63 h 679"/>
                <a:gd name="T20" fmla="*/ 448 w 679"/>
                <a:gd name="T21" fmla="*/ 57 h 679"/>
                <a:gd name="T22" fmla="*/ 430 w 679"/>
                <a:gd name="T23" fmla="*/ 0 h 679"/>
                <a:gd name="T24" fmla="*/ 249 w 679"/>
                <a:gd name="T25" fmla="*/ 0 h 679"/>
                <a:gd name="T26" fmla="*/ 232 w 679"/>
                <a:gd name="T27" fmla="*/ 57 h 679"/>
                <a:gd name="T28" fmla="*/ 232 w 679"/>
                <a:gd name="T29" fmla="*/ 57 h 679"/>
                <a:gd name="T30" fmla="*/ 216 w 679"/>
                <a:gd name="T31" fmla="*/ 63 h 679"/>
                <a:gd name="T32" fmla="*/ 164 w 679"/>
                <a:gd name="T33" fmla="*/ 36 h 679"/>
                <a:gd name="T34" fmla="*/ 36 w 679"/>
                <a:gd name="T35" fmla="*/ 164 h 679"/>
                <a:gd name="T36" fmla="*/ 63 w 679"/>
                <a:gd name="T37" fmla="*/ 216 h 679"/>
                <a:gd name="T38" fmla="*/ 56 w 679"/>
                <a:gd name="T39" fmla="*/ 232 h 679"/>
                <a:gd name="T40" fmla="*/ 56 w 679"/>
                <a:gd name="T41" fmla="*/ 232 h 679"/>
                <a:gd name="T42" fmla="*/ 0 w 679"/>
                <a:gd name="T43" fmla="*/ 249 h 679"/>
                <a:gd name="T44" fmla="*/ 0 w 679"/>
                <a:gd name="T45" fmla="*/ 430 h 679"/>
                <a:gd name="T46" fmla="*/ 56 w 679"/>
                <a:gd name="T47" fmla="*/ 448 h 679"/>
                <a:gd name="T48" fmla="*/ 63 w 679"/>
                <a:gd name="T49" fmla="*/ 464 h 679"/>
                <a:gd name="T50" fmla="*/ 36 w 679"/>
                <a:gd name="T51" fmla="*/ 516 h 679"/>
                <a:gd name="T52" fmla="*/ 164 w 679"/>
                <a:gd name="T53" fmla="*/ 644 h 679"/>
                <a:gd name="T54" fmla="*/ 216 w 679"/>
                <a:gd name="T55" fmla="*/ 617 h 679"/>
                <a:gd name="T56" fmla="*/ 216 w 679"/>
                <a:gd name="T57" fmla="*/ 617 h 679"/>
                <a:gd name="T58" fmla="*/ 232 w 679"/>
                <a:gd name="T59" fmla="*/ 623 h 679"/>
                <a:gd name="T60" fmla="*/ 232 w 679"/>
                <a:gd name="T61" fmla="*/ 623 h 679"/>
                <a:gd name="T62" fmla="*/ 249 w 679"/>
                <a:gd name="T63" fmla="*/ 679 h 679"/>
                <a:gd name="T64" fmla="*/ 430 w 679"/>
                <a:gd name="T65" fmla="*/ 679 h 679"/>
                <a:gd name="T66" fmla="*/ 448 w 679"/>
                <a:gd name="T67" fmla="*/ 623 h 679"/>
                <a:gd name="T68" fmla="*/ 464 w 679"/>
                <a:gd name="T69" fmla="*/ 617 h 679"/>
                <a:gd name="T70" fmla="*/ 464 w 679"/>
                <a:gd name="T71" fmla="*/ 617 h 679"/>
                <a:gd name="T72" fmla="*/ 516 w 679"/>
                <a:gd name="T73" fmla="*/ 644 h 679"/>
                <a:gd name="T74" fmla="*/ 644 w 679"/>
                <a:gd name="T75" fmla="*/ 516 h 679"/>
                <a:gd name="T76" fmla="*/ 616 w 679"/>
                <a:gd name="T77" fmla="*/ 464 h 679"/>
                <a:gd name="T78" fmla="*/ 623 w 679"/>
                <a:gd name="T79" fmla="*/ 448 h 679"/>
                <a:gd name="T80" fmla="*/ 679 w 679"/>
                <a:gd name="T81" fmla="*/ 430 h 679"/>
                <a:gd name="T82" fmla="*/ 474 w 679"/>
                <a:gd name="T83" fmla="*/ 340 h 679"/>
                <a:gd name="T84" fmla="*/ 340 w 679"/>
                <a:gd name="T85" fmla="*/ 475 h 679"/>
                <a:gd name="T86" fmla="*/ 205 w 679"/>
                <a:gd name="T87" fmla="*/ 340 h 679"/>
                <a:gd name="T88" fmla="*/ 340 w 679"/>
                <a:gd name="T89" fmla="*/ 205 h 679"/>
                <a:gd name="T90" fmla="*/ 474 w 679"/>
                <a:gd name="T91" fmla="*/ 3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9" h="679">
                  <a:moveTo>
                    <a:pt x="679" y="430"/>
                  </a:moveTo>
                  <a:cubicBezTo>
                    <a:pt x="679" y="249"/>
                    <a:pt x="679" y="249"/>
                    <a:pt x="679" y="249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1" y="226"/>
                    <a:pt x="619" y="221"/>
                    <a:pt x="616" y="216"/>
                  </a:cubicBezTo>
                  <a:cubicBezTo>
                    <a:pt x="616" y="216"/>
                    <a:pt x="616" y="216"/>
                    <a:pt x="616" y="216"/>
                  </a:cubicBezTo>
                  <a:cubicBezTo>
                    <a:pt x="644" y="164"/>
                    <a:pt x="644" y="164"/>
                    <a:pt x="644" y="164"/>
                  </a:cubicBezTo>
                  <a:cubicBezTo>
                    <a:pt x="516" y="36"/>
                    <a:pt x="516" y="36"/>
                    <a:pt x="516" y="36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58" y="61"/>
                    <a:pt x="453" y="59"/>
                    <a:pt x="448" y="57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26" y="59"/>
                    <a:pt x="221" y="61"/>
                    <a:pt x="216" y="63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63" y="216"/>
                    <a:pt x="63" y="216"/>
                    <a:pt x="63" y="216"/>
                  </a:cubicBezTo>
                  <a:cubicBezTo>
                    <a:pt x="61" y="221"/>
                    <a:pt x="58" y="226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56" y="448"/>
                    <a:pt x="56" y="448"/>
                    <a:pt x="56" y="448"/>
                  </a:cubicBezTo>
                  <a:cubicBezTo>
                    <a:pt x="58" y="453"/>
                    <a:pt x="61" y="459"/>
                    <a:pt x="63" y="464"/>
                  </a:cubicBezTo>
                  <a:cubicBezTo>
                    <a:pt x="36" y="516"/>
                    <a:pt x="36" y="516"/>
                    <a:pt x="36" y="516"/>
                  </a:cubicBezTo>
                  <a:cubicBezTo>
                    <a:pt x="164" y="644"/>
                    <a:pt x="164" y="644"/>
                    <a:pt x="164" y="644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21" y="619"/>
                    <a:pt x="226" y="621"/>
                    <a:pt x="232" y="623"/>
                  </a:cubicBezTo>
                  <a:cubicBezTo>
                    <a:pt x="232" y="623"/>
                    <a:pt x="232" y="623"/>
                    <a:pt x="232" y="623"/>
                  </a:cubicBezTo>
                  <a:cubicBezTo>
                    <a:pt x="249" y="679"/>
                    <a:pt x="249" y="679"/>
                    <a:pt x="249" y="679"/>
                  </a:cubicBezTo>
                  <a:cubicBezTo>
                    <a:pt x="430" y="679"/>
                    <a:pt x="430" y="679"/>
                    <a:pt x="430" y="679"/>
                  </a:cubicBezTo>
                  <a:cubicBezTo>
                    <a:pt x="448" y="623"/>
                    <a:pt x="448" y="623"/>
                    <a:pt x="448" y="623"/>
                  </a:cubicBezTo>
                  <a:cubicBezTo>
                    <a:pt x="453" y="621"/>
                    <a:pt x="458" y="619"/>
                    <a:pt x="464" y="617"/>
                  </a:cubicBezTo>
                  <a:cubicBezTo>
                    <a:pt x="464" y="617"/>
                    <a:pt x="464" y="617"/>
                    <a:pt x="464" y="617"/>
                  </a:cubicBezTo>
                  <a:cubicBezTo>
                    <a:pt x="516" y="644"/>
                    <a:pt x="516" y="644"/>
                    <a:pt x="516" y="644"/>
                  </a:cubicBezTo>
                  <a:cubicBezTo>
                    <a:pt x="644" y="516"/>
                    <a:pt x="644" y="516"/>
                    <a:pt x="644" y="516"/>
                  </a:cubicBezTo>
                  <a:cubicBezTo>
                    <a:pt x="616" y="464"/>
                    <a:pt x="616" y="464"/>
                    <a:pt x="616" y="464"/>
                  </a:cubicBezTo>
                  <a:cubicBezTo>
                    <a:pt x="619" y="459"/>
                    <a:pt x="621" y="453"/>
                    <a:pt x="623" y="448"/>
                  </a:cubicBezTo>
                  <a:lnTo>
                    <a:pt x="679" y="430"/>
                  </a:lnTo>
                  <a:close/>
                  <a:moveTo>
                    <a:pt x="474" y="340"/>
                  </a:moveTo>
                  <a:cubicBezTo>
                    <a:pt x="474" y="414"/>
                    <a:pt x="414" y="475"/>
                    <a:pt x="340" y="475"/>
                  </a:cubicBezTo>
                  <a:cubicBezTo>
                    <a:pt x="265" y="475"/>
                    <a:pt x="205" y="414"/>
                    <a:pt x="205" y="340"/>
                  </a:cubicBezTo>
                  <a:cubicBezTo>
                    <a:pt x="205" y="265"/>
                    <a:pt x="265" y="205"/>
                    <a:pt x="340" y="205"/>
                  </a:cubicBezTo>
                  <a:cubicBezTo>
                    <a:pt x="414" y="205"/>
                    <a:pt x="474" y="265"/>
                    <a:pt x="474" y="34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şļíďe">
              <a:extLst>
                <a:ext uri="{FF2B5EF4-FFF2-40B4-BE49-F238E27FC236}">
                  <a16:creationId xmlns:a16="http://schemas.microsoft.com/office/drawing/2014/main" id="{D985E9B9-7B96-46A9-BA88-4EDCD726DC60}"/>
                </a:ext>
              </a:extLst>
            </p:cNvPr>
            <p:cNvSpPr/>
            <p:nvPr/>
          </p:nvSpPr>
          <p:spPr bwMode="auto">
            <a:xfrm>
              <a:off x="3949701" y="1501775"/>
              <a:ext cx="2166938" cy="2165350"/>
            </a:xfrm>
            <a:custGeom>
              <a:avLst/>
              <a:gdLst>
                <a:gd name="T0" fmla="*/ 246 w 657"/>
                <a:gd name="T1" fmla="*/ 657 h 657"/>
                <a:gd name="T2" fmla="*/ 232 w 657"/>
                <a:gd name="T3" fmla="*/ 605 h 657"/>
                <a:gd name="T4" fmla="*/ 426 w 657"/>
                <a:gd name="T5" fmla="*/ 603 h 657"/>
                <a:gd name="T6" fmla="*/ 447 w 657"/>
                <a:gd name="T7" fmla="*/ 594 h 657"/>
                <a:gd name="T8" fmla="*/ 453 w 657"/>
                <a:gd name="T9" fmla="*/ 593 h 657"/>
                <a:gd name="T10" fmla="*/ 428 w 657"/>
                <a:gd name="T11" fmla="*/ 604 h 657"/>
                <a:gd name="T12" fmla="*/ 502 w 657"/>
                <a:gd name="T13" fmla="*/ 619 h 657"/>
                <a:gd name="T14" fmla="*/ 617 w 657"/>
                <a:gd name="T15" fmla="*/ 502 h 657"/>
                <a:gd name="T16" fmla="*/ 593 w 657"/>
                <a:gd name="T17" fmla="*/ 447 h 657"/>
                <a:gd name="T18" fmla="*/ 602 w 657"/>
                <a:gd name="T19" fmla="*/ 426 h 657"/>
                <a:gd name="T20" fmla="*/ 603 w 657"/>
                <a:gd name="T21" fmla="*/ 232 h 657"/>
                <a:gd name="T22" fmla="*/ 656 w 657"/>
                <a:gd name="T23" fmla="*/ 246 h 657"/>
                <a:gd name="T24" fmla="*/ 656 w 657"/>
                <a:gd name="T25" fmla="*/ 411 h 657"/>
                <a:gd name="T26" fmla="*/ 595 w 657"/>
                <a:gd name="T27" fmla="*/ 448 h 657"/>
                <a:gd name="T28" fmla="*/ 619 w 657"/>
                <a:gd name="T29" fmla="*/ 503 h 657"/>
                <a:gd name="T30" fmla="*/ 155 w 657"/>
                <a:gd name="T31" fmla="*/ 619 h 657"/>
                <a:gd name="T32" fmla="*/ 38 w 657"/>
                <a:gd name="T33" fmla="*/ 502 h 657"/>
                <a:gd name="T34" fmla="*/ 66 w 657"/>
                <a:gd name="T35" fmla="*/ 454 h 657"/>
                <a:gd name="T36" fmla="*/ 156 w 657"/>
                <a:gd name="T37" fmla="*/ 619 h 657"/>
                <a:gd name="T38" fmla="*/ 222 w 657"/>
                <a:gd name="T39" fmla="*/ 601 h 657"/>
                <a:gd name="T40" fmla="*/ 210 w 657"/>
                <a:gd name="T41" fmla="*/ 594 h 657"/>
                <a:gd name="T42" fmla="*/ 223 w 657"/>
                <a:gd name="T43" fmla="*/ 601 h 657"/>
                <a:gd name="T44" fmla="*/ 182 w 657"/>
                <a:gd name="T45" fmla="*/ 328 h 657"/>
                <a:gd name="T46" fmla="*/ 474 w 657"/>
                <a:gd name="T47" fmla="*/ 329 h 657"/>
                <a:gd name="T48" fmla="*/ 329 w 657"/>
                <a:gd name="T49" fmla="*/ 181 h 657"/>
                <a:gd name="T50" fmla="*/ 57 w 657"/>
                <a:gd name="T51" fmla="*/ 434 h 657"/>
                <a:gd name="T52" fmla="*/ 1 w 657"/>
                <a:gd name="T53" fmla="*/ 411 h 657"/>
                <a:gd name="T54" fmla="*/ 1 w 657"/>
                <a:gd name="T55" fmla="*/ 246 h 657"/>
                <a:gd name="T56" fmla="*/ 52 w 657"/>
                <a:gd name="T57" fmla="*/ 232 h 657"/>
                <a:gd name="T58" fmla="*/ 55 w 657"/>
                <a:gd name="T59" fmla="*/ 426 h 657"/>
                <a:gd name="T60" fmla="*/ 57 w 657"/>
                <a:gd name="T61" fmla="*/ 434 h 657"/>
                <a:gd name="T62" fmla="*/ 56 w 657"/>
                <a:gd name="T63" fmla="*/ 226 h 657"/>
                <a:gd name="T64" fmla="*/ 63 w 657"/>
                <a:gd name="T65" fmla="*/ 209 h 657"/>
                <a:gd name="T66" fmla="*/ 57 w 657"/>
                <a:gd name="T67" fmla="*/ 226 h 657"/>
                <a:gd name="T68" fmla="*/ 592 w 657"/>
                <a:gd name="T69" fmla="*/ 201 h 657"/>
                <a:gd name="T70" fmla="*/ 597 w 657"/>
                <a:gd name="T71" fmla="*/ 135 h 657"/>
                <a:gd name="T72" fmla="*/ 619 w 657"/>
                <a:gd name="T73" fmla="*/ 156 h 657"/>
                <a:gd name="T74" fmla="*/ 39 w 657"/>
                <a:gd name="T75" fmla="*/ 156 h 657"/>
                <a:gd name="T76" fmla="*/ 154 w 657"/>
                <a:gd name="T77" fmla="*/ 39 h 657"/>
                <a:gd name="T78" fmla="*/ 209 w 657"/>
                <a:gd name="T79" fmla="*/ 62 h 657"/>
                <a:gd name="T80" fmla="*/ 223 w 657"/>
                <a:gd name="T81" fmla="*/ 58 h 657"/>
                <a:gd name="T82" fmla="*/ 204 w 657"/>
                <a:gd name="T83" fmla="*/ 66 h 657"/>
                <a:gd name="T84" fmla="*/ 39 w 657"/>
                <a:gd name="T85" fmla="*/ 156 h 657"/>
                <a:gd name="T86" fmla="*/ 502 w 657"/>
                <a:gd name="T87" fmla="*/ 41 h 657"/>
                <a:gd name="T88" fmla="*/ 447 w 657"/>
                <a:gd name="T89" fmla="*/ 64 h 657"/>
                <a:gd name="T90" fmla="*/ 426 w 657"/>
                <a:gd name="T91" fmla="*/ 55 h 657"/>
                <a:gd name="T92" fmla="*/ 233 w 657"/>
                <a:gd name="T93" fmla="*/ 48 h 657"/>
                <a:gd name="T94" fmla="*/ 246 w 657"/>
                <a:gd name="T95" fmla="*/ 1 h 657"/>
                <a:gd name="T96" fmla="*/ 411 w 657"/>
                <a:gd name="T97" fmla="*/ 1 h 657"/>
                <a:gd name="T98" fmla="*/ 448 w 657"/>
                <a:gd name="T99" fmla="*/ 62 h 657"/>
                <a:gd name="T100" fmla="*/ 503 w 657"/>
                <a:gd name="T101" fmla="*/ 39 h 657"/>
                <a:gd name="T102" fmla="*/ 581 w 657"/>
                <a:gd name="T103" fmla="*/ 12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7" h="657">
                  <a:moveTo>
                    <a:pt x="410" y="657"/>
                  </a:moveTo>
                  <a:cubicBezTo>
                    <a:pt x="247" y="657"/>
                    <a:pt x="247" y="657"/>
                    <a:pt x="247" y="657"/>
                  </a:cubicBezTo>
                  <a:cubicBezTo>
                    <a:pt x="246" y="657"/>
                    <a:pt x="246" y="657"/>
                    <a:pt x="246" y="657"/>
                  </a:cubicBezTo>
                  <a:cubicBezTo>
                    <a:pt x="230" y="606"/>
                    <a:pt x="230" y="606"/>
                    <a:pt x="230" y="606"/>
                  </a:cubicBezTo>
                  <a:cubicBezTo>
                    <a:pt x="230" y="606"/>
                    <a:pt x="230" y="605"/>
                    <a:pt x="231" y="605"/>
                  </a:cubicBezTo>
                  <a:cubicBezTo>
                    <a:pt x="231" y="605"/>
                    <a:pt x="232" y="605"/>
                    <a:pt x="232" y="605"/>
                  </a:cubicBezTo>
                  <a:cubicBezTo>
                    <a:pt x="248" y="655"/>
                    <a:pt x="248" y="655"/>
                    <a:pt x="248" y="655"/>
                  </a:cubicBezTo>
                  <a:cubicBezTo>
                    <a:pt x="410" y="655"/>
                    <a:pt x="410" y="655"/>
                    <a:pt x="410" y="655"/>
                  </a:cubicBezTo>
                  <a:cubicBezTo>
                    <a:pt x="426" y="603"/>
                    <a:pt x="426" y="603"/>
                    <a:pt x="426" y="603"/>
                  </a:cubicBezTo>
                  <a:cubicBezTo>
                    <a:pt x="426" y="602"/>
                    <a:pt x="426" y="602"/>
                    <a:pt x="427" y="602"/>
                  </a:cubicBezTo>
                  <a:cubicBezTo>
                    <a:pt x="432" y="600"/>
                    <a:pt x="432" y="600"/>
                    <a:pt x="432" y="600"/>
                  </a:cubicBezTo>
                  <a:cubicBezTo>
                    <a:pt x="437" y="598"/>
                    <a:pt x="442" y="596"/>
                    <a:pt x="447" y="594"/>
                  </a:cubicBezTo>
                  <a:cubicBezTo>
                    <a:pt x="453" y="591"/>
                    <a:pt x="453" y="591"/>
                    <a:pt x="453" y="591"/>
                  </a:cubicBezTo>
                  <a:cubicBezTo>
                    <a:pt x="453" y="591"/>
                    <a:pt x="454" y="591"/>
                    <a:pt x="454" y="592"/>
                  </a:cubicBezTo>
                  <a:cubicBezTo>
                    <a:pt x="454" y="592"/>
                    <a:pt x="454" y="593"/>
                    <a:pt x="453" y="593"/>
                  </a:cubicBezTo>
                  <a:cubicBezTo>
                    <a:pt x="448" y="596"/>
                    <a:pt x="448" y="596"/>
                    <a:pt x="448" y="596"/>
                  </a:cubicBezTo>
                  <a:cubicBezTo>
                    <a:pt x="442" y="598"/>
                    <a:pt x="437" y="600"/>
                    <a:pt x="433" y="602"/>
                  </a:cubicBezTo>
                  <a:cubicBezTo>
                    <a:pt x="428" y="604"/>
                    <a:pt x="428" y="604"/>
                    <a:pt x="428" y="604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1" y="657"/>
                    <a:pt x="410" y="657"/>
                  </a:cubicBezTo>
                  <a:close/>
                  <a:moveTo>
                    <a:pt x="502" y="619"/>
                  </a:moveTo>
                  <a:cubicBezTo>
                    <a:pt x="502" y="619"/>
                    <a:pt x="502" y="619"/>
                    <a:pt x="502" y="619"/>
                  </a:cubicBezTo>
                  <a:cubicBezTo>
                    <a:pt x="501" y="618"/>
                    <a:pt x="501" y="618"/>
                    <a:pt x="502" y="617"/>
                  </a:cubicBezTo>
                  <a:cubicBezTo>
                    <a:pt x="617" y="502"/>
                    <a:pt x="617" y="502"/>
                    <a:pt x="617" y="502"/>
                  </a:cubicBezTo>
                  <a:cubicBezTo>
                    <a:pt x="591" y="454"/>
                    <a:pt x="591" y="454"/>
                    <a:pt x="591" y="454"/>
                  </a:cubicBezTo>
                  <a:cubicBezTo>
                    <a:pt x="591" y="453"/>
                    <a:pt x="591" y="453"/>
                    <a:pt x="591" y="453"/>
                  </a:cubicBezTo>
                  <a:cubicBezTo>
                    <a:pt x="593" y="447"/>
                    <a:pt x="593" y="447"/>
                    <a:pt x="593" y="447"/>
                  </a:cubicBezTo>
                  <a:cubicBezTo>
                    <a:pt x="596" y="442"/>
                    <a:pt x="598" y="437"/>
                    <a:pt x="600" y="432"/>
                  </a:cubicBezTo>
                  <a:cubicBezTo>
                    <a:pt x="602" y="427"/>
                    <a:pt x="602" y="427"/>
                    <a:pt x="602" y="427"/>
                  </a:cubicBezTo>
                  <a:cubicBezTo>
                    <a:pt x="602" y="427"/>
                    <a:pt x="602" y="426"/>
                    <a:pt x="602" y="426"/>
                  </a:cubicBezTo>
                  <a:cubicBezTo>
                    <a:pt x="655" y="410"/>
                    <a:pt x="655" y="410"/>
                    <a:pt x="655" y="410"/>
                  </a:cubicBezTo>
                  <a:cubicBezTo>
                    <a:pt x="655" y="248"/>
                    <a:pt x="655" y="248"/>
                    <a:pt x="655" y="248"/>
                  </a:cubicBezTo>
                  <a:cubicBezTo>
                    <a:pt x="603" y="232"/>
                    <a:pt x="603" y="232"/>
                    <a:pt x="603" y="232"/>
                  </a:cubicBezTo>
                  <a:cubicBezTo>
                    <a:pt x="603" y="231"/>
                    <a:pt x="602" y="231"/>
                    <a:pt x="602" y="230"/>
                  </a:cubicBezTo>
                  <a:cubicBezTo>
                    <a:pt x="603" y="230"/>
                    <a:pt x="603" y="230"/>
                    <a:pt x="604" y="230"/>
                  </a:cubicBezTo>
                  <a:cubicBezTo>
                    <a:pt x="656" y="246"/>
                    <a:pt x="656" y="246"/>
                    <a:pt x="656" y="246"/>
                  </a:cubicBezTo>
                  <a:cubicBezTo>
                    <a:pt x="657" y="246"/>
                    <a:pt x="657" y="247"/>
                    <a:pt x="657" y="247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411"/>
                    <a:pt x="657" y="411"/>
                    <a:pt x="656" y="411"/>
                  </a:cubicBezTo>
                  <a:cubicBezTo>
                    <a:pt x="603" y="428"/>
                    <a:pt x="603" y="428"/>
                    <a:pt x="603" y="428"/>
                  </a:cubicBezTo>
                  <a:cubicBezTo>
                    <a:pt x="602" y="433"/>
                    <a:pt x="602" y="433"/>
                    <a:pt x="602" y="433"/>
                  </a:cubicBezTo>
                  <a:cubicBezTo>
                    <a:pt x="600" y="438"/>
                    <a:pt x="598" y="443"/>
                    <a:pt x="595" y="448"/>
                  </a:cubicBezTo>
                  <a:cubicBezTo>
                    <a:pt x="593" y="453"/>
                    <a:pt x="593" y="453"/>
                    <a:pt x="593" y="453"/>
                  </a:cubicBezTo>
                  <a:cubicBezTo>
                    <a:pt x="619" y="502"/>
                    <a:pt x="619" y="502"/>
                    <a:pt x="619" y="502"/>
                  </a:cubicBezTo>
                  <a:cubicBezTo>
                    <a:pt x="619" y="503"/>
                    <a:pt x="619" y="503"/>
                    <a:pt x="619" y="503"/>
                  </a:cubicBezTo>
                  <a:cubicBezTo>
                    <a:pt x="503" y="619"/>
                    <a:pt x="503" y="619"/>
                    <a:pt x="503" y="619"/>
                  </a:cubicBezTo>
                  <a:cubicBezTo>
                    <a:pt x="503" y="619"/>
                    <a:pt x="503" y="619"/>
                    <a:pt x="502" y="619"/>
                  </a:cubicBezTo>
                  <a:close/>
                  <a:moveTo>
                    <a:pt x="155" y="619"/>
                  </a:moveTo>
                  <a:cubicBezTo>
                    <a:pt x="155" y="619"/>
                    <a:pt x="154" y="619"/>
                    <a:pt x="154" y="619"/>
                  </a:cubicBezTo>
                  <a:cubicBezTo>
                    <a:pt x="39" y="503"/>
                    <a:pt x="39" y="503"/>
                    <a:pt x="39" y="503"/>
                  </a:cubicBezTo>
                  <a:cubicBezTo>
                    <a:pt x="38" y="503"/>
                    <a:pt x="38" y="503"/>
                    <a:pt x="38" y="502"/>
                  </a:cubicBezTo>
                  <a:cubicBezTo>
                    <a:pt x="64" y="453"/>
                    <a:pt x="64" y="453"/>
                    <a:pt x="64" y="453"/>
                  </a:cubicBezTo>
                  <a:cubicBezTo>
                    <a:pt x="65" y="452"/>
                    <a:pt x="65" y="452"/>
                    <a:pt x="66" y="452"/>
                  </a:cubicBezTo>
                  <a:cubicBezTo>
                    <a:pt x="66" y="453"/>
                    <a:pt x="66" y="453"/>
                    <a:pt x="66" y="454"/>
                  </a:cubicBezTo>
                  <a:cubicBezTo>
                    <a:pt x="41" y="502"/>
                    <a:pt x="41" y="502"/>
                    <a:pt x="41" y="502"/>
                  </a:cubicBezTo>
                  <a:cubicBezTo>
                    <a:pt x="156" y="617"/>
                    <a:pt x="156" y="617"/>
                    <a:pt x="156" y="617"/>
                  </a:cubicBezTo>
                  <a:cubicBezTo>
                    <a:pt x="156" y="618"/>
                    <a:pt x="156" y="618"/>
                    <a:pt x="156" y="619"/>
                  </a:cubicBezTo>
                  <a:cubicBezTo>
                    <a:pt x="155" y="619"/>
                    <a:pt x="155" y="619"/>
                    <a:pt x="155" y="619"/>
                  </a:cubicBezTo>
                  <a:close/>
                  <a:moveTo>
                    <a:pt x="223" y="601"/>
                  </a:moveTo>
                  <a:cubicBezTo>
                    <a:pt x="223" y="601"/>
                    <a:pt x="223" y="601"/>
                    <a:pt x="222" y="601"/>
                  </a:cubicBezTo>
                  <a:cubicBezTo>
                    <a:pt x="218" y="600"/>
                    <a:pt x="214" y="598"/>
                    <a:pt x="209" y="596"/>
                  </a:cubicBezTo>
                  <a:cubicBezTo>
                    <a:pt x="209" y="595"/>
                    <a:pt x="208" y="595"/>
                    <a:pt x="209" y="594"/>
                  </a:cubicBezTo>
                  <a:cubicBezTo>
                    <a:pt x="209" y="594"/>
                    <a:pt x="210" y="593"/>
                    <a:pt x="210" y="594"/>
                  </a:cubicBezTo>
                  <a:cubicBezTo>
                    <a:pt x="215" y="596"/>
                    <a:pt x="219" y="598"/>
                    <a:pt x="223" y="599"/>
                  </a:cubicBezTo>
                  <a:cubicBezTo>
                    <a:pt x="224" y="599"/>
                    <a:pt x="224" y="600"/>
                    <a:pt x="224" y="601"/>
                  </a:cubicBezTo>
                  <a:cubicBezTo>
                    <a:pt x="224" y="601"/>
                    <a:pt x="223" y="601"/>
                    <a:pt x="223" y="601"/>
                  </a:cubicBezTo>
                  <a:close/>
                  <a:moveTo>
                    <a:pt x="329" y="477"/>
                  </a:moveTo>
                  <a:cubicBezTo>
                    <a:pt x="247" y="477"/>
                    <a:pt x="181" y="410"/>
                    <a:pt x="181" y="329"/>
                  </a:cubicBezTo>
                  <a:cubicBezTo>
                    <a:pt x="181" y="328"/>
                    <a:pt x="181" y="328"/>
                    <a:pt x="182" y="328"/>
                  </a:cubicBezTo>
                  <a:cubicBezTo>
                    <a:pt x="182" y="328"/>
                    <a:pt x="183" y="328"/>
                    <a:pt x="183" y="329"/>
                  </a:cubicBezTo>
                  <a:cubicBezTo>
                    <a:pt x="183" y="409"/>
                    <a:pt x="248" y="475"/>
                    <a:pt x="329" y="475"/>
                  </a:cubicBezTo>
                  <a:cubicBezTo>
                    <a:pt x="409" y="475"/>
                    <a:pt x="474" y="409"/>
                    <a:pt x="474" y="329"/>
                  </a:cubicBezTo>
                  <a:cubicBezTo>
                    <a:pt x="474" y="248"/>
                    <a:pt x="409" y="183"/>
                    <a:pt x="329" y="183"/>
                  </a:cubicBezTo>
                  <a:cubicBezTo>
                    <a:pt x="328" y="183"/>
                    <a:pt x="328" y="183"/>
                    <a:pt x="328" y="182"/>
                  </a:cubicBezTo>
                  <a:cubicBezTo>
                    <a:pt x="328" y="182"/>
                    <a:pt x="328" y="181"/>
                    <a:pt x="329" y="181"/>
                  </a:cubicBezTo>
                  <a:cubicBezTo>
                    <a:pt x="410" y="181"/>
                    <a:pt x="476" y="247"/>
                    <a:pt x="476" y="329"/>
                  </a:cubicBezTo>
                  <a:cubicBezTo>
                    <a:pt x="476" y="410"/>
                    <a:pt x="410" y="477"/>
                    <a:pt x="329" y="477"/>
                  </a:cubicBezTo>
                  <a:close/>
                  <a:moveTo>
                    <a:pt x="57" y="434"/>
                  </a:moveTo>
                  <a:cubicBezTo>
                    <a:pt x="56" y="434"/>
                    <a:pt x="56" y="433"/>
                    <a:pt x="56" y="433"/>
                  </a:cubicBezTo>
                  <a:cubicBezTo>
                    <a:pt x="54" y="428"/>
                    <a:pt x="54" y="428"/>
                    <a:pt x="54" y="428"/>
                  </a:cubicBezTo>
                  <a:cubicBezTo>
                    <a:pt x="1" y="411"/>
                    <a:pt x="1" y="411"/>
                    <a:pt x="1" y="41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246"/>
                    <a:pt x="1" y="246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1"/>
                    <a:pt x="53" y="231"/>
                  </a:cubicBezTo>
                  <a:cubicBezTo>
                    <a:pt x="53" y="232"/>
                    <a:pt x="53" y="232"/>
                    <a:pt x="52" y="232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2" y="410"/>
                    <a:pt x="2" y="410"/>
                    <a:pt x="2" y="410"/>
                  </a:cubicBezTo>
                  <a:cubicBezTo>
                    <a:pt x="55" y="426"/>
                    <a:pt x="55" y="426"/>
                    <a:pt x="55" y="426"/>
                  </a:cubicBezTo>
                  <a:cubicBezTo>
                    <a:pt x="55" y="426"/>
                    <a:pt x="55" y="427"/>
                    <a:pt x="55" y="427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8" y="433"/>
                    <a:pt x="57" y="433"/>
                    <a:pt x="57" y="434"/>
                  </a:cubicBezTo>
                  <a:cubicBezTo>
                    <a:pt x="57" y="434"/>
                    <a:pt x="57" y="434"/>
                    <a:pt x="57" y="434"/>
                  </a:cubicBezTo>
                  <a:close/>
                  <a:moveTo>
                    <a:pt x="57" y="226"/>
                  </a:moveTo>
                  <a:cubicBezTo>
                    <a:pt x="56" y="226"/>
                    <a:pt x="56" y="226"/>
                    <a:pt x="56" y="226"/>
                  </a:cubicBezTo>
                  <a:cubicBezTo>
                    <a:pt x="56" y="226"/>
                    <a:pt x="55" y="225"/>
                    <a:pt x="56" y="224"/>
                  </a:cubicBezTo>
                  <a:cubicBezTo>
                    <a:pt x="58" y="219"/>
                    <a:pt x="60" y="214"/>
                    <a:pt x="62" y="209"/>
                  </a:cubicBezTo>
                  <a:cubicBezTo>
                    <a:pt x="62" y="209"/>
                    <a:pt x="63" y="209"/>
                    <a:pt x="63" y="209"/>
                  </a:cubicBezTo>
                  <a:cubicBezTo>
                    <a:pt x="64" y="209"/>
                    <a:pt x="64" y="210"/>
                    <a:pt x="64" y="210"/>
                  </a:cubicBezTo>
                  <a:cubicBezTo>
                    <a:pt x="61" y="215"/>
                    <a:pt x="59" y="220"/>
                    <a:pt x="58" y="225"/>
                  </a:cubicBezTo>
                  <a:cubicBezTo>
                    <a:pt x="57" y="226"/>
                    <a:pt x="57" y="226"/>
                    <a:pt x="57" y="226"/>
                  </a:cubicBezTo>
                  <a:close/>
                  <a:moveTo>
                    <a:pt x="593" y="203"/>
                  </a:moveTo>
                  <a:cubicBezTo>
                    <a:pt x="593" y="203"/>
                    <a:pt x="593" y="203"/>
                    <a:pt x="593" y="203"/>
                  </a:cubicBezTo>
                  <a:cubicBezTo>
                    <a:pt x="592" y="203"/>
                    <a:pt x="592" y="202"/>
                    <a:pt x="592" y="201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136"/>
                    <a:pt x="597" y="135"/>
                    <a:pt x="597" y="135"/>
                  </a:cubicBezTo>
                  <a:cubicBezTo>
                    <a:pt x="598" y="134"/>
                    <a:pt x="598" y="134"/>
                    <a:pt x="599" y="135"/>
                  </a:cubicBezTo>
                  <a:cubicBezTo>
                    <a:pt x="619" y="154"/>
                    <a:pt x="619" y="154"/>
                    <a:pt x="619" y="154"/>
                  </a:cubicBezTo>
                  <a:cubicBezTo>
                    <a:pt x="619" y="155"/>
                    <a:pt x="619" y="155"/>
                    <a:pt x="619" y="156"/>
                  </a:cubicBezTo>
                  <a:cubicBezTo>
                    <a:pt x="594" y="202"/>
                    <a:pt x="594" y="202"/>
                    <a:pt x="594" y="202"/>
                  </a:cubicBezTo>
                  <a:cubicBezTo>
                    <a:pt x="594" y="203"/>
                    <a:pt x="594" y="203"/>
                    <a:pt x="593" y="203"/>
                  </a:cubicBezTo>
                  <a:close/>
                  <a:moveTo>
                    <a:pt x="39" y="156"/>
                  </a:moveTo>
                  <a:cubicBezTo>
                    <a:pt x="39" y="156"/>
                    <a:pt x="39" y="156"/>
                    <a:pt x="39" y="156"/>
                  </a:cubicBezTo>
                  <a:cubicBezTo>
                    <a:pt x="38" y="155"/>
                    <a:pt x="38" y="155"/>
                    <a:pt x="39" y="154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5" y="38"/>
                    <a:pt x="155" y="39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4" y="60"/>
                    <a:pt x="218" y="58"/>
                    <a:pt x="222" y="57"/>
                  </a:cubicBezTo>
                  <a:cubicBezTo>
                    <a:pt x="223" y="56"/>
                    <a:pt x="224" y="57"/>
                    <a:pt x="224" y="57"/>
                  </a:cubicBezTo>
                  <a:cubicBezTo>
                    <a:pt x="224" y="58"/>
                    <a:pt x="224" y="58"/>
                    <a:pt x="223" y="58"/>
                  </a:cubicBezTo>
                  <a:cubicBezTo>
                    <a:pt x="219" y="60"/>
                    <a:pt x="215" y="62"/>
                    <a:pt x="210" y="6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39" y="156"/>
                  </a:cubicBezTo>
                  <a:close/>
                  <a:moveTo>
                    <a:pt x="581" y="120"/>
                  </a:moveTo>
                  <a:cubicBezTo>
                    <a:pt x="581" y="120"/>
                    <a:pt x="581" y="120"/>
                    <a:pt x="581" y="119"/>
                  </a:cubicBezTo>
                  <a:cubicBezTo>
                    <a:pt x="502" y="41"/>
                    <a:pt x="502" y="41"/>
                    <a:pt x="502" y="41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47" y="64"/>
                    <a:pt x="447" y="64"/>
                    <a:pt x="447" y="64"/>
                  </a:cubicBezTo>
                  <a:cubicBezTo>
                    <a:pt x="442" y="62"/>
                    <a:pt x="437" y="59"/>
                    <a:pt x="432" y="58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5"/>
                    <a:pt x="426" y="55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9"/>
                    <a:pt x="232" y="48"/>
                  </a:cubicBezTo>
                  <a:cubicBezTo>
                    <a:pt x="232" y="48"/>
                    <a:pt x="231" y="48"/>
                    <a:pt x="232" y="47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6" y="1"/>
                    <a:pt x="246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1"/>
                    <a:pt x="411" y="1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33" y="56"/>
                    <a:pt x="433" y="56"/>
                    <a:pt x="433" y="56"/>
                  </a:cubicBezTo>
                  <a:cubicBezTo>
                    <a:pt x="438" y="58"/>
                    <a:pt x="442" y="60"/>
                    <a:pt x="448" y="62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502" y="39"/>
                    <a:pt x="502" y="39"/>
                    <a:pt x="502" y="39"/>
                  </a:cubicBezTo>
                  <a:cubicBezTo>
                    <a:pt x="502" y="38"/>
                    <a:pt x="503" y="39"/>
                    <a:pt x="503" y="39"/>
                  </a:cubicBezTo>
                  <a:cubicBezTo>
                    <a:pt x="582" y="118"/>
                    <a:pt x="582" y="118"/>
                    <a:pt x="582" y="118"/>
                  </a:cubicBezTo>
                  <a:cubicBezTo>
                    <a:pt x="583" y="118"/>
                    <a:pt x="583" y="119"/>
                    <a:pt x="582" y="119"/>
                  </a:cubicBezTo>
                  <a:cubicBezTo>
                    <a:pt x="582" y="120"/>
                    <a:pt x="582" y="120"/>
                    <a:pt x="581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ṡļíḑe">
              <a:extLst>
                <a:ext uri="{FF2B5EF4-FFF2-40B4-BE49-F238E27FC236}">
                  <a16:creationId xmlns:a16="http://schemas.microsoft.com/office/drawing/2014/main" id="{A70CE18C-0284-4B96-9FDB-D6BC745C9106}"/>
                </a:ext>
              </a:extLst>
            </p:cNvPr>
            <p:cNvSpPr/>
            <p:nvPr/>
          </p:nvSpPr>
          <p:spPr bwMode="auto">
            <a:xfrm>
              <a:off x="6813551" y="2695575"/>
              <a:ext cx="388938" cy="750888"/>
            </a:xfrm>
            <a:custGeom>
              <a:avLst/>
              <a:gdLst>
                <a:gd name="T0" fmla="*/ 35 w 118"/>
                <a:gd name="T1" fmla="*/ 0 h 228"/>
                <a:gd name="T2" fmla="*/ 71 w 118"/>
                <a:gd name="T3" fmla="*/ 48 h 228"/>
                <a:gd name="T4" fmla="*/ 104 w 118"/>
                <a:gd name="T5" fmla="*/ 99 h 228"/>
                <a:gd name="T6" fmla="*/ 111 w 118"/>
                <a:gd name="T7" fmla="*/ 112 h 228"/>
                <a:gd name="T8" fmla="*/ 118 w 118"/>
                <a:gd name="T9" fmla="*/ 134 h 228"/>
                <a:gd name="T10" fmla="*/ 114 w 118"/>
                <a:gd name="T11" fmla="*/ 169 h 228"/>
                <a:gd name="T12" fmla="*/ 92 w 118"/>
                <a:gd name="T13" fmla="*/ 228 h 228"/>
                <a:gd name="T14" fmla="*/ 71 w 118"/>
                <a:gd name="T15" fmla="*/ 220 h 228"/>
                <a:gd name="T16" fmla="*/ 80 w 118"/>
                <a:gd name="T17" fmla="*/ 164 h 228"/>
                <a:gd name="T18" fmla="*/ 79 w 118"/>
                <a:gd name="T19" fmla="*/ 139 h 228"/>
                <a:gd name="T20" fmla="*/ 77 w 118"/>
                <a:gd name="T21" fmla="*/ 133 h 228"/>
                <a:gd name="T22" fmla="*/ 69 w 118"/>
                <a:gd name="T23" fmla="*/ 121 h 228"/>
                <a:gd name="T24" fmla="*/ 35 w 118"/>
                <a:gd name="T25" fmla="*/ 74 h 228"/>
                <a:gd name="T26" fmla="*/ 0 w 118"/>
                <a:gd name="T27" fmla="*/ 27 h 228"/>
                <a:gd name="T28" fmla="*/ 35 w 11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228">
                  <a:moveTo>
                    <a:pt x="35" y="0"/>
                  </a:moveTo>
                  <a:cubicBezTo>
                    <a:pt x="48" y="15"/>
                    <a:pt x="60" y="32"/>
                    <a:pt x="71" y="48"/>
                  </a:cubicBezTo>
                  <a:cubicBezTo>
                    <a:pt x="82" y="65"/>
                    <a:pt x="93" y="81"/>
                    <a:pt x="104" y="99"/>
                  </a:cubicBezTo>
                  <a:cubicBezTo>
                    <a:pt x="106" y="103"/>
                    <a:pt x="109" y="108"/>
                    <a:pt x="111" y="112"/>
                  </a:cubicBezTo>
                  <a:cubicBezTo>
                    <a:pt x="116" y="120"/>
                    <a:pt x="117" y="128"/>
                    <a:pt x="118" y="134"/>
                  </a:cubicBezTo>
                  <a:cubicBezTo>
                    <a:pt x="118" y="148"/>
                    <a:pt x="117" y="159"/>
                    <a:pt x="114" y="169"/>
                  </a:cubicBezTo>
                  <a:cubicBezTo>
                    <a:pt x="109" y="190"/>
                    <a:pt x="101" y="209"/>
                    <a:pt x="92" y="22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5" y="201"/>
                    <a:pt x="78" y="182"/>
                    <a:pt x="80" y="164"/>
                  </a:cubicBezTo>
                  <a:cubicBezTo>
                    <a:pt x="81" y="155"/>
                    <a:pt x="81" y="146"/>
                    <a:pt x="79" y="139"/>
                  </a:cubicBezTo>
                  <a:cubicBezTo>
                    <a:pt x="78" y="136"/>
                    <a:pt x="77" y="134"/>
                    <a:pt x="77" y="133"/>
                  </a:cubicBezTo>
                  <a:cubicBezTo>
                    <a:pt x="74" y="129"/>
                    <a:pt x="71" y="125"/>
                    <a:pt x="69" y="121"/>
                  </a:cubicBezTo>
                  <a:cubicBezTo>
                    <a:pt x="58" y="105"/>
                    <a:pt x="46" y="90"/>
                    <a:pt x="35" y="74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ŝlidê">
              <a:extLst>
                <a:ext uri="{FF2B5EF4-FFF2-40B4-BE49-F238E27FC236}">
                  <a16:creationId xmlns:a16="http://schemas.microsoft.com/office/drawing/2014/main" id="{114A8A93-4EA2-4034-8EAE-751EDDA84D44}"/>
                </a:ext>
              </a:extLst>
            </p:cNvPr>
            <p:cNvSpPr/>
            <p:nvPr/>
          </p:nvSpPr>
          <p:spPr bwMode="auto">
            <a:xfrm>
              <a:off x="7008813" y="3403600"/>
              <a:ext cx="134938" cy="88900"/>
            </a:xfrm>
            <a:custGeom>
              <a:avLst/>
              <a:gdLst>
                <a:gd name="T0" fmla="*/ 11 w 41"/>
                <a:gd name="T1" fmla="*/ 2 h 27"/>
                <a:gd name="T2" fmla="*/ 0 w 41"/>
                <a:gd name="T3" fmla="*/ 21 h 27"/>
                <a:gd name="T4" fmla="*/ 37 w 41"/>
                <a:gd name="T5" fmla="*/ 27 h 27"/>
                <a:gd name="T6" fmla="*/ 32 w 41"/>
                <a:gd name="T7" fmla="*/ 0 h 27"/>
                <a:gd name="T8" fmla="*/ 11 w 41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11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41" y="11"/>
                    <a:pt x="3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ślíḑè">
              <a:extLst>
                <a:ext uri="{FF2B5EF4-FFF2-40B4-BE49-F238E27FC236}">
                  <a16:creationId xmlns:a16="http://schemas.microsoft.com/office/drawing/2014/main" id="{8835F51C-E939-4ED6-8360-056A1839D560}"/>
                </a:ext>
              </a:extLst>
            </p:cNvPr>
            <p:cNvSpPr/>
            <p:nvPr/>
          </p:nvSpPr>
          <p:spPr bwMode="auto">
            <a:xfrm>
              <a:off x="6988176" y="3473450"/>
              <a:ext cx="141288" cy="95250"/>
            </a:xfrm>
            <a:custGeom>
              <a:avLst/>
              <a:gdLst>
                <a:gd name="T0" fmla="*/ 0 w 89"/>
                <a:gd name="T1" fmla="*/ 54 h 60"/>
                <a:gd name="T2" fmla="*/ 64 w 89"/>
                <a:gd name="T3" fmla="*/ 60 h 60"/>
                <a:gd name="T4" fmla="*/ 89 w 89"/>
                <a:gd name="T5" fmla="*/ 12 h 60"/>
                <a:gd name="T6" fmla="*/ 13 w 89"/>
                <a:gd name="T7" fmla="*/ 0 h 60"/>
                <a:gd name="T8" fmla="*/ 0 w 89"/>
                <a:gd name="T9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0" y="54"/>
                  </a:moveTo>
                  <a:lnTo>
                    <a:pt x="64" y="60"/>
                  </a:lnTo>
                  <a:lnTo>
                    <a:pt x="89" y="12"/>
                  </a:lnTo>
                  <a:lnTo>
                    <a:pt x="13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şḷidê">
              <a:extLst>
                <a:ext uri="{FF2B5EF4-FFF2-40B4-BE49-F238E27FC236}">
                  <a16:creationId xmlns:a16="http://schemas.microsoft.com/office/drawing/2014/main" id="{F9FEE7A0-C0B5-4B2A-A4B6-0B67ED9BB4E5}"/>
                </a:ext>
              </a:extLst>
            </p:cNvPr>
            <p:cNvSpPr/>
            <p:nvPr/>
          </p:nvSpPr>
          <p:spPr bwMode="auto">
            <a:xfrm>
              <a:off x="4968876" y="2230438"/>
              <a:ext cx="2794000" cy="2036763"/>
            </a:xfrm>
            <a:custGeom>
              <a:avLst/>
              <a:gdLst>
                <a:gd name="T0" fmla="*/ 713 w 847"/>
                <a:gd name="T1" fmla="*/ 516 h 618"/>
                <a:gd name="T2" fmla="*/ 724 w 847"/>
                <a:gd name="T3" fmla="*/ 457 h 618"/>
                <a:gd name="T4" fmla="*/ 755 w 847"/>
                <a:gd name="T5" fmla="*/ 437 h 618"/>
                <a:gd name="T6" fmla="*/ 847 w 847"/>
                <a:gd name="T7" fmla="*/ 454 h 618"/>
                <a:gd name="T8" fmla="*/ 752 w 847"/>
                <a:gd name="T9" fmla="*/ 369 h 618"/>
                <a:gd name="T10" fmla="*/ 660 w 847"/>
                <a:gd name="T11" fmla="*/ 388 h 618"/>
                <a:gd name="T12" fmla="*/ 240 w 847"/>
                <a:gd name="T13" fmla="*/ 139 h 618"/>
                <a:gd name="T14" fmla="*/ 140 w 847"/>
                <a:gd name="T15" fmla="*/ 9 h 618"/>
                <a:gd name="T16" fmla="*/ 21 w 847"/>
                <a:gd name="T17" fmla="*/ 54 h 618"/>
                <a:gd name="T18" fmla="*/ 114 w 847"/>
                <a:gd name="T19" fmla="*/ 71 h 618"/>
                <a:gd name="T20" fmla="*/ 135 w 847"/>
                <a:gd name="T21" fmla="*/ 102 h 618"/>
                <a:gd name="T22" fmla="*/ 124 w 847"/>
                <a:gd name="T23" fmla="*/ 161 h 618"/>
                <a:gd name="T24" fmla="*/ 93 w 847"/>
                <a:gd name="T25" fmla="*/ 182 h 618"/>
                <a:gd name="T26" fmla="*/ 0 w 847"/>
                <a:gd name="T27" fmla="*/ 164 h 618"/>
                <a:gd name="T28" fmla="*/ 95 w 847"/>
                <a:gd name="T29" fmla="*/ 250 h 618"/>
                <a:gd name="T30" fmla="*/ 188 w 847"/>
                <a:gd name="T31" fmla="*/ 229 h 618"/>
                <a:gd name="T32" fmla="*/ 608 w 847"/>
                <a:gd name="T33" fmla="*/ 478 h 618"/>
                <a:gd name="T34" fmla="*/ 707 w 847"/>
                <a:gd name="T35" fmla="*/ 609 h 618"/>
                <a:gd name="T36" fmla="*/ 827 w 847"/>
                <a:gd name="T37" fmla="*/ 564 h 618"/>
                <a:gd name="T38" fmla="*/ 734 w 847"/>
                <a:gd name="T39" fmla="*/ 547 h 618"/>
                <a:gd name="T40" fmla="*/ 713 w 847"/>
                <a:gd name="T41" fmla="*/ 5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7" h="618">
                  <a:moveTo>
                    <a:pt x="713" y="516"/>
                  </a:moveTo>
                  <a:cubicBezTo>
                    <a:pt x="724" y="457"/>
                    <a:pt x="724" y="457"/>
                    <a:pt x="724" y="457"/>
                  </a:cubicBezTo>
                  <a:cubicBezTo>
                    <a:pt x="727" y="443"/>
                    <a:pt x="740" y="434"/>
                    <a:pt x="755" y="437"/>
                  </a:cubicBezTo>
                  <a:cubicBezTo>
                    <a:pt x="847" y="454"/>
                    <a:pt x="847" y="454"/>
                    <a:pt x="847" y="454"/>
                  </a:cubicBezTo>
                  <a:cubicBezTo>
                    <a:pt x="835" y="411"/>
                    <a:pt x="799" y="377"/>
                    <a:pt x="752" y="369"/>
                  </a:cubicBezTo>
                  <a:cubicBezTo>
                    <a:pt x="719" y="362"/>
                    <a:pt x="686" y="370"/>
                    <a:pt x="660" y="388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5" y="77"/>
                    <a:pt x="203" y="21"/>
                    <a:pt x="140" y="9"/>
                  </a:cubicBezTo>
                  <a:cubicBezTo>
                    <a:pt x="94" y="0"/>
                    <a:pt x="48" y="19"/>
                    <a:pt x="21" y="5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8" y="74"/>
                    <a:pt x="137" y="88"/>
                    <a:pt x="135" y="10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1" y="175"/>
                    <a:pt x="107" y="184"/>
                    <a:pt x="93" y="18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3" y="207"/>
                    <a:pt x="49" y="241"/>
                    <a:pt x="95" y="250"/>
                  </a:cubicBezTo>
                  <a:cubicBezTo>
                    <a:pt x="129" y="256"/>
                    <a:pt x="162" y="248"/>
                    <a:pt x="188" y="229"/>
                  </a:cubicBezTo>
                  <a:cubicBezTo>
                    <a:pt x="608" y="478"/>
                    <a:pt x="608" y="478"/>
                    <a:pt x="608" y="478"/>
                  </a:cubicBezTo>
                  <a:cubicBezTo>
                    <a:pt x="602" y="540"/>
                    <a:pt x="645" y="598"/>
                    <a:pt x="707" y="609"/>
                  </a:cubicBezTo>
                  <a:cubicBezTo>
                    <a:pt x="754" y="618"/>
                    <a:pt x="799" y="599"/>
                    <a:pt x="827" y="564"/>
                  </a:cubicBezTo>
                  <a:cubicBezTo>
                    <a:pt x="734" y="547"/>
                    <a:pt x="734" y="547"/>
                    <a:pt x="734" y="547"/>
                  </a:cubicBezTo>
                  <a:cubicBezTo>
                    <a:pt x="720" y="544"/>
                    <a:pt x="710" y="530"/>
                    <a:pt x="713" y="51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sľíďê">
              <a:extLst>
                <a:ext uri="{FF2B5EF4-FFF2-40B4-BE49-F238E27FC236}">
                  <a16:creationId xmlns:a16="http://schemas.microsoft.com/office/drawing/2014/main" id="{7C260BB9-2E89-426E-BCFC-FBA5B9392FC2}"/>
                </a:ext>
              </a:extLst>
            </p:cNvPr>
            <p:cNvSpPr/>
            <p:nvPr/>
          </p:nvSpPr>
          <p:spPr bwMode="auto">
            <a:xfrm>
              <a:off x="5734051" y="2827338"/>
              <a:ext cx="1266825" cy="839788"/>
            </a:xfrm>
            <a:custGeom>
              <a:avLst/>
              <a:gdLst>
                <a:gd name="T0" fmla="*/ 349 w 384"/>
                <a:gd name="T1" fmla="*/ 252 h 255"/>
                <a:gd name="T2" fmla="*/ 8 w 384"/>
                <a:gd name="T3" fmla="*/ 50 h 255"/>
                <a:gd name="T4" fmla="*/ 4 w 384"/>
                <a:gd name="T5" fmla="*/ 32 h 255"/>
                <a:gd name="T6" fmla="*/ 17 w 384"/>
                <a:gd name="T7" fmla="*/ 8 h 255"/>
                <a:gd name="T8" fmla="*/ 35 w 384"/>
                <a:gd name="T9" fmla="*/ 4 h 255"/>
                <a:gd name="T10" fmla="*/ 376 w 384"/>
                <a:gd name="T11" fmla="*/ 206 h 255"/>
                <a:gd name="T12" fmla="*/ 381 w 384"/>
                <a:gd name="T13" fmla="*/ 223 h 255"/>
                <a:gd name="T14" fmla="*/ 367 w 384"/>
                <a:gd name="T15" fmla="*/ 247 h 255"/>
                <a:gd name="T16" fmla="*/ 349 w 384"/>
                <a:gd name="T17" fmla="*/ 25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55">
                  <a:moveTo>
                    <a:pt x="349" y="25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" y="46"/>
                    <a:pt x="0" y="38"/>
                    <a:pt x="4" y="3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2"/>
                    <a:pt x="29" y="0"/>
                    <a:pt x="35" y="4"/>
                  </a:cubicBezTo>
                  <a:cubicBezTo>
                    <a:pt x="376" y="206"/>
                    <a:pt x="376" y="206"/>
                    <a:pt x="376" y="206"/>
                  </a:cubicBezTo>
                  <a:cubicBezTo>
                    <a:pt x="382" y="209"/>
                    <a:pt x="384" y="217"/>
                    <a:pt x="381" y="223"/>
                  </a:cubicBezTo>
                  <a:cubicBezTo>
                    <a:pt x="367" y="247"/>
                    <a:pt x="367" y="247"/>
                    <a:pt x="367" y="247"/>
                  </a:cubicBezTo>
                  <a:cubicBezTo>
                    <a:pt x="363" y="253"/>
                    <a:pt x="355" y="255"/>
                    <a:pt x="349" y="252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ļîḍè">
              <a:extLst>
                <a:ext uri="{FF2B5EF4-FFF2-40B4-BE49-F238E27FC236}">
                  <a16:creationId xmlns:a16="http://schemas.microsoft.com/office/drawing/2014/main" id="{74010CD6-FBA1-4603-8D88-E25935AE288B}"/>
                </a:ext>
              </a:extLst>
            </p:cNvPr>
            <p:cNvSpPr/>
            <p:nvPr/>
          </p:nvSpPr>
          <p:spPr bwMode="auto">
            <a:xfrm>
              <a:off x="6440488" y="2266950"/>
              <a:ext cx="20638" cy="30163"/>
            </a:xfrm>
            <a:custGeom>
              <a:avLst/>
              <a:gdLst>
                <a:gd name="T0" fmla="*/ 6 w 6"/>
                <a:gd name="T1" fmla="*/ 5 h 9"/>
                <a:gd name="T2" fmla="*/ 3 w 6"/>
                <a:gd name="T3" fmla="*/ 9 h 9"/>
                <a:gd name="T4" fmla="*/ 0 w 6"/>
                <a:gd name="T5" fmla="*/ 4 h 9"/>
                <a:gd name="T6" fmla="*/ 4 w 6"/>
                <a:gd name="T7" fmla="*/ 1 h 9"/>
                <a:gd name="T8" fmla="*/ 6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cubicBezTo>
                    <a:pt x="6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2" y="0"/>
                    <a:pt x="4" y="1"/>
                  </a:cubicBezTo>
                  <a:cubicBezTo>
                    <a:pt x="5" y="1"/>
                    <a:pt x="6" y="3"/>
                    <a:pt x="6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ṡḻiḑe">
              <a:extLst>
                <a:ext uri="{FF2B5EF4-FFF2-40B4-BE49-F238E27FC236}">
                  <a16:creationId xmlns:a16="http://schemas.microsoft.com/office/drawing/2014/main" id="{2E1D55C3-1D7D-42F6-87D6-A3EEB6CC5509}"/>
                </a:ext>
              </a:extLst>
            </p:cNvPr>
            <p:cNvSpPr/>
            <p:nvPr/>
          </p:nvSpPr>
          <p:spPr bwMode="auto">
            <a:xfrm>
              <a:off x="6407151" y="2297113"/>
              <a:ext cx="46038" cy="74613"/>
            </a:xfrm>
            <a:custGeom>
              <a:avLst/>
              <a:gdLst>
                <a:gd name="T0" fmla="*/ 14 w 14"/>
                <a:gd name="T1" fmla="*/ 0 h 23"/>
                <a:gd name="T2" fmla="*/ 0 w 14"/>
                <a:gd name="T3" fmla="*/ 19 h 23"/>
                <a:gd name="T4" fmla="*/ 11 w 14"/>
                <a:gd name="T5" fmla="*/ 22 h 23"/>
                <a:gd name="T6" fmla="*/ 14 w 1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4" y="0"/>
                    <a:pt x="7" y="13"/>
                    <a:pt x="0" y="19"/>
                  </a:cubicBezTo>
                  <a:cubicBezTo>
                    <a:pt x="3" y="23"/>
                    <a:pt x="11" y="22"/>
                    <a:pt x="11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líḍè">
              <a:extLst>
                <a:ext uri="{FF2B5EF4-FFF2-40B4-BE49-F238E27FC236}">
                  <a16:creationId xmlns:a16="http://schemas.microsoft.com/office/drawing/2014/main" id="{4D659631-872E-4CDF-90EC-7E0CB1CE5DEE}"/>
                </a:ext>
              </a:extLst>
            </p:cNvPr>
            <p:cNvSpPr/>
            <p:nvPr/>
          </p:nvSpPr>
          <p:spPr bwMode="auto">
            <a:xfrm>
              <a:off x="6453188" y="2220913"/>
              <a:ext cx="47625" cy="26988"/>
            </a:xfrm>
            <a:custGeom>
              <a:avLst/>
              <a:gdLst>
                <a:gd name="T0" fmla="*/ 12 w 14"/>
                <a:gd name="T1" fmla="*/ 8 h 8"/>
                <a:gd name="T2" fmla="*/ 12 w 14"/>
                <a:gd name="T3" fmla="*/ 7 h 8"/>
                <a:gd name="T4" fmla="*/ 2 w 14"/>
                <a:gd name="T5" fmla="*/ 4 h 8"/>
                <a:gd name="T6" fmla="*/ 0 w 14"/>
                <a:gd name="T7" fmla="*/ 3 h 8"/>
                <a:gd name="T8" fmla="*/ 1 w 14"/>
                <a:gd name="T9" fmla="*/ 1 h 8"/>
                <a:gd name="T10" fmla="*/ 13 w 14"/>
                <a:gd name="T11" fmla="*/ 5 h 8"/>
                <a:gd name="T12" fmla="*/ 13 w 14"/>
                <a:gd name="T13" fmla="*/ 7 h 8"/>
                <a:gd name="T14" fmla="*/ 12 w 1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7" y="3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8" y="0"/>
                    <a:pt x="13" y="5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3" y="7"/>
                    <a:pt x="13" y="8"/>
                    <a:pt x="1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šľíḋê">
              <a:extLst>
                <a:ext uri="{FF2B5EF4-FFF2-40B4-BE49-F238E27FC236}">
                  <a16:creationId xmlns:a16="http://schemas.microsoft.com/office/drawing/2014/main" id="{06EE5A38-5351-4F54-96CD-3C5234DE46E8}"/>
                </a:ext>
              </a:extLst>
            </p:cNvPr>
            <p:cNvSpPr/>
            <p:nvPr/>
          </p:nvSpPr>
          <p:spPr bwMode="auto">
            <a:xfrm>
              <a:off x="6443663" y="2368550"/>
              <a:ext cx="296863" cy="320675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2"/>
                    <a:pt x="75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70"/>
                    <a:pt x="46" y="52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lîďè">
              <a:extLst>
                <a:ext uri="{FF2B5EF4-FFF2-40B4-BE49-F238E27FC236}">
                  <a16:creationId xmlns:a16="http://schemas.microsoft.com/office/drawing/2014/main" id="{877C90F6-E1C9-424F-81E6-EF700285D027}"/>
                </a:ext>
              </a:extLst>
            </p:cNvPr>
            <p:cNvSpPr/>
            <p:nvPr/>
          </p:nvSpPr>
          <p:spPr bwMode="auto">
            <a:xfrm>
              <a:off x="6489701" y="2582863"/>
              <a:ext cx="317500" cy="85725"/>
            </a:xfrm>
            <a:custGeom>
              <a:avLst/>
              <a:gdLst>
                <a:gd name="T0" fmla="*/ 96 w 96"/>
                <a:gd name="T1" fmla="*/ 26 h 26"/>
                <a:gd name="T2" fmla="*/ 95 w 96"/>
                <a:gd name="T3" fmla="*/ 24 h 26"/>
                <a:gd name="T4" fmla="*/ 59 w 96"/>
                <a:gd name="T5" fmla="*/ 1 h 26"/>
                <a:gd name="T6" fmla="*/ 5 w 96"/>
                <a:gd name="T7" fmla="*/ 13 h 26"/>
                <a:gd name="T8" fmla="*/ 6 w 96"/>
                <a:gd name="T9" fmla="*/ 25 h 26"/>
                <a:gd name="T10" fmla="*/ 96 w 96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">
                  <a:moveTo>
                    <a:pt x="96" y="26"/>
                  </a:moveTo>
                  <a:cubicBezTo>
                    <a:pt x="96" y="26"/>
                    <a:pt x="95" y="25"/>
                    <a:pt x="95" y="24"/>
                  </a:cubicBezTo>
                  <a:cubicBezTo>
                    <a:pt x="92" y="11"/>
                    <a:pt x="78" y="1"/>
                    <a:pt x="59" y="1"/>
                  </a:cubicBezTo>
                  <a:cubicBezTo>
                    <a:pt x="40" y="0"/>
                    <a:pt x="18" y="3"/>
                    <a:pt x="5" y="13"/>
                  </a:cubicBezTo>
                  <a:cubicBezTo>
                    <a:pt x="0" y="18"/>
                    <a:pt x="6" y="25"/>
                    <a:pt x="6" y="25"/>
                  </a:cubicBezTo>
                  <a:lnTo>
                    <a:pt x="96" y="26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ṧḷîḋé">
              <a:extLst>
                <a:ext uri="{FF2B5EF4-FFF2-40B4-BE49-F238E27FC236}">
                  <a16:creationId xmlns:a16="http://schemas.microsoft.com/office/drawing/2014/main" id="{C1EC101D-57EE-40B8-A43B-06D82760B2DD}"/>
                </a:ext>
              </a:extLst>
            </p:cNvPr>
            <p:cNvSpPr/>
            <p:nvPr/>
          </p:nvSpPr>
          <p:spPr bwMode="auto">
            <a:xfrm>
              <a:off x="7262813" y="5286375"/>
              <a:ext cx="46038" cy="36513"/>
            </a:xfrm>
            <a:custGeom>
              <a:avLst/>
              <a:gdLst>
                <a:gd name="T0" fmla="*/ 3 w 14"/>
                <a:gd name="T1" fmla="*/ 11 h 11"/>
                <a:gd name="T2" fmla="*/ 3 w 14"/>
                <a:gd name="T3" fmla="*/ 11 h 11"/>
                <a:gd name="T4" fmla="*/ 1 w 14"/>
                <a:gd name="T5" fmla="*/ 9 h 11"/>
                <a:gd name="T6" fmla="*/ 1 w 14"/>
                <a:gd name="T7" fmla="*/ 6 h 11"/>
                <a:gd name="T8" fmla="*/ 13 w 14"/>
                <a:gd name="T9" fmla="*/ 0 h 11"/>
                <a:gd name="T10" fmla="*/ 14 w 14"/>
                <a:gd name="T11" fmla="*/ 1 h 11"/>
                <a:gd name="T12" fmla="*/ 14 w 14"/>
                <a:gd name="T13" fmla="*/ 1 h 11"/>
                <a:gd name="T14" fmla="*/ 3 w 14"/>
                <a:gd name="T15" fmla="*/ 11 h 11"/>
                <a:gd name="T16" fmla="*/ 12 w 14"/>
                <a:gd name="T17" fmla="*/ 2 h 11"/>
                <a:gd name="T18" fmla="*/ 2 w 14"/>
                <a:gd name="T19" fmla="*/ 7 h 11"/>
                <a:gd name="T20" fmla="*/ 2 w 14"/>
                <a:gd name="T21" fmla="*/ 9 h 11"/>
                <a:gd name="T22" fmla="*/ 3 w 14"/>
                <a:gd name="T23" fmla="*/ 10 h 11"/>
                <a:gd name="T24" fmla="*/ 12 w 14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3" y="2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4"/>
                    <a:pt x="7" y="11"/>
                    <a:pt x="3" y="11"/>
                  </a:cubicBezTo>
                  <a:close/>
                  <a:moveTo>
                    <a:pt x="12" y="2"/>
                  </a:moveTo>
                  <a:cubicBezTo>
                    <a:pt x="9" y="3"/>
                    <a:pt x="3" y="5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5" y="10"/>
                    <a:pt x="9" y="6"/>
                    <a:pt x="12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ḻïḓe">
              <a:extLst>
                <a:ext uri="{FF2B5EF4-FFF2-40B4-BE49-F238E27FC236}">
                  <a16:creationId xmlns:a16="http://schemas.microsoft.com/office/drawing/2014/main" id="{F4752935-CCAF-4965-8508-7417E49F84E1}"/>
                </a:ext>
              </a:extLst>
            </p:cNvPr>
            <p:cNvSpPr/>
            <p:nvPr/>
          </p:nvSpPr>
          <p:spPr bwMode="auto">
            <a:xfrm>
              <a:off x="7258051" y="5270500"/>
              <a:ext cx="50800" cy="22225"/>
            </a:xfrm>
            <a:custGeom>
              <a:avLst/>
              <a:gdLst>
                <a:gd name="T0" fmla="*/ 10 w 15"/>
                <a:gd name="T1" fmla="*/ 7 h 7"/>
                <a:gd name="T2" fmla="*/ 1 w 15"/>
                <a:gd name="T3" fmla="*/ 5 h 7"/>
                <a:gd name="T4" fmla="*/ 1 w 15"/>
                <a:gd name="T5" fmla="*/ 2 h 7"/>
                <a:gd name="T6" fmla="*/ 4 w 15"/>
                <a:gd name="T7" fmla="*/ 0 h 7"/>
                <a:gd name="T8" fmla="*/ 15 w 15"/>
                <a:gd name="T9" fmla="*/ 6 h 7"/>
                <a:gd name="T10" fmla="*/ 15 w 15"/>
                <a:gd name="T11" fmla="*/ 6 h 7"/>
                <a:gd name="T12" fmla="*/ 15 w 15"/>
                <a:gd name="T13" fmla="*/ 7 h 7"/>
                <a:gd name="T14" fmla="*/ 10 w 15"/>
                <a:gd name="T15" fmla="*/ 7 h 7"/>
                <a:gd name="T16" fmla="*/ 4 w 15"/>
                <a:gd name="T17" fmla="*/ 2 h 7"/>
                <a:gd name="T18" fmla="*/ 4 w 15"/>
                <a:gd name="T19" fmla="*/ 2 h 7"/>
                <a:gd name="T20" fmla="*/ 2 w 15"/>
                <a:gd name="T21" fmla="*/ 3 h 7"/>
                <a:gd name="T22" fmla="*/ 2 w 15"/>
                <a:gd name="T23" fmla="*/ 4 h 7"/>
                <a:gd name="T24" fmla="*/ 13 w 15"/>
                <a:gd name="T25" fmla="*/ 6 h 7"/>
                <a:gd name="T26" fmla="*/ 4 w 15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0" y="7"/>
                  </a:moveTo>
                  <a:cubicBezTo>
                    <a:pt x="6" y="7"/>
                    <a:pt x="2" y="7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4" y="0"/>
                  </a:cubicBezTo>
                  <a:cubicBezTo>
                    <a:pt x="8" y="0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3" y="7"/>
                    <a:pt x="12" y="7"/>
                    <a:pt x="10" y="7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6"/>
                    <a:pt x="9" y="6"/>
                    <a:pt x="13" y="6"/>
                  </a:cubicBezTo>
                  <a:cubicBezTo>
                    <a:pt x="11" y="4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šľíḋè">
              <a:extLst>
                <a:ext uri="{FF2B5EF4-FFF2-40B4-BE49-F238E27FC236}">
                  <a16:creationId xmlns:a16="http://schemas.microsoft.com/office/drawing/2014/main" id="{3BA605D2-4524-4560-A95D-AC3E3845C632}"/>
                </a:ext>
              </a:extLst>
            </p:cNvPr>
            <p:cNvSpPr/>
            <p:nvPr/>
          </p:nvSpPr>
          <p:spPr bwMode="auto">
            <a:xfrm>
              <a:off x="6281738" y="5616575"/>
              <a:ext cx="63500" cy="25400"/>
            </a:xfrm>
            <a:custGeom>
              <a:avLst/>
              <a:gdLst>
                <a:gd name="T0" fmla="*/ 10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2 h 8"/>
                <a:gd name="T8" fmla="*/ 19 w 19"/>
                <a:gd name="T9" fmla="*/ 6 h 8"/>
                <a:gd name="T10" fmla="*/ 19 w 19"/>
                <a:gd name="T11" fmla="*/ 7 h 8"/>
                <a:gd name="T12" fmla="*/ 19 w 19"/>
                <a:gd name="T13" fmla="*/ 8 h 8"/>
                <a:gd name="T14" fmla="*/ 10 w 19"/>
                <a:gd name="T15" fmla="*/ 8 h 8"/>
                <a:gd name="T16" fmla="*/ 5 w 19"/>
                <a:gd name="T17" fmla="*/ 3 h 8"/>
                <a:gd name="T18" fmla="*/ 4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7 h 8"/>
                <a:gd name="T26" fmla="*/ 5 w 19"/>
                <a:gd name="T2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10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8" y="0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7" y="8"/>
                    <a:pt x="13" y="8"/>
                    <a:pt x="10" y="8"/>
                  </a:cubicBezTo>
                  <a:close/>
                  <a:moveTo>
                    <a:pt x="5" y="3"/>
                  </a:move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11" y="7"/>
                    <a:pt x="16" y="7"/>
                  </a:cubicBezTo>
                  <a:cubicBezTo>
                    <a:pt x="14" y="5"/>
                    <a:pt x="8" y="3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ḷide">
              <a:extLst>
                <a:ext uri="{FF2B5EF4-FFF2-40B4-BE49-F238E27FC236}">
                  <a16:creationId xmlns:a16="http://schemas.microsoft.com/office/drawing/2014/main" id="{FA8E905F-DA1F-437E-9C31-ADB6DA396336}"/>
                </a:ext>
              </a:extLst>
            </p:cNvPr>
            <p:cNvSpPr/>
            <p:nvPr/>
          </p:nvSpPr>
          <p:spPr bwMode="auto">
            <a:xfrm>
              <a:off x="6308726" y="5595938"/>
              <a:ext cx="36513" cy="46038"/>
            </a:xfrm>
            <a:custGeom>
              <a:avLst/>
              <a:gdLst>
                <a:gd name="T0" fmla="*/ 11 w 11"/>
                <a:gd name="T1" fmla="*/ 14 h 14"/>
                <a:gd name="T2" fmla="*/ 10 w 11"/>
                <a:gd name="T3" fmla="*/ 14 h 14"/>
                <a:gd name="T4" fmla="*/ 0 w 11"/>
                <a:gd name="T5" fmla="*/ 2 h 14"/>
                <a:gd name="T6" fmla="*/ 3 w 11"/>
                <a:gd name="T7" fmla="*/ 0 h 14"/>
                <a:gd name="T8" fmla="*/ 7 w 11"/>
                <a:gd name="T9" fmla="*/ 2 h 14"/>
                <a:gd name="T10" fmla="*/ 11 w 11"/>
                <a:gd name="T11" fmla="*/ 13 h 14"/>
                <a:gd name="T12" fmla="*/ 11 w 11"/>
                <a:gd name="T13" fmla="*/ 14 h 14"/>
                <a:gd name="T14" fmla="*/ 11 w 11"/>
                <a:gd name="T15" fmla="*/ 14 h 14"/>
                <a:gd name="T16" fmla="*/ 3 w 11"/>
                <a:gd name="T17" fmla="*/ 2 h 14"/>
                <a:gd name="T18" fmla="*/ 3 w 11"/>
                <a:gd name="T19" fmla="*/ 2 h 14"/>
                <a:gd name="T20" fmla="*/ 2 w 11"/>
                <a:gd name="T21" fmla="*/ 3 h 14"/>
                <a:gd name="T22" fmla="*/ 10 w 11"/>
                <a:gd name="T23" fmla="*/ 12 h 14"/>
                <a:gd name="T24" fmla="*/ 6 w 11"/>
                <a:gd name="T25" fmla="*/ 3 h 14"/>
                <a:gd name="T26" fmla="*/ 3 w 11"/>
                <a:gd name="T2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2"/>
                    <a:pt x="0" y="6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0" y="5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5"/>
                    <a:pt x="6" y="10"/>
                    <a:pt x="10" y="12"/>
                  </a:cubicBezTo>
                  <a:cubicBezTo>
                    <a:pt x="9" y="9"/>
                    <a:pt x="8" y="5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ṩ1îde">
              <a:extLst>
                <a:ext uri="{FF2B5EF4-FFF2-40B4-BE49-F238E27FC236}">
                  <a16:creationId xmlns:a16="http://schemas.microsoft.com/office/drawing/2014/main" id="{DF63736A-75F4-48A2-AD94-744CAB623675}"/>
                </a:ext>
              </a:extLst>
            </p:cNvPr>
            <p:cNvSpPr/>
            <p:nvPr/>
          </p:nvSpPr>
          <p:spPr bwMode="auto">
            <a:xfrm>
              <a:off x="6345238" y="5414963"/>
              <a:ext cx="104775" cy="223838"/>
            </a:xfrm>
            <a:custGeom>
              <a:avLst/>
              <a:gdLst>
                <a:gd name="T0" fmla="*/ 66 w 66"/>
                <a:gd name="T1" fmla="*/ 141 h 141"/>
                <a:gd name="T2" fmla="*/ 6 w 66"/>
                <a:gd name="T3" fmla="*/ 141 h 141"/>
                <a:gd name="T4" fmla="*/ 0 w 66"/>
                <a:gd name="T5" fmla="*/ 0 h 141"/>
                <a:gd name="T6" fmla="*/ 60 w 66"/>
                <a:gd name="T7" fmla="*/ 0 h 141"/>
                <a:gd name="T8" fmla="*/ 66 w 6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41">
                  <a:moveTo>
                    <a:pt x="66" y="141"/>
                  </a:moveTo>
                  <a:lnTo>
                    <a:pt x="6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şľíḍê">
              <a:extLst>
                <a:ext uri="{FF2B5EF4-FFF2-40B4-BE49-F238E27FC236}">
                  <a16:creationId xmlns:a16="http://schemas.microsoft.com/office/drawing/2014/main" id="{0646BD28-9502-44CB-8587-B6CB5E371AAE}"/>
                </a:ext>
              </a:extLst>
            </p:cNvPr>
            <p:cNvSpPr/>
            <p:nvPr/>
          </p:nvSpPr>
          <p:spPr bwMode="auto">
            <a:xfrm>
              <a:off x="7129463" y="5078413"/>
              <a:ext cx="265113" cy="198438"/>
            </a:xfrm>
            <a:custGeom>
              <a:avLst/>
              <a:gdLst>
                <a:gd name="T0" fmla="*/ 167 w 167"/>
                <a:gd name="T1" fmla="*/ 89 h 125"/>
                <a:gd name="T2" fmla="*/ 117 w 167"/>
                <a:gd name="T3" fmla="*/ 125 h 125"/>
                <a:gd name="T4" fmla="*/ 0 w 167"/>
                <a:gd name="T5" fmla="*/ 35 h 125"/>
                <a:gd name="T6" fmla="*/ 48 w 167"/>
                <a:gd name="T7" fmla="*/ 0 h 125"/>
                <a:gd name="T8" fmla="*/ 167 w 167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25">
                  <a:moveTo>
                    <a:pt x="167" y="89"/>
                  </a:moveTo>
                  <a:lnTo>
                    <a:pt x="117" y="125"/>
                  </a:lnTo>
                  <a:lnTo>
                    <a:pt x="0" y="35"/>
                  </a:lnTo>
                  <a:lnTo>
                    <a:pt x="48" y="0"/>
                  </a:lnTo>
                  <a:lnTo>
                    <a:pt x="167" y="89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ļîdè">
              <a:extLst>
                <a:ext uri="{FF2B5EF4-FFF2-40B4-BE49-F238E27FC236}">
                  <a16:creationId xmlns:a16="http://schemas.microsoft.com/office/drawing/2014/main" id="{E5A0B29E-CCA2-4E26-BF5F-1D76A25FFBF5}"/>
                </a:ext>
              </a:extLst>
            </p:cNvPr>
            <p:cNvSpPr/>
            <p:nvPr/>
          </p:nvSpPr>
          <p:spPr bwMode="auto">
            <a:xfrm>
              <a:off x="7229476" y="5194300"/>
              <a:ext cx="244475" cy="296863"/>
            </a:xfrm>
            <a:custGeom>
              <a:avLst/>
              <a:gdLst>
                <a:gd name="T0" fmla="*/ 22 w 74"/>
                <a:gd name="T1" fmla="*/ 25 h 90"/>
                <a:gd name="T2" fmla="*/ 45 w 74"/>
                <a:gd name="T3" fmla="*/ 1 h 90"/>
                <a:gd name="T4" fmla="*/ 48 w 74"/>
                <a:gd name="T5" fmla="*/ 1 h 90"/>
                <a:gd name="T6" fmla="*/ 71 w 74"/>
                <a:gd name="T7" fmla="*/ 15 h 90"/>
                <a:gd name="T8" fmla="*/ 72 w 74"/>
                <a:gd name="T9" fmla="*/ 22 h 90"/>
                <a:gd name="T10" fmla="*/ 50 w 74"/>
                <a:gd name="T11" fmla="*/ 44 h 90"/>
                <a:gd name="T12" fmla="*/ 18 w 74"/>
                <a:gd name="T13" fmla="*/ 82 h 90"/>
                <a:gd name="T14" fmla="*/ 2 w 74"/>
                <a:gd name="T15" fmla="*/ 79 h 90"/>
                <a:gd name="T16" fmla="*/ 20 w 74"/>
                <a:gd name="T17" fmla="*/ 30 h 90"/>
                <a:gd name="T18" fmla="*/ 22 w 74"/>
                <a:gd name="T19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0">
                  <a:moveTo>
                    <a:pt x="22" y="25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6"/>
                    <a:pt x="74" y="20"/>
                    <a:pt x="72" y="22"/>
                  </a:cubicBezTo>
                  <a:cubicBezTo>
                    <a:pt x="64" y="30"/>
                    <a:pt x="60" y="33"/>
                    <a:pt x="50" y="44"/>
                  </a:cubicBezTo>
                  <a:cubicBezTo>
                    <a:pt x="43" y="50"/>
                    <a:pt x="27" y="73"/>
                    <a:pt x="18" y="82"/>
                  </a:cubicBezTo>
                  <a:cubicBezTo>
                    <a:pt x="10" y="90"/>
                    <a:pt x="0" y="83"/>
                    <a:pt x="2" y="79"/>
                  </a:cubicBezTo>
                  <a:cubicBezTo>
                    <a:pt x="14" y="59"/>
                    <a:pt x="20" y="40"/>
                    <a:pt x="20" y="30"/>
                  </a:cubicBezTo>
                  <a:cubicBezTo>
                    <a:pt x="20" y="28"/>
                    <a:pt x="21" y="26"/>
                    <a:pt x="22" y="25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1iďè">
              <a:extLst>
                <a:ext uri="{FF2B5EF4-FFF2-40B4-BE49-F238E27FC236}">
                  <a16:creationId xmlns:a16="http://schemas.microsoft.com/office/drawing/2014/main" id="{7110668A-8CEC-4602-B42C-43DF6626F0B8}"/>
                </a:ext>
              </a:extLst>
            </p:cNvPr>
            <p:cNvSpPr/>
            <p:nvPr/>
          </p:nvSpPr>
          <p:spPr bwMode="auto">
            <a:xfrm>
              <a:off x="6110288" y="5629275"/>
              <a:ext cx="379413" cy="107950"/>
            </a:xfrm>
            <a:custGeom>
              <a:avLst/>
              <a:gdLst>
                <a:gd name="T0" fmla="*/ 74 w 115"/>
                <a:gd name="T1" fmla="*/ 0 h 33"/>
                <a:gd name="T2" fmla="*/ 106 w 115"/>
                <a:gd name="T3" fmla="*/ 0 h 33"/>
                <a:gd name="T4" fmla="*/ 108 w 115"/>
                <a:gd name="T5" fmla="*/ 2 h 33"/>
                <a:gd name="T6" fmla="*/ 114 w 115"/>
                <a:gd name="T7" fmla="*/ 28 h 33"/>
                <a:gd name="T8" fmla="*/ 110 w 115"/>
                <a:gd name="T9" fmla="*/ 33 h 33"/>
                <a:gd name="T10" fmla="*/ 67 w 115"/>
                <a:gd name="T11" fmla="*/ 32 h 33"/>
                <a:gd name="T12" fmla="*/ 15 w 115"/>
                <a:gd name="T13" fmla="*/ 33 h 33"/>
                <a:gd name="T14" fmla="*/ 5 w 115"/>
                <a:gd name="T15" fmla="*/ 20 h 33"/>
                <a:gd name="T16" fmla="*/ 67 w 115"/>
                <a:gd name="T17" fmla="*/ 2 h 33"/>
                <a:gd name="T18" fmla="*/ 74 w 11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7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8" y="0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30"/>
                    <a:pt x="113" y="33"/>
                    <a:pt x="110" y="33"/>
                  </a:cubicBezTo>
                  <a:cubicBezTo>
                    <a:pt x="98" y="33"/>
                    <a:pt x="82" y="32"/>
                    <a:pt x="67" y="32"/>
                  </a:cubicBezTo>
                  <a:cubicBezTo>
                    <a:pt x="50" y="32"/>
                    <a:pt x="35" y="33"/>
                    <a:pt x="15" y="33"/>
                  </a:cubicBezTo>
                  <a:cubicBezTo>
                    <a:pt x="3" y="33"/>
                    <a:pt x="0" y="21"/>
                    <a:pt x="5" y="20"/>
                  </a:cubicBezTo>
                  <a:cubicBezTo>
                    <a:pt x="28" y="15"/>
                    <a:pt x="47" y="14"/>
                    <a:pt x="67" y="2"/>
                  </a:cubicBezTo>
                  <a:cubicBezTo>
                    <a:pt x="69" y="1"/>
                    <a:pt x="71" y="0"/>
                    <a:pt x="74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ş1ïdê">
              <a:extLst>
                <a:ext uri="{FF2B5EF4-FFF2-40B4-BE49-F238E27FC236}">
                  <a16:creationId xmlns:a16="http://schemas.microsoft.com/office/drawing/2014/main" id="{2827ADC2-1809-49AC-9D71-6A7DA27F8BA9}"/>
                </a:ext>
              </a:extLst>
            </p:cNvPr>
            <p:cNvSpPr/>
            <p:nvPr/>
          </p:nvSpPr>
          <p:spPr bwMode="auto">
            <a:xfrm>
              <a:off x="6734176" y="2622550"/>
              <a:ext cx="388938" cy="395288"/>
            </a:xfrm>
            <a:custGeom>
              <a:avLst/>
              <a:gdLst>
                <a:gd name="T0" fmla="*/ 18 w 118"/>
                <a:gd name="T1" fmla="*/ 60 h 120"/>
                <a:gd name="T2" fmla="*/ 31 w 118"/>
                <a:gd name="T3" fmla="*/ 82 h 120"/>
                <a:gd name="T4" fmla="*/ 51 w 118"/>
                <a:gd name="T5" fmla="*/ 110 h 120"/>
                <a:gd name="T6" fmla="*/ 59 w 118"/>
                <a:gd name="T7" fmla="*/ 120 h 120"/>
                <a:gd name="T8" fmla="*/ 118 w 118"/>
                <a:gd name="T9" fmla="*/ 79 h 120"/>
                <a:gd name="T10" fmla="*/ 54 w 118"/>
                <a:gd name="T11" fmla="*/ 5 h 120"/>
                <a:gd name="T12" fmla="*/ 18 w 118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0">
                  <a:moveTo>
                    <a:pt x="18" y="60"/>
                  </a:moveTo>
                  <a:cubicBezTo>
                    <a:pt x="22" y="68"/>
                    <a:pt x="27" y="75"/>
                    <a:pt x="31" y="82"/>
                  </a:cubicBezTo>
                  <a:cubicBezTo>
                    <a:pt x="39" y="93"/>
                    <a:pt x="46" y="103"/>
                    <a:pt x="51" y="110"/>
                  </a:cubicBezTo>
                  <a:cubicBezTo>
                    <a:pt x="56" y="116"/>
                    <a:pt x="59" y="120"/>
                    <a:pt x="59" y="12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82" y="9"/>
                    <a:pt x="54" y="5"/>
                  </a:cubicBezTo>
                  <a:cubicBezTo>
                    <a:pt x="26" y="0"/>
                    <a:pt x="0" y="27"/>
                    <a:pt x="18" y="60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ŝḷîdê">
              <a:extLst>
                <a:ext uri="{FF2B5EF4-FFF2-40B4-BE49-F238E27FC236}">
                  <a16:creationId xmlns:a16="http://schemas.microsoft.com/office/drawing/2014/main" id="{8D6D4332-EE77-4C08-AD79-B53F30CB92AD}"/>
                </a:ext>
              </a:extLst>
            </p:cNvPr>
            <p:cNvSpPr/>
            <p:nvPr/>
          </p:nvSpPr>
          <p:spPr bwMode="auto">
            <a:xfrm>
              <a:off x="6835776" y="2811463"/>
              <a:ext cx="66675" cy="174625"/>
            </a:xfrm>
            <a:custGeom>
              <a:avLst/>
              <a:gdLst>
                <a:gd name="T0" fmla="*/ 0 w 20"/>
                <a:gd name="T1" fmla="*/ 25 h 53"/>
                <a:gd name="T2" fmla="*/ 20 w 20"/>
                <a:gd name="T3" fmla="*/ 53 h 53"/>
                <a:gd name="T4" fmla="*/ 6 w 20"/>
                <a:gd name="T5" fmla="*/ 0 h 53"/>
                <a:gd name="T6" fmla="*/ 0 w 20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25"/>
                  </a:moveTo>
                  <a:cubicBezTo>
                    <a:pt x="8" y="36"/>
                    <a:pt x="15" y="46"/>
                    <a:pt x="20" y="53"/>
                  </a:cubicBezTo>
                  <a:cubicBezTo>
                    <a:pt x="20" y="39"/>
                    <a:pt x="17" y="17"/>
                    <a:pt x="6" y="0"/>
                  </a:cubicBezTo>
                  <a:cubicBezTo>
                    <a:pt x="2" y="4"/>
                    <a:pt x="1" y="14"/>
                    <a:pt x="0" y="25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ḻïḓé">
              <a:extLst>
                <a:ext uri="{FF2B5EF4-FFF2-40B4-BE49-F238E27FC236}">
                  <a16:creationId xmlns:a16="http://schemas.microsoft.com/office/drawing/2014/main" id="{2B08BCA6-E6E9-4112-9D6F-166114034D8F}"/>
                </a:ext>
              </a:extLst>
            </p:cNvPr>
            <p:cNvSpPr/>
            <p:nvPr/>
          </p:nvSpPr>
          <p:spPr bwMode="auto">
            <a:xfrm>
              <a:off x="6321426" y="2613025"/>
              <a:ext cx="590550" cy="866775"/>
            </a:xfrm>
            <a:custGeom>
              <a:avLst/>
              <a:gdLst>
                <a:gd name="T0" fmla="*/ 0 w 179"/>
                <a:gd name="T1" fmla="*/ 105 h 263"/>
                <a:gd name="T2" fmla="*/ 1 w 179"/>
                <a:gd name="T3" fmla="*/ 138 h 263"/>
                <a:gd name="T4" fmla="*/ 13 w 179"/>
                <a:gd name="T5" fmla="*/ 263 h 263"/>
                <a:gd name="T6" fmla="*/ 170 w 179"/>
                <a:gd name="T7" fmla="*/ 263 h 263"/>
                <a:gd name="T8" fmla="*/ 179 w 179"/>
                <a:gd name="T9" fmla="*/ 8 h 263"/>
                <a:gd name="T10" fmla="*/ 127 w 179"/>
                <a:gd name="T11" fmla="*/ 1 h 263"/>
                <a:gd name="T12" fmla="*/ 60 w 179"/>
                <a:gd name="T13" fmla="*/ 1 h 263"/>
                <a:gd name="T14" fmla="*/ 15 w 179"/>
                <a:gd name="T15" fmla="*/ 9 h 263"/>
                <a:gd name="T16" fmla="*/ 0 w 179"/>
                <a:gd name="T17" fmla="*/ 10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63">
                  <a:moveTo>
                    <a:pt x="0" y="105"/>
                  </a:moveTo>
                  <a:cubicBezTo>
                    <a:pt x="0" y="115"/>
                    <a:pt x="0" y="126"/>
                    <a:pt x="1" y="138"/>
                  </a:cubicBezTo>
                  <a:cubicBezTo>
                    <a:pt x="2" y="171"/>
                    <a:pt x="6" y="212"/>
                    <a:pt x="13" y="263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1" y="239"/>
                    <a:pt x="156" y="122"/>
                    <a:pt x="179" y="8"/>
                  </a:cubicBezTo>
                  <a:cubicBezTo>
                    <a:pt x="179" y="8"/>
                    <a:pt x="152" y="3"/>
                    <a:pt x="127" y="1"/>
                  </a:cubicBezTo>
                  <a:cubicBezTo>
                    <a:pt x="107" y="0"/>
                    <a:pt x="78" y="0"/>
                    <a:pt x="60" y="1"/>
                  </a:cubicBezTo>
                  <a:cubicBezTo>
                    <a:pt x="37" y="3"/>
                    <a:pt x="15" y="9"/>
                    <a:pt x="15" y="9"/>
                  </a:cubicBezTo>
                  <a:cubicBezTo>
                    <a:pt x="15" y="9"/>
                    <a:pt x="0" y="26"/>
                    <a:pt x="0" y="105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şľîďê">
              <a:extLst>
                <a:ext uri="{FF2B5EF4-FFF2-40B4-BE49-F238E27FC236}">
                  <a16:creationId xmlns:a16="http://schemas.microsoft.com/office/drawing/2014/main" id="{534631A5-815B-44E0-B71D-58F2CD9DA082}"/>
                </a:ext>
              </a:extLst>
            </p:cNvPr>
            <p:cNvSpPr/>
            <p:nvPr/>
          </p:nvSpPr>
          <p:spPr bwMode="auto">
            <a:xfrm>
              <a:off x="6321426" y="2889250"/>
              <a:ext cx="69850" cy="179388"/>
            </a:xfrm>
            <a:custGeom>
              <a:avLst/>
              <a:gdLst>
                <a:gd name="T0" fmla="*/ 0 w 21"/>
                <a:gd name="T1" fmla="*/ 21 h 54"/>
                <a:gd name="T2" fmla="*/ 1 w 21"/>
                <a:gd name="T3" fmla="*/ 54 h 54"/>
                <a:gd name="T4" fmla="*/ 21 w 21"/>
                <a:gd name="T5" fmla="*/ 0 h 54"/>
                <a:gd name="T6" fmla="*/ 0 w 21"/>
                <a:gd name="T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4">
                  <a:moveTo>
                    <a:pt x="0" y="21"/>
                  </a:moveTo>
                  <a:cubicBezTo>
                    <a:pt x="0" y="31"/>
                    <a:pt x="0" y="42"/>
                    <a:pt x="1" y="54"/>
                  </a:cubicBezTo>
                  <a:cubicBezTo>
                    <a:pt x="19" y="36"/>
                    <a:pt x="21" y="0"/>
                    <a:pt x="21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şḻiḑê">
              <a:extLst>
                <a:ext uri="{FF2B5EF4-FFF2-40B4-BE49-F238E27FC236}">
                  <a16:creationId xmlns:a16="http://schemas.microsoft.com/office/drawing/2014/main" id="{F51300CA-126D-46D2-9562-A6F2A053EAD8}"/>
                </a:ext>
              </a:extLst>
            </p:cNvPr>
            <p:cNvSpPr/>
            <p:nvPr/>
          </p:nvSpPr>
          <p:spPr bwMode="auto">
            <a:xfrm>
              <a:off x="5702301" y="2735263"/>
              <a:ext cx="728663" cy="422275"/>
            </a:xfrm>
            <a:custGeom>
              <a:avLst/>
              <a:gdLst>
                <a:gd name="T0" fmla="*/ 221 w 221"/>
                <a:gd name="T1" fmla="*/ 23 h 128"/>
                <a:gd name="T2" fmla="*/ 211 w 221"/>
                <a:gd name="T3" fmla="*/ 37 h 128"/>
                <a:gd name="T4" fmla="*/ 201 w 221"/>
                <a:gd name="T5" fmla="*/ 50 h 128"/>
                <a:gd name="T6" fmla="*/ 180 w 221"/>
                <a:gd name="T7" fmla="*/ 73 h 128"/>
                <a:gd name="T8" fmla="*/ 130 w 221"/>
                <a:gd name="T9" fmla="*/ 113 h 128"/>
                <a:gd name="T10" fmla="*/ 115 w 221"/>
                <a:gd name="T11" fmla="*/ 122 h 128"/>
                <a:gd name="T12" fmla="*/ 113 w 221"/>
                <a:gd name="T13" fmla="*/ 123 h 128"/>
                <a:gd name="T14" fmla="*/ 112 w 221"/>
                <a:gd name="T15" fmla="*/ 123 h 128"/>
                <a:gd name="T16" fmla="*/ 111 w 221"/>
                <a:gd name="T17" fmla="*/ 124 h 128"/>
                <a:gd name="T18" fmla="*/ 104 w 221"/>
                <a:gd name="T19" fmla="*/ 126 h 128"/>
                <a:gd name="T20" fmla="*/ 102 w 221"/>
                <a:gd name="T21" fmla="*/ 127 h 128"/>
                <a:gd name="T22" fmla="*/ 99 w 221"/>
                <a:gd name="T23" fmla="*/ 127 h 128"/>
                <a:gd name="T24" fmla="*/ 93 w 221"/>
                <a:gd name="T25" fmla="*/ 128 h 128"/>
                <a:gd name="T26" fmla="*/ 58 w 221"/>
                <a:gd name="T27" fmla="*/ 123 h 128"/>
                <a:gd name="T28" fmla="*/ 0 w 221"/>
                <a:gd name="T29" fmla="*/ 96 h 128"/>
                <a:gd name="T30" fmla="*/ 10 w 221"/>
                <a:gd name="T31" fmla="*/ 76 h 128"/>
                <a:gd name="T32" fmla="*/ 65 w 221"/>
                <a:gd name="T33" fmla="*/ 89 h 128"/>
                <a:gd name="T34" fmla="*/ 89 w 221"/>
                <a:gd name="T35" fmla="*/ 89 h 128"/>
                <a:gd name="T36" fmla="*/ 91 w 221"/>
                <a:gd name="T37" fmla="*/ 88 h 128"/>
                <a:gd name="T38" fmla="*/ 92 w 221"/>
                <a:gd name="T39" fmla="*/ 88 h 128"/>
                <a:gd name="T40" fmla="*/ 93 w 221"/>
                <a:gd name="T41" fmla="*/ 88 h 128"/>
                <a:gd name="T42" fmla="*/ 94 w 221"/>
                <a:gd name="T43" fmla="*/ 87 h 128"/>
                <a:gd name="T44" fmla="*/ 96 w 221"/>
                <a:gd name="T45" fmla="*/ 86 h 128"/>
                <a:gd name="T46" fmla="*/ 107 w 221"/>
                <a:gd name="T47" fmla="*/ 79 h 128"/>
                <a:gd name="T48" fmla="*/ 148 w 221"/>
                <a:gd name="T49" fmla="*/ 42 h 128"/>
                <a:gd name="T50" fmla="*/ 167 w 221"/>
                <a:gd name="T51" fmla="*/ 21 h 128"/>
                <a:gd name="T52" fmla="*/ 175 w 221"/>
                <a:gd name="T53" fmla="*/ 10 h 128"/>
                <a:gd name="T54" fmla="*/ 183 w 221"/>
                <a:gd name="T55" fmla="*/ 0 h 128"/>
                <a:gd name="T56" fmla="*/ 221 w 221"/>
                <a:gd name="T57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28">
                  <a:moveTo>
                    <a:pt x="221" y="23"/>
                  </a:moveTo>
                  <a:cubicBezTo>
                    <a:pt x="217" y="29"/>
                    <a:pt x="214" y="33"/>
                    <a:pt x="211" y="37"/>
                  </a:cubicBezTo>
                  <a:cubicBezTo>
                    <a:pt x="208" y="41"/>
                    <a:pt x="204" y="46"/>
                    <a:pt x="201" y="50"/>
                  </a:cubicBezTo>
                  <a:cubicBezTo>
                    <a:pt x="194" y="58"/>
                    <a:pt x="187" y="65"/>
                    <a:pt x="180" y="73"/>
                  </a:cubicBezTo>
                  <a:cubicBezTo>
                    <a:pt x="165" y="88"/>
                    <a:pt x="149" y="102"/>
                    <a:pt x="130" y="113"/>
                  </a:cubicBezTo>
                  <a:cubicBezTo>
                    <a:pt x="125" y="116"/>
                    <a:pt x="120" y="119"/>
                    <a:pt x="115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08" y="125"/>
                    <a:pt x="106" y="125"/>
                    <a:pt x="104" y="126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7" y="127"/>
                    <a:pt x="95" y="128"/>
                    <a:pt x="93" y="128"/>
                  </a:cubicBezTo>
                  <a:cubicBezTo>
                    <a:pt x="79" y="128"/>
                    <a:pt x="68" y="126"/>
                    <a:pt x="58" y="123"/>
                  </a:cubicBezTo>
                  <a:cubicBezTo>
                    <a:pt x="37" y="116"/>
                    <a:pt x="18" y="107"/>
                    <a:pt x="0" y="9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1"/>
                    <a:pt x="47" y="86"/>
                    <a:pt x="65" y="89"/>
                  </a:cubicBezTo>
                  <a:cubicBezTo>
                    <a:pt x="74" y="90"/>
                    <a:pt x="83" y="90"/>
                    <a:pt x="89" y="89"/>
                  </a:cubicBezTo>
                  <a:cubicBezTo>
                    <a:pt x="90" y="89"/>
                    <a:pt x="91" y="89"/>
                    <a:pt x="91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7"/>
                    <a:pt x="94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4"/>
                    <a:pt x="103" y="81"/>
                    <a:pt x="107" y="79"/>
                  </a:cubicBezTo>
                  <a:cubicBezTo>
                    <a:pt x="121" y="69"/>
                    <a:pt x="135" y="55"/>
                    <a:pt x="148" y="42"/>
                  </a:cubicBezTo>
                  <a:cubicBezTo>
                    <a:pt x="154" y="35"/>
                    <a:pt x="161" y="28"/>
                    <a:pt x="167" y="21"/>
                  </a:cubicBezTo>
                  <a:cubicBezTo>
                    <a:pt x="170" y="17"/>
                    <a:pt x="173" y="13"/>
                    <a:pt x="175" y="10"/>
                  </a:cubicBezTo>
                  <a:cubicBezTo>
                    <a:pt x="178" y="6"/>
                    <a:pt x="181" y="2"/>
                    <a:pt x="183" y="0"/>
                  </a:cubicBezTo>
                  <a:lnTo>
                    <a:pt x="221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$ľïde">
              <a:extLst>
                <a:ext uri="{FF2B5EF4-FFF2-40B4-BE49-F238E27FC236}">
                  <a16:creationId xmlns:a16="http://schemas.microsoft.com/office/drawing/2014/main" id="{9B9A76D2-FA61-44D4-AD61-53DC1EEBE2AF}"/>
                </a:ext>
              </a:extLst>
            </p:cNvPr>
            <p:cNvSpPr/>
            <p:nvPr/>
          </p:nvSpPr>
          <p:spPr bwMode="auto">
            <a:xfrm>
              <a:off x="5638801" y="2925763"/>
              <a:ext cx="109538" cy="139700"/>
            </a:xfrm>
            <a:custGeom>
              <a:avLst/>
              <a:gdLst>
                <a:gd name="T0" fmla="*/ 33 w 33"/>
                <a:gd name="T1" fmla="*/ 23 h 42"/>
                <a:gd name="T2" fmla="*/ 14 w 33"/>
                <a:gd name="T3" fmla="*/ 0 h 42"/>
                <a:gd name="T4" fmla="*/ 0 w 33"/>
                <a:gd name="T5" fmla="*/ 34 h 42"/>
                <a:gd name="T6" fmla="*/ 30 w 33"/>
                <a:gd name="T7" fmla="*/ 37 h 42"/>
                <a:gd name="T8" fmla="*/ 33 w 33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3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7" y="42"/>
                    <a:pt x="30" y="37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śḻîḑê">
              <a:extLst>
                <a:ext uri="{FF2B5EF4-FFF2-40B4-BE49-F238E27FC236}">
                  <a16:creationId xmlns:a16="http://schemas.microsoft.com/office/drawing/2014/main" id="{3B078361-53D9-442A-B98E-D703A8A19466}"/>
                </a:ext>
              </a:extLst>
            </p:cNvPr>
            <p:cNvSpPr/>
            <p:nvPr/>
          </p:nvSpPr>
          <p:spPr bwMode="auto">
            <a:xfrm>
              <a:off x="5573713" y="2909888"/>
              <a:ext cx="111125" cy="128588"/>
            </a:xfrm>
            <a:custGeom>
              <a:avLst/>
              <a:gdLst>
                <a:gd name="T0" fmla="*/ 10 w 70"/>
                <a:gd name="T1" fmla="*/ 0 h 81"/>
                <a:gd name="T2" fmla="*/ 0 w 70"/>
                <a:gd name="T3" fmla="*/ 56 h 81"/>
                <a:gd name="T4" fmla="*/ 41 w 70"/>
                <a:gd name="T5" fmla="*/ 81 h 81"/>
                <a:gd name="T6" fmla="*/ 70 w 70"/>
                <a:gd name="T7" fmla="*/ 10 h 81"/>
                <a:gd name="T8" fmla="*/ 10 w 7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10" y="0"/>
                  </a:moveTo>
                  <a:lnTo>
                    <a:pt x="0" y="56"/>
                  </a:lnTo>
                  <a:lnTo>
                    <a:pt x="41" y="81"/>
                  </a:lnTo>
                  <a:lnTo>
                    <a:pt x="7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ṧľîḋè">
              <a:extLst>
                <a:ext uri="{FF2B5EF4-FFF2-40B4-BE49-F238E27FC236}">
                  <a16:creationId xmlns:a16="http://schemas.microsoft.com/office/drawing/2014/main" id="{466ED252-B11F-4B19-B54F-764ECFBFF571}"/>
                </a:ext>
              </a:extLst>
            </p:cNvPr>
            <p:cNvSpPr/>
            <p:nvPr/>
          </p:nvSpPr>
          <p:spPr bwMode="auto">
            <a:xfrm>
              <a:off x="6097588" y="2582863"/>
              <a:ext cx="425450" cy="461963"/>
            </a:xfrm>
            <a:custGeom>
              <a:avLst/>
              <a:gdLst>
                <a:gd name="T0" fmla="*/ 125 w 129"/>
                <a:gd name="T1" fmla="*/ 53 h 140"/>
                <a:gd name="T2" fmla="*/ 58 w 129"/>
                <a:gd name="T3" fmla="*/ 140 h 140"/>
                <a:gd name="T4" fmla="*/ 0 w 129"/>
                <a:gd name="T5" fmla="*/ 94 h 140"/>
                <a:gd name="T6" fmla="*/ 50 w 129"/>
                <a:gd name="T7" fmla="*/ 36 h 140"/>
                <a:gd name="T8" fmla="*/ 125 w 129"/>
                <a:gd name="T9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40">
                  <a:moveTo>
                    <a:pt x="125" y="53"/>
                  </a:moveTo>
                  <a:cubicBezTo>
                    <a:pt x="121" y="81"/>
                    <a:pt x="58" y="140"/>
                    <a:pt x="58" y="14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23" y="60"/>
                    <a:pt x="50" y="36"/>
                  </a:cubicBezTo>
                  <a:cubicBezTo>
                    <a:pt x="92" y="0"/>
                    <a:pt x="129" y="19"/>
                    <a:pt x="125" y="53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ŝļíḍe">
              <a:extLst>
                <a:ext uri="{FF2B5EF4-FFF2-40B4-BE49-F238E27FC236}">
                  <a16:creationId xmlns:a16="http://schemas.microsoft.com/office/drawing/2014/main" id="{47BEF623-3238-43D7-B54A-07B957BC1335}"/>
                </a:ext>
              </a:extLst>
            </p:cNvPr>
            <p:cNvSpPr/>
            <p:nvPr/>
          </p:nvSpPr>
          <p:spPr bwMode="auto">
            <a:xfrm>
              <a:off x="6345238" y="2613025"/>
              <a:ext cx="554038" cy="989013"/>
            </a:xfrm>
            <a:custGeom>
              <a:avLst/>
              <a:gdLst>
                <a:gd name="T0" fmla="*/ 0 w 168"/>
                <a:gd name="T1" fmla="*/ 233 h 300"/>
                <a:gd name="T2" fmla="*/ 73 w 168"/>
                <a:gd name="T3" fmla="*/ 140 h 300"/>
                <a:gd name="T4" fmla="*/ 24 w 168"/>
                <a:gd name="T5" fmla="*/ 8 h 300"/>
                <a:gd name="T6" fmla="*/ 26 w 168"/>
                <a:gd name="T7" fmla="*/ 3 h 300"/>
                <a:gd name="T8" fmla="*/ 39 w 168"/>
                <a:gd name="T9" fmla="*/ 1 h 300"/>
                <a:gd name="T10" fmla="*/ 42 w 168"/>
                <a:gd name="T11" fmla="*/ 2 h 300"/>
                <a:gd name="T12" fmla="*/ 92 w 168"/>
                <a:gd name="T13" fmla="*/ 128 h 300"/>
                <a:gd name="T14" fmla="*/ 102 w 168"/>
                <a:gd name="T15" fmla="*/ 128 h 300"/>
                <a:gd name="T16" fmla="*/ 134 w 168"/>
                <a:gd name="T17" fmla="*/ 5 h 300"/>
                <a:gd name="T18" fmla="*/ 137 w 168"/>
                <a:gd name="T19" fmla="*/ 1 h 300"/>
                <a:gd name="T20" fmla="*/ 151 w 168"/>
                <a:gd name="T21" fmla="*/ 2 h 300"/>
                <a:gd name="T22" fmla="*/ 154 w 168"/>
                <a:gd name="T23" fmla="*/ 6 h 300"/>
                <a:gd name="T24" fmla="*/ 119 w 168"/>
                <a:gd name="T25" fmla="*/ 138 h 300"/>
                <a:gd name="T26" fmla="*/ 166 w 168"/>
                <a:gd name="T27" fmla="*/ 228 h 300"/>
                <a:gd name="T28" fmla="*/ 163 w 168"/>
                <a:gd name="T29" fmla="*/ 285 h 300"/>
                <a:gd name="T30" fmla="*/ 2 w 168"/>
                <a:gd name="T31" fmla="*/ 280 h 300"/>
                <a:gd name="T32" fmla="*/ 0 w 168"/>
                <a:gd name="T33" fmla="*/ 23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300">
                  <a:moveTo>
                    <a:pt x="0" y="233"/>
                  </a:moveTo>
                  <a:cubicBezTo>
                    <a:pt x="57" y="233"/>
                    <a:pt x="70" y="168"/>
                    <a:pt x="73" y="140"/>
                  </a:cubicBezTo>
                  <a:cubicBezTo>
                    <a:pt x="71" y="123"/>
                    <a:pt x="61" y="69"/>
                    <a:pt x="24" y="8"/>
                  </a:cubicBezTo>
                  <a:cubicBezTo>
                    <a:pt x="23" y="6"/>
                    <a:pt x="24" y="4"/>
                    <a:pt x="26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77" y="57"/>
                    <a:pt x="88" y="104"/>
                    <a:pt x="92" y="128"/>
                  </a:cubicBezTo>
                  <a:cubicBezTo>
                    <a:pt x="95" y="128"/>
                    <a:pt x="99" y="128"/>
                    <a:pt x="102" y="128"/>
                  </a:cubicBezTo>
                  <a:cubicBezTo>
                    <a:pt x="112" y="105"/>
                    <a:pt x="136" y="53"/>
                    <a:pt x="134" y="5"/>
                  </a:cubicBezTo>
                  <a:cubicBezTo>
                    <a:pt x="134" y="2"/>
                    <a:pt x="135" y="1"/>
                    <a:pt x="137" y="1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3" y="2"/>
                    <a:pt x="154" y="4"/>
                    <a:pt x="154" y="6"/>
                  </a:cubicBezTo>
                  <a:cubicBezTo>
                    <a:pt x="156" y="52"/>
                    <a:pt x="130" y="118"/>
                    <a:pt x="119" y="138"/>
                  </a:cubicBezTo>
                  <a:cubicBezTo>
                    <a:pt x="123" y="215"/>
                    <a:pt x="166" y="228"/>
                    <a:pt x="166" y="228"/>
                  </a:cubicBezTo>
                  <a:cubicBezTo>
                    <a:pt x="166" y="228"/>
                    <a:pt x="168" y="252"/>
                    <a:pt x="163" y="285"/>
                  </a:cubicBezTo>
                  <a:cubicBezTo>
                    <a:pt x="73" y="300"/>
                    <a:pt x="28" y="291"/>
                    <a:pt x="2" y="280"/>
                  </a:cubicBezTo>
                  <a:cubicBezTo>
                    <a:pt x="4" y="261"/>
                    <a:pt x="1" y="247"/>
                    <a:pt x="0" y="233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ḻíde">
              <a:extLst>
                <a:ext uri="{FF2B5EF4-FFF2-40B4-BE49-F238E27FC236}">
                  <a16:creationId xmlns:a16="http://schemas.microsoft.com/office/drawing/2014/main" id="{1D7E6234-CC8A-430E-9041-0A906A3CB968}"/>
                </a:ext>
              </a:extLst>
            </p:cNvPr>
            <p:cNvSpPr/>
            <p:nvPr/>
          </p:nvSpPr>
          <p:spPr bwMode="auto">
            <a:xfrm>
              <a:off x="6345238" y="5414963"/>
              <a:ext cx="101600" cy="115888"/>
            </a:xfrm>
            <a:custGeom>
              <a:avLst/>
              <a:gdLst>
                <a:gd name="T0" fmla="*/ 0 w 64"/>
                <a:gd name="T1" fmla="*/ 0 h 73"/>
                <a:gd name="T2" fmla="*/ 2 w 64"/>
                <a:gd name="T3" fmla="*/ 73 h 73"/>
                <a:gd name="T4" fmla="*/ 64 w 64"/>
                <a:gd name="T5" fmla="*/ 73 h 73"/>
                <a:gd name="T6" fmla="*/ 60 w 64"/>
                <a:gd name="T7" fmla="*/ 0 h 73"/>
                <a:gd name="T8" fmla="*/ 0 w 64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3">
                  <a:moveTo>
                    <a:pt x="0" y="0"/>
                  </a:moveTo>
                  <a:lnTo>
                    <a:pt x="2" y="73"/>
                  </a:lnTo>
                  <a:lnTo>
                    <a:pt x="64" y="73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ṣ1ïḓê">
              <a:extLst>
                <a:ext uri="{FF2B5EF4-FFF2-40B4-BE49-F238E27FC236}">
                  <a16:creationId xmlns:a16="http://schemas.microsoft.com/office/drawing/2014/main" id="{CA714E86-4154-44F2-A115-26754DDF221E}"/>
                </a:ext>
              </a:extLst>
            </p:cNvPr>
            <p:cNvSpPr/>
            <p:nvPr/>
          </p:nvSpPr>
          <p:spPr bwMode="auto">
            <a:xfrm>
              <a:off x="7129463" y="5078413"/>
              <a:ext cx="171450" cy="128588"/>
            </a:xfrm>
            <a:custGeom>
              <a:avLst/>
              <a:gdLst>
                <a:gd name="T0" fmla="*/ 48 w 108"/>
                <a:gd name="T1" fmla="*/ 0 h 81"/>
                <a:gd name="T2" fmla="*/ 0 w 108"/>
                <a:gd name="T3" fmla="*/ 35 h 81"/>
                <a:gd name="T4" fmla="*/ 61 w 108"/>
                <a:gd name="T5" fmla="*/ 81 h 81"/>
                <a:gd name="T6" fmla="*/ 108 w 108"/>
                <a:gd name="T7" fmla="*/ 46 h 81"/>
                <a:gd name="T8" fmla="*/ 48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48" y="0"/>
                  </a:moveTo>
                  <a:lnTo>
                    <a:pt x="0" y="35"/>
                  </a:lnTo>
                  <a:lnTo>
                    <a:pt x="61" y="81"/>
                  </a:lnTo>
                  <a:lnTo>
                    <a:pt x="108" y="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ṣļïďé">
              <a:extLst>
                <a:ext uri="{FF2B5EF4-FFF2-40B4-BE49-F238E27FC236}">
                  <a16:creationId xmlns:a16="http://schemas.microsoft.com/office/drawing/2014/main" id="{FE0C097F-424D-4B7F-A1A9-E0A99AE61C51}"/>
                </a:ext>
              </a:extLst>
            </p:cNvPr>
            <p:cNvSpPr/>
            <p:nvPr/>
          </p:nvSpPr>
          <p:spPr bwMode="auto">
            <a:xfrm>
              <a:off x="6427788" y="2128838"/>
              <a:ext cx="312738" cy="431800"/>
            </a:xfrm>
            <a:custGeom>
              <a:avLst/>
              <a:gdLst>
                <a:gd name="T0" fmla="*/ 89 w 95"/>
                <a:gd name="T1" fmla="*/ 55 h 131"/>
                <a:gd name="T2" fmla="*/ 63 w 95"/>
                <a:gd name="T3" fmla="*/ 112 h 131"/>
                <a:gd name="T4" fmla="*/ 2 w 95"/>
                <a:gd name="T5" fmla="*/ 83 h 131"/>
                <a:gd name="T6" fmla="*/ 41 w 95"/>
                <a:gd name="T7" fmla="*/ 7 h 131"/>
                <a:gd name="T8" fmla="*/ 89 w 95"/>
                <a:gd name="T9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31">
                  <a:moveTo>
                    <a:pt x="89" y="55"/>
                  </a:moveTo>
                  <a:cubicBezTo>
                    <a:pt x="83" y="83"/>
                    <a:pt x="80" y="100"/>
                    <a:pt x="63" y="112"/>
                  </a:cubicBezTo>
                  <a:cubicBezTo>
                    <a:pt x="38" y="131"/>
                    <a:pt x="5" y="113"/>
                    <a:pt x="2" y="83"/>
                  </a:cubicBezTo>
                  <a:cubicBezTo>
                    <a:pt x="0" y="56"/>
                    <a:pt x="11" y="14"/>
                    <a:pt x="41" y="7"/>
                  </a:cubicBezTo>
                  <a:cubicBezTo>
                    <a:pt x="70" y="0"/>
                    <a:pt x="95" y="26"/>
                    <a:pt x="89" y="5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slîḍe">
              <a:extLst>
                <a:ext uri="{FF2B5EF4-FFF2-40B4-BE49-F238E27FC236}">
                  <a16:creationId xmlns:a16="http://schemas.microsoft.com/office/drawing/2014/main" id="{7C22B6E4-7E54-454D-A172-43F45B357B84}"/>
                </a:ext>
              </a:extLst>
            </p:cNvPr>
            <p:cNvSpPr/>
            <p:nvPr/>
          </p:nvSpPr>
          <p:spPr bwMode="auto">
            <a:xfrm>
              <a:off x="6464301" y="1987550"/>
              <a:ext cx="422275" cy="493713"/>
            </a:xfrm>
            <a:custGeom>
              <a:avLst/>
              <a:gdLst>
                <a:gd name="T0" fmla="*/ 103 w 128"/>
                <a:gd name="T1" fmla="*/ 53 h 150"/>
                <a:gd name="T2" fmla="*/ 105 w 128"/>
                <a:gd name="T3" fmla="*/ 74 h 150"/>
                <a:gd name="T4" fmla="*/ 112 w 128"/>
                <a:gd name="T5" fmla="*/ 98 h 150"/>
                <a:gd name="T6" fmla="*/ 58 w 128"/>
                <a:gd name="T7" fmla="*/ 149 h 150"/>
                <a:gd name="T8" fmla="*/ 23 w 128"/>
                <a:gd name="T9" fmla="*/ 88 h 150"/>
                <a:gd name="T10" fmla="*/ 4 w 128"/>
                <a:gd name="T11" fmla="*/ 50 h 150"/>
                <a:gd name="T12" fmla="*/ 103 w 128"/>
                <a:gd name="T13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0">
                  <a:moveTo>
                    <a:pt x="103" y="53"/>
                  </a:moveTo>
                  <a:cubicBezTo>
                    <a:pt x="128" y="54"/>
                    <a:pt x="118" y="67"/>
                    <a:pt x="105" y="74"/>
                  </a:cubicBezTo>
                  <a:cubicBezTo>
                    <a:pt x="105" y="74"/>
                    <a:pt x="120" y="81"/>
                    <a:pt x="112" y="98"/>
                  </a:cubicBezTo>
                  <a:cubicBezTo>
                    <a:pt x="101" y="123"/>
                    <a:pt x="80" y="150"/>
                    <a:pt x="58" y="149"/>
                  </a:cubicBezTo>
                  <a:cubicBezTo>
                    <a:pt x="30" y="147"/>
                    <a:pt x="22" y="117"/>
                    <a:pt x="23" y="88"/>
                  </a:cubicBezTo>
                  <a:cubicBezTo>
                    <a:pt x="9" y="74"/>
                    <a:pt x="6" y="67"/>
                    <a:pt x="4" y="50"/>
                  </a:cubicBezTo>
                  <a:cubicBezTo>
                    <a:pt x="0" y="18"/>
                    <a:pt x="20" y="0"/>
                    <a:pt x="103" y="53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ḷîḑê">
              <a:extLst>
                <a:ext uri="{FF2B5EF4-FFF2-40B4-BE49-F238E27FC236}">
                  <a16:creationId xmlns:a16="http://schemas.microsoft.com/office/drawing/2014/main" id="{92FC3007-1434-44F6-94BB-280F7E1BB1A6}"/>
                </a:ext>
              </a:extLst>
            </p:cNvPr>
            <p:cNvSpPr/>
            <p:nvPr/>
          </p:nvSpPr>
          <p:spPr bwMode="auto">
            <a:xfrm>
              <a:off x="6430963" y="1951038"/>
              <a:ext cx="455613" cy="300038"/>
            </a:xfrm>
            <a:custGeom>
              <a:avLst/>
              <a:gdLst>
                <a:gd name="T0" fmla="*/ 81 w 138"/>
                <a:gd name="T1" fmla="*/ 10 h 91"/>
                <a:gd name="T2" fmla="*/ 129 w 138"/>
                <a:gd name="T3" fmla="*/ 91 h 91"/>
                <a:gd name="T4" fmla="*/ 0 w 138"/>
                <a:gd name="T5" fmla="*/ 58 h 91"/>
                <a:gd name="T6" fmla="*/ 81 w 138"/>
                <a:gd name="T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91">
                  <a:moveTo>
                    <a:pt x="81" y="10"/>
                  </a:moveTo>
                  <a:cubicBezTo>
                    <a:pt x="117" y="19"/>
                    <a:pt x="138" y="55"/>
                    <a:pt x="129" y="9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2"/>
                    <a:pt x="45" y="0"/>
                    <a:pt x="81" y="1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ṩḷíḓê">
              <a:extLst>
                <a:ext uri="{FF2B5EF4-FFF2-40B4-BE49-F238E27FC236}">
                  <a16:creationId xmlns:a16="http://schemas.microsoft.com/office/drawing/2014/main" id="{25199C98-798F-4C7B-A4E2-6F6E3F06FCCB}"/>
                </a:ext>
              </a:extLst>
            </p:cNvPr>
            <p:cNvSpPr/>
            <p:nvPr/>
          </p:nvSpPr>
          <p:spPr bwMode="auto">
            <a:xfrm>
              <a:off x="6596063" y="1957388"/>
              <a:ext cx="220663" cy="293688"/>
            </a:xfrm>
            <a:custGeom>
              <a:avLst/>
              <a:gdLst>
                <a:gd name="T0" fmla="*/ 57 w 67"/>
                <a:gd name="T1" fmla="*/ 89 h 89"/>
                <a:gd name="T2" fmla="*/ 55 w 67"/>
                <a:gd name="T3" fmla="*/ 89 h 89"/>
                <a:gd name="T4" fmla="*/ 51 w 67"/>
                <a:gd name="T5" fmla="*/ 81 h 89"/>
                <a:gd name="T6" fmla="*/ 43 w 67"/>
                <a:gd name="T7" fmla="*/ 39 h 89"/>
                <a:gd name="T8" fmla="*/ 5 w 67"/>
                <a:gd name="T9" fmla="*/ 12 h 89"/>
                <a:gd name="T10" fmla="*/ 1 w 67"/>
                <a:gd name="T11" fmla="*/ 5 h 89"/>
                <a:gd name="T12" fmla="*/ 8 w 67"/>
                <a:gd name="T13" fmla="*/ 0 h 89"/>
                <a:gd name="T14" fmla="*/ 53 w 67"/>
                <a:gd name="T15" fmla="*/ 32 h 89"/>
                <a:gd name="T16" fmla="*/ 62 w 67"/>
                <a:gd name="T17" fmla="*/ 84 h 89"/>
                <a:gd name="T18" fmla="*/ 57 w 6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9">
                  <a:moveTo>
                    <a:pt x="57" y="89"/>
                  </a:moveTo>
                  <a:cubicBezTo>
                    <a:pt x="56" y="89"/>
                    <a:pt x="56" y="89"/>
                    <a:pt x="55" y="89"/>
                  </a:cubicBezTo>
                  <a:cubicBezTo>
                    <a:pt x="52" y="88"/>
                    <a:pt x="50" y="85"/>
                    <a:pt x="51" y="81"/>
                  </a:cubicBezTo>
                  <a:cubicBezTo>
                    <a:pt x="55" y="67"/>
                    <a:pt x="52" y="52"/>
                    <a:pt x="43" y="39"/>
                  </a:cubicBezTo>
                  <a:cubicBezTo>
                    <a:pt x="35" y="25"/>
                    <a:pt x="21" y="16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1"/>
                    <a:pt x="5" y="0"/>
                    <a:pt x="8" y="0"/>
                  </a:cubicBezTo>
                  <a:cubicBezTo>
                    <a:pt x="27" y="5"/>
                    <a:pt x="43" y="16"/>
                    <a:pt x="53" y="32"/>
                  </a:cubicBezTo>
                  <a:cubicBezTo>
                    <a:pt x="63" y="48"/>
                    <a:pt x="67" y="67"/>
                    <a:pt x="62" y="84"/>
                  </a:cubicBezTo>
                  <a:cubicBezTo>
                    <a:pt x="62" y="87"/>
                    <a:pt x="59" y="89"/>
                    <a:pt x="57" y="89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ṣlïḓe">
              <a:extLst>
                <a:ext uri="{FF2B5EF4-FFF2-40B4-BE49-F238E27FC236}">
                  <a16:creationId xmlns:a16="http://schemas.microsoft.com/office/drawing/2014/main" id="{E4FB08D6-1DD8-4FED-ADD8-3CB31EEC980A}"/>
                </a:ext>
              </a:extLst>
            </p:cNvPr>
            <p:cNvSpPr/>
            <p:nvPr/>
          </p:nvSpPr>
          <p:spPr bwMode="auto">
            <a:xfrm>
              <a:off x="6351588" y="2105025"/>
              <a:ext cx="547688" cy="171450"/>
            </a:xfrm>
            <a:custGeom>
              <a:avLst/>
              <a:gdLst>
                <a:gd name="T0" fmla="*/ 6 w 166"/>
                <a:gd name="T1" fmla="*/ 12 h 52"/>
                <a:gd name="T2" fmla="*/ 158 w 166"/>
                <a:gd name="T3" fmla="*/ 51 h 52"/>
                <a:gd name="T4" fmla="*/ 165 w 166"/>
                <a:gd name="T5" fmla="*/ 47 h 52"/>
                <a:gd name="T6" fmla="*/ 165 w 166"/>
                <a:gd name="T7" fmla="*/ 47 h 52"/>
                <a:gd name="T8" fmla="*/ 161 w 166"/>
                <a:gd name="T9" fmla="*/ 39 h 52"/>
                <a:gd name="T10" fmla="*/ 9 w 166"/>
                <a:gd name="T11" fmla="*/ 0 h 52"/>
                <a:gd name="T12" fmla="*/ 1 w 166"/>
                <a:gd name="T13" fmla="*/ 5 h 52"/>
                <a:gd name="T14" fmla="*/ 1 w 166"/>
                <a:gd name="T15" fmla="*/ 5 h 52"/>
                <a:gd name="T16" fmla="*/ 6 w 166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52">
                  <a:moveTo>
                    <a:pt x="6" y="12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61" y="52"/>
                    <a:pt x="164" y="50"/>
                    <a:pt x="165" y="47"/>
                  </a:cubicBezTo>
                  <a:cubicBezTo>
                    <a:pt x="165" y="47"/>
                    <a:pt x="165" y="47"/>
                    <a:pt x="165" y="47"/>
                  </a:cubicBezTo>
                  <a:cubicBezTo>
                    <a:pt x="166" y="43"/>
                    <a:pt x="164" y="40"/>
                    <a:pt x="161" y="3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ś1íḋé">
              <a:extLst>
                <a:ext uri="{FF2B5EF4-FFF2-40B4-BE49-F238E27FC236}">
                  <a16:creationId xmlns:a16="http://schemas.microsoft.com/office/drawing/2014/main" id="{3374E46B-6CEE-46B1-9AE7-1011BB753393}"/>
                </a:ext>
              </a:extLst>
            </p:cNvPr>
            <p:cNvSpPr/>
            <p:nvPr/>
          </p:nvSpPr>
          <p:spPr bwMode="auto">
            <a:xfrm>
              <a:off x="6513513" y="2251075"/>
              <a:ext cx="79375" cy="134938"/>
            </a:xfrm>
            <a:custGeom>
              <a:avLst/>
              <a:gdLst>
                <a:gd name="T0" fmla="*/ 23 w 24"/>
                <a:gd name="T1" fmla="*/ 15 h 41"/>
                <a:gd name="T2" fmla="*/ 14 w 24"/>
                <a:gd name="T3" fmla="*/ 34 h 41"/>
                <a:gd name="T4" fmla="*/ 0 w 24"/>
                <a:gd name="T5" fmla="*/ 28 h 41"/>
                <a:gd name="T6" fmla="*/ 10 w 24"/>
                <a:gd name="T7" fmla="*/ 3 h 41"/>
                <a:gd name="T8" fmla="*/ 23 w 24"/>
                <a:gd name="T9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3" y="15"/>
                  </a:moveTo>
                  <a:cubicBezTo>
                    <a:pt x="23" y="22"/>
                    <a:pt x="19" y="30"/>
                    <a:pt x="14" y="34"/>
                  </a:cubicBezTo>
                  <a:cubicBezTo>
                    <a:pt x="8" y="41"/>
                    <a:pt x="1" y="36"/>
                    <a:pt x="0" y="28"/>
                  </a:cubicBezTo>
                  <a:cubicBezTo>
                    <a:pt x="0" y="20"/>
                    <a:pt x="2" y="7"/>
                    <a:pt x="10" y="3"/>
                  </a:cubicBezTo>
                  <a:cubicBezTo>
                    <a:pt x="18" y="0"/>
                    <a:pt x="24" y="6"/>
                    <a:pt x="23" y="1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šḻiḓè">
              <a:extLst>
                <a:ext uri="{FF2B5EF4-FFF2-40B4-BE49-F238E27FC236}">
                  <a16:creationId xmlns:a16="http://schemas.microsoft.com/office/drawing/2014/main" id="{93530D15-4AE9-497A-AB7C-D9D4C9595C11}"/>
                </a:ext>
              </a:extLst>
            </p:cNvPr>
            <p:cNvSpPr/>
            <p:nvPr/>
          </p:nvSpPr>
          <p:spPr bwMode="auto">
            <a:xfrm>
              <a:off x="6535738" y="3479800"/>
              <a:ext cx="788988" cy="1736725"/>
            </a:xfrm>
            <a:custGeom>
              <a:avLst/>
              <a:gdLst>
                <a:gd name="T0" fmla="*/ 4 w 239"/>
                <a:gd name="T1" fmla="*/ 0 h 527"/>
                <a:gd name="T2" fmla="*/ 27 w 239"/>
                <a:gd name="T3" fmla="*/ 292 h 527"/>
                <a:gd name="T4" fmla="*/ 194 w 239"/>
                <a:gd name="T5" fmla="*/ 527 h 527"/>
                <a:gd name="T6" fmla="*/ 239 w 239"/>
                <a:gd name="T7" fmla="*/ 494 h 527"/>
                <a:gd name="T8" fmla="*/ 115 w 239"/>
                <a:gd name="T9" fmla="*/ 296 h 527"/>
                <a:gd name="T10" fmla="*/ 105 w 239"/>
                <a:gd name="T11" fmla="*/ 0 h 527"/>
                <a:gd name="T12" fmla="*/ 4 w 239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527">
                  <a:moveTo>
                    <a:pt x="4" y="0"/>
                  </a:moveTo>
                  <a:cubicBezTo>
                    <a:pt x="4" y="0"/>
                    <a:pt x="0" y="210"/>
                    <a:pt x="27" y="292"/>
                  </a:cubicBezTo>
                  <a:cubicBezTo>
                    <a:pt x="68" y="421"/>
                    <a:pt x="194" y="527"/>
                    <a:pt x="194" y="527"/>
                  </a:cubicBezTo>
                  <a:cubicBezTo>
                    <a:pt x="239" y="494"/>
                    <a:pt x="239" y="494"/>
                    <a:pt x="239" y="494"/>
                  </a:cubicBezTo>
                  <a:cubicBezTo>
                    <a:pt x="239" y="494"/>
                    <a:pt x="134" y="405"/>
                    <a:pt x="115" y="296"/>
                  </a:cubicBezTo>
                  <a:cubicBezTo>
                    <a:pt x="98" y="198"/>
                    <a:pt x="105" y="81"/>
                    <a:pt x="105" y="0"/>
                  </a:cubicBezTo>
                  <a:cubicBezTo>
                    <a:pt x="69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śļïďê">
              <a:extLst>
                <a:ext uri="{FF2B5EF4-FFF2-40B4-BE49-F238E27FC236}">
                  <a16:creationId xmlns:a16="http://schemas.microsoft.com/office/drawing/2014/main" id="{596BCC25-01C7-408B-84E3-72BAD7472818}"/>
                </a:ext>
              </a:extLst>
            </p:cNvPr>
            <p:cNvSpPr/>
            <p:nvPr/>
          </p:nvSpPr>
          <p:spPr bwMode="auto">
            <a:xfrm>
              <a:off x="6550026" y="3543300"/>
              <a:ext cx="114300" cy="638175"/>
            </a:xfrm>
            <a:custGeom>
              <a:avLst/>
              <a:gdLst>
                <a:gd name="T0" fmla="*/ 29 w 35"/>
                <a:gd name="T1" fmla="*/ 17 h 194"/>
                <a:gd name="T2" fmla="*/ 8 w 35"/>
                <a:gd name="T3" fmla="*/ 194 h 194"/>
                <a:gd name="T4" fmla="*/ 0 w 35"/>
                <a:gd name="T5" fmla="*/ 12 h 194"/>
                <a:gd name="T6" fmla="*/ 29 w 35"/>
                <a:gd name="T7" fmla="*/ 1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94">
                  <a:moveTo>
                    <a:pt x="29" y="17"/>
                  </a:moveTo>
                  <a:cubicBezTo>
                    <a:pt x="35" y="55"/>
                    <a:pt x="15" y="160"/>
                    <a:pt x="8" y="194"/>
                  </a:cubicBezTo>
                  <a:cubicBezTo>
                    <a:pt x="1" y="130"/>
                    <a:pt x="0" y="54"/>
                    <a:pt x="0" y="12"/>
                  </a:cubicBezTo>
                  <a:cubicBezTo>
                    <a:pt x="14" y="3"/>
                    <a:pt x="26" y="0"/>
                    <a:pt x="29" y="17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ṡ1íḓè">
              <a:extLst>
                <a:ext uri="{FF2B5EF4-FFF2-40B4-BE49-F238E27FC236}">
                  <a16:creationId xmlns:a16="http://schemas.microsoft.com/office/drawing/2014/main" id="{5A034670-F81D-40B1-A6BA-8CA45F36658C}"/>
                </a:ext>
              </a:extLst>
            </p:cNvPr>
            <p:cNvSpPr/>
            <p:nvPr/>
          </p:nvSpPr>
          <p:spPr bwMode="auto">
            <a:xfrm>
              <a:off x="7113588" y="5062538"/>
              <a:ext cx="220663" cy="157163"/>
            </a:xfrm>
            <a:custGeom>
              <a:avLst/>
              <a:gdLst>
                <a:gd name="T0" fmla="*/ 0 w 67"/>
                <a:gd name="T1" fmla="*/ 37 h 48"/>
                <a:gd name="T2" fmla="*/ 18 w 67"/>
                <a:gd name="T3" fmla="*/ 48 h 48"/>
                <a:gd name="T4" fmla="*/ 67 w 67"/>
                <a:gd name="T5" fmla="*/ 13 h 48"/>
                <a:gd name="T6" fmla="*/ 51 w 67"/>
                <a:gd name="T7" fmla="*/ 0 h 48"/>
                <a:gd name="T8" fmla="*/ 0 w 67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8">
                  <a:moveTo>
                    <a:pt x="0" y="37"/>
                  </a:moveTo>
                  <a:cubicBezTo>
                    <a:pt x="0" y="37"/>
                    <a:pt x="18" y="48"/>
                    <a:pt x="18" y="4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ḻîḑe">
              <a:extLst>
                <a:ext uri="{FF2B5EF4-FFF2-40B4-BE49-F238E27FC236}">
                  <a16:creationId xmlns:a16="http://schemas.microsoft.com/office/drawing/2014/main" id="{D363ACEA-0144-4DE2-B6F9-40DD05C8CE9C}"/>
                </a:ext>
              </a:extLst>
            </p:cNvPr>
            <p:cNvSpPr/>
            <p:nvPr/>
          </p:nvSpPr>
          <p:spPr bwMode="auto">
            <a:xfrm>
              <a:off x="6196013" y="3479800"/>
              <a:ext cx="508000" cy="2027238"/>
            </a:xfrm>
            <a:custGeom>
              <a:avLst/>
              <a:gdLst>
                <a:gd name="T0" fmla="*/ 51 w 154"/>
                <a:gd name="T1" fmla="*/ 0 h 615"/>
                <a:gd name="T2" fmla="*/ 4 w 154"/>
                <a:gd name="T3" fmla="*/ 278 h 615"/>
                <a:gd name="T4" fmla="*/ 35 w 154"/>
                <a:gd name="T5" fmla="*/ 615 h 615"/>
                <a:gd name="T6" fmla="*/ 85 w 154"/>
                <a:gd name="T7" fmla="*/ 615 h 615"/>
                <a:gd name="T8" fmla="*/ 93 w 154"/>
                <a:gd name="T9" fmla="*/ 285 h 615"/>
                <a:gd name="T10" fmla="*/ 154 w 154"/>
                <a:gd name="T11" fmla="*/ 0 h 615"/>
                <a:gd name="T12" fmla="*/ 51 w 15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15">
                  <a:moveTo>
                    <a:pt x="51" y="0"/>
                  </a:moveTo>
                  <a:cubicBezTo>
                    <a:pt x="51" y="0"/>
                    <a:pt x="7" y="188"/>
                    <a:pt x="4" y="278"/>
                  </a:cubicBezTo>
                  <a:cubicBezTo>
                    <a:pt x="0" y="378"/>
                    <a:pt x="35" y="615"/>
                    <a:pt x="35" y="615"/>
                  </a:cubicBezTo>
                  <a:cubicBezTo>
                    <a:pt x="85" y="615"/>
                    <a:pt x="85" y="615"/>
                    <a:pt x="85" y="615"/>
                  </a:cubicBezTo>
                  <a:cubicBezTo>
                    <a:pt x="85" y="615"/>
                    <a:pt x="91" y="376"/>
                    <a:pt x="93" y="285"/>
                  </a:cubicBezTo>
                  <a:cubicBezTo>
                    <a:pt x="96" y="185"/>
                    <a:pt x="154" y="0"/>
                    <a:pt x="154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ľíďe">
              <a:extLst>
                <a:ext uri="{FF2B5EF4-FFF2-40B4-BE49-F238E27FC236}">
                  <a16:creationId xmlns:a16="http://schemas.microsoft.com/office/drawing/2014/main" id="{43ECBE5F-DD1B-47C5-AE5C-5C1CD43FADE9}"/>
                </a:ext>
              </a:extLst>
            </p:cNvPr>
            <p:cNvSpPr/>
            <p:nvPr/>
          </p:nvSpPr>
          <p:spPr bwMode="auto">
            <a:xfrm>
              <a:off x="6278563" y="5441950"/>
              <a:ext cx="217488" cy="68263"/>
            </a:xfrm>
            <a:custGeom>
              <a:avLst/>
              <a:gdLst>
                <a:gd name="T0" fmla="*/ 1 w 66"/>
                <a:gd name="T1" fmla="*/ 0 h 21"/>
                <a:gd name="T2" fmla="*/ 3 w 66"/>
                <a:gd name="T3" fmla="*/ 21 h 21"/>
                <a:gd name="T4" fmla="*/ 64 w 66"/>
                <a:gd name="T5" fmla="*/ 21 h 21"/>
                <a:gd name="T6" fmla="*/ 66 w 66"/>
                <a:gd name="T7" fmla="*/ 3 h 21"/>
                <a:gd name="T8" fmla="*/ 1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1" y="0"/>
                  </a:moveTo>
                  <a:cubicBezTo>
                    <a:pt x="0" y="0"/>
                    <a:pt x="3" y="21"/>
                    <a:pt x="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F16D4E3-F64A-4FF6-8067-94DD17DF8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87" y="3719649"/>
            <a:ext cx="4368301" cy="3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35fa20c-380f-4cf9-8546-21e238f4a4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A4AE4C-C102-4CD8-BABA-DAAD8711AAB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393" y="1319767"/>
            <a:ext cx="4853236" cy="4424384"/>
            <a:chOff x="3398610" y="1219200"/>
            <a:chExt cx="5394780" cy="4918075"/>
          </a:xfrm>
        </p:grpSpPr>
        <p:sp>
          <p:nvSpPr>
            <p:cNvPr id="3" name="iSḻiḓé">
              <a:extLst>
                <a:ext uri="{FF2B5EF4-FFF2-40B4-BE49-F238E27FC236}">
                  <a16:creationId xmlns:a16="http://schemas.microsoft.com/office/drawing/2014/main" id="{06AAEAE2-826D-49CE-8EE7-FAF3B8F12681}"/>
                </a:ext>
              </a:extLst>
            </p:cNvPr>
            <p:cNvSpPr/>
            <p:nvPr/>
          </p:nvSpPr>
          <p:spPr bwMode="auto">
            <a:xfrm>
              <a:off x="3398610" y="5509536"/>
              <a:ext cx="5394780" cy="627739"/>
            </a:xfrm>
            <a:prstGeom prst="ellipse">
              <a:avLst/>
            </a:prstGeom>
            <a:solidFill>
              <a:srgbClr val="4B9B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sḷíḓè">
              <a:extLst>
                <a:ext uri="{FF2B5EF4-FFF2-40B4-BE49-F238E27FC236}">
                  <a16:creationId xmlns:a16="http://schemas.microsoft.com/office/drawing/2014/main" id="{E045E9A3-0AA8-4E0C-85A5-0ADB7B0B21D7}"/>
                </a:ext>
              </a:extLst>
            </p:cNvPr>
            <p:cNvSpPr/>
            <p:nvPr/>
          </p:nvSpPr>
          <p:spPr bwMode="auto">
            <a:xfrm>
              <a:off x="3667641" y="3189734"/>
              <a:ext cx="1522149" cy="2628952"/>
            </a:xfrm>
            <a:custGeom>
              <a:avLst/>
              <a:gdLst>
                <a:gd name="T0" fmla="*/ 299 w 310"/>
                <a:gd name="T1" fmla="*/ 286 h 536"/>
                <a:gd name="T2" fmla="*/ 103 w 310"/>
                <a:gd name="T3" fmla="*/ 286 h 536"/>
                <a:gd name="T4" fmla="*/ 14 w 310"/>
                <a:gd name="T5" fmla="*/ 2 h 536"/>
                <a:gd name="T6" fmla="*/ 9 w 310"/>
                <a:gd name="T7" fmla="*/ 2 h 536"/>
                <a:gd name="T8" fmla="*/ 0 w 310"/>
                <a:gd name="T9" fmla="*/ 21 h 536"/>
                <a:gd name="T10" fmla="*/ 67 w 310"/>
                <a:gd name="T11" fmla="*/ 298 h 536"/>
                <a:gd name="T12" fmla="*/ 67 w 310"/>
                <a:gd name="T13" fmla="*/ 536 h 536"/>
                <a:gd name="T14" fmla="*/ 92 w 310"/>
                <a:gd name="T15" fmla="*/ 536 h 536"/>
                <a:gd name="T16" fmla="*/ 92 w 310"/>
                <a:gd name="T17" fmla="*/ 315 h 536"/>
                <a:gd name="T18" fmla="*/ 283 w 310"/>
                <a:gd name="T19" fmla="*/ 315 h 536"/>
                <a:gd name="T20" fmla="*/ 283 w 310"/>
                <a:gd name="T21" fmla="*/ 531 h 536"/>
                <a:gd name="T22" fmla="*/ 308 w 310"/>
                <a:gd name="T23" fmla="*/ 531 h 536"/>
                <a:gd name="T24" fmla="*/ 308 w 310"/>
                <a:gd name="T25" fmla="*/ 315 h 536"/>
                <a:gd name="T26" fmla="*/ 310 w 310"/>
                <a:gd name="T27" fmla="*/ 315 h 536"/>
                <a:gd name="T28" fmla="*/ 310 w 310"/>
                <a:gd name="T29" fmla="*/ 298 h 536"/>
                <a:gd name="T30" fmla="*/ 299 w 310"/>
                <a:gd name="T31" fmla="*/ 28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0" h="536">
                  <a:moveTo>
                    <a:pt x="299" y="286"/>
                  </a:moveTo>
                  <a:cubicBezTo>
                    <a:pt x="103" y="286"/>
                    <a:pt x="103" y="286"/>
                    <a:pt x="103" y="286"/>
                  </a:cubicBezTo>
                  <a:cubicBezTo>
                    <a:pt x="95" y="181"/>
                    <a:pt x="28" y="32"/>
                    <a:pt x="14" y="2"/>
                  </a:cubicBezTo>
                  <a:cubicBezTo>
                    <a:pt x="13" y="0"/>
                    <a:pt x="10" y="0"/>
                    <a:pt x="9" y="2"/>
                  </a:cubicBezTo>
                  <a:cubicBezTo>
                    <a:pt x="7" y="6"/>
                    <a:pt x="4" y="14"/>
                    <a:pt x="0" y="21"/>
                  </a:cubicBezTo>
                  <a:cubicBezTo>
                    <a:pt x="38" y="76"/>
                    <a:pt x="67" y="298"/>
                    <a:pt x="67" y="298"/>
                  </a:cubicBezTo>
                  <a:cubicBezTo>
                    <a:pt x="67" y="536"/>
                    <a:pt x="67" y="536"/>
                    <a:pt x="67" y="536"/>
                  </a:cubicBezTo>
                  <a:cubicBezTo>
                    <a:pt x="92" y="536"/>
                    <a:pt x="92" y="536"/>
                    <a:pt x="92" y="53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3" y="531"/>
                    <a:pt x="283" y="531"/>
                    <a:pt x="283" y="531"/>
                  </a:cubicBezTo>
                  <a:cubicBezTo>
                    <a:pt x="308" y="531"/>
                    <a:pt x="308" y="531"/>
                    <a:pt x="308" y="531"/>
                  </a:cubicBezTo>
                  <a:cubicBezTo>
                    <a:pt x="308" y="315"/>
                    <a:pt x="308" y="315"/>
                    <a:pt x="308" y="315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1"/>
                    <a:pt x="305" y="286"/>
                    <a:pt x="299" y="286"/>
                  </a:cubicBezTo>
                  <a:close/>
                </a:path>
              </a:pathLst>
            </a:cu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śḷíḑè">
              <a:extLst>
                <a:ext uri="{FF2B5EF4-FFF2-40B4-BE49-F238E27FC236}">
                  <a16:creationId xmlns:a16="http://schemas.microsoft.com/office/drawing/2014/main" id="{508C51D1-6235-4119-8B40-827136416D0D}"/>
                </a:ext>
              </a:extLst>
            </p:cNvPr>
            <p:cNvSpPr/>
            <p:nvPr/>
          </p:nvSpPr>
          <p:spPr bwMode="auto">
            <a:xfrm>
              <a:off x="5081234" y="5249945"/>
              <a:ext cx="422426" cy="665498"/>
            </a:xfrm>
            <a:custGeom>
              <a:avLst/>
              <a:gdLst>
                <a:gd name="T0" fmla="*/ 48 w 86"/>
                <a:gd name="T1" fmla="*/ 6 h 136"/>
                <a:gd name="T2" fmla="*/ 22 w 86"/>
                <a:gd name="T3" fmla="*/ 45 h 136"/>
                <a:gd name="T4" fmla="*/ 1 w 86"/>
                <a:gd name="T5" fmla="*/ 62 h 136"/>
                <a:gd name="T6" fmla="*/ 6 w 86"/>
                <a:gd name="T7" fmla="*/ 70 h 136"/>
                <a:gd name="T8" fmla="*/ 71 w 86"/>
                <a:gd name="T9" fmla="*/ 136 h 136"/>
                <a:gd name="T10" fmla="*/ 51 w 86"/>
                <a:gd name="T11" fmla="*/ 83 h 136"/>
                <a:gd name="T12" fmla="*/ 86 w 86"/>
                <a:gd name="T13" fmla="*/ 28 h 136"/>
                <a:gd name="T14" fmla="*/ 48 w 86"/>
                <a:gd name="T15" fmla="*/ 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36">
                  <a:moveTo>
                    <a:pt x="48" y="6"/>
                  </a:moveTo>
                  <a:cubicBezTo>
                    <a:pt x="44" y="10"/>
                    <a:pt x="31" y="38"/>
                    <a:pt x="22" y="45"/>
                  </a:cubicBezTo>
                  <a:cubicBezTo>
                    <a:pt x="15" y="51"/>
                    <a:pt x="3" y="57"/>
                    <a:pt x="1" y="62"/>
                  </a:cubicBezTo>
                  <a:cubicBezTo>
                    <a:pt x="0" y="67"/>
                    <a:pt x="5" y="66"/>
                    <a:pt x="6" y="70"/>
                  </a:cubicBezTo>
                  <a:cubicBezTo>
                    <a:pt x="18" y="99"/>
                    <a:pt x="42" y="123"/>
                    <a:pt x="71" y="136"/>
                  </a:cubicBezTo>
                  <a:cubicBezTo>
                    <a:pt x="67" y="134"/>
                    <a:pt x="51" y="90"/>
                    <a:pt x="51" y="83"/>
                  </a:cubicBezTo>
                  <a:cubicBezTo>
                    <a:pt x="51" y="67"/>
                    <a:pt x="75" y="40"/>
                    <a:pt x="86" y="28"/>
                  </a:cubicBezTo>
                  <a:cubicBezTo>
                    <a:pt x="51" y="12"/>
                    <a:pt x="54" y="0"/>
                    <a:pt x="48" y="6"/>
                  </a:cubicBez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ṡļïḋè">
              <a:extLst>
                <a:ext uri="{FF2B5EF4-FFF2-40B4-BE49-F238E27FC236}">
                  <a16:creationId xmlns:a16="http://schemas.microsoft.com/office/drawing/2014/main" id="{96C7D567-71F8-4EF9-BA86-7918023F5A0C}"/>
                </a:ext>
              </a:extLst>
            </p:cNvPr>
            <p:cNvSpPr/>
            <p:nvPr/>
          </p:nvSpPr>
          <p:spPr bwMode="auto">
            <a:xfrm>
              <a:off x="5970924" y="5382100"/>
              <a:ext cx="450745" cy="391747"/>
            </a:xfrm>
            <a:custGeom>
              <a:avLst/>
              <a:gdLst>
                <a:gd name="T0" fmla="*/ 6 w 92"/>
                <a:gd name="T1" fmla="*/ 20 h 80"/>
                <a:gd name="T2" fmla="*/ 4 w 92"/>
                <a:gd name="T3" fmla="*/ 18 h 80"/>
                <a:gd name="T4" fmla="*/ 3 w 92"/>
                <a:gd name="T5" fmla="*/ 16 h 80"/>
                <a:gd name="T6" fmla="*/ 5 w 92"/>
                <a:gd name="T7" fmla="*/ 36 h 80"/>
                <a:gd name="T8" fmla="*/ 3 w 92"/>
                <a:gd name="T9" fmla="*/ 64 h 80"/>
                <a:gd name="T10" fmla="*/ 18 w 92"/>
                <a:gd name="T11" fmla="*/ 73 h 80"/>
                <a:gd name="T12" fmla="*/ 44 w 92"/>
                <a:gd name="T13" fmla="*/ 79 h 80"/>
                <a:gd name="T14" fmla="*/ 92 w 92"/>
                <a:gd name="T15" fmla="*/ 73 h 80"/>
                <a:gd name="T16" fmla="*/ 70 w 92"/>
                <a:gd name="T17" fmla="*/ 56 h 80"/>
                <a:gd name="T18" fmla="*/ 41 w 92"/>
                <a:gd name="T19" fmla="*/ 0 h 80"/>
                <a:gd name="T20" fmla="*/ 24 w 92"/>
                <a:gd name="T21" fmla="*/ 15 h 80"/>
                <a:gd name="T22" fmla="*/ 6 w 92"/>
                <a:gd name="T2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80">
                  <a:moveTo>
                    <a:pt x="6" y="20"/>
                  </a:moveTo>
                  <a:cubicBezTo>
                    <a:pt x="5" y="19"/>
                    <a:pt x="4" y="19"/>
                    <a:pt x="4" y="18"/>
                  </a:cubicBezTo>
                  <a:cubicBezTo>
                    <a:pt x="3" y="17"/>
                    <a:pt x="3" y="16"/>
                    <a:pt x="3" y="16"/>
                  </a:cubicBezTo>
                  <a:cubicBezTo>
                    <a:pt x="4" y="16"/>
                    <a:pt x="6" y="26"/>
                    <a:pt x="5" y="36"/>
                  </a:cubicBezTo>
                  <a:cubicBezTo>
                    <a:pt x="2" y="50"/>
                    <a:pt x="0" y="58"/>
                    <a:pt x="3" y="64"/>
                  </a:cubicBezTo>
                  <a:cubicBezTo>
                    <a:pt x="6" y="69"/>
                    <a:pt x="15" y="72"/>
                    <a:pt x="18" y="73"/>
                  </a:cubicBezTo>
                  <a:cubicBezTo>
                    <a:pt x="25" y="78"/>
                    <a:pt x="34" y="79"/>
                    <a:pt x="44" y="79"/>
                  </a:cubicBezTo>
                  <a:cubicBezTo>
                    <a:pt x="60" y="80"/>
                    <a:pt x="77" y="78"/>
                    <a:pt x="92" y="73"/>
                  </a:cubicBezTo>
                  <a:cubicBezTo>
                    <a:pt x="86" y="66"/>
                    <a:pt x="78" y="61"/>
                    <a:pt x="70" y="56"/>
                  </a:cubicBezTo>
                  <a:cubicBezTo>
                    <a:pt x="56" y="44"/>
                    <a:pt x="40" y="18"/>
                    <a:pt x="41" y="0"/>
                  </a:cubicBezTo>
                  <a:cubicBezTo>
                    <a:pt x="33" y="4"/>
                    <a:pt x="32" y="12"/>
                    <a:pt x="24" y="15"/>
                  </a:cubicBezTo>
                  <a:cubicBezTo>
                    <a:pt x="23" y="16"/>
                    <a:pt x="12" y="20"/>
                    <a:pt x="6" y="20"/>
                  </a:cubicBez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slîḓê">
              <a:extLst>
                <a:ext uri="{FF2B5EF4-FFF2-40B4-BE49-F238E27FC236}">
                  <a16:creationId xmlns:a16="http://schemas.microsoft.com/office/drawing/2014/main" id="{15E0B62F-9483-43A1-9E2C-2D93319FFA8C}"/>
                </a:ext>
              </a:extLst>
            </p:cNvPr>
            <p:cNvSpPr/>
            <p:nvPr/>
          </p:nvSpPr>
          <p:spPr bwMode="auto">
            <a:xfrm>
              <a:off x="4557331" y="3980307"/>
              <a:ext cx="1694423" cy="1562268"/>
            </a:xfrm>
            <a:custGeom>
              <a:avLst/>
              <a:gdLst>
                <a:gd name="T0" fmla="*/ 317 w 345"/>
                <a:gd name="T1" fmla="*/ 204 h 319"/>
                <a:gd name="T2" fmla="*/ 291 w 345"/>
                <a:gd name="T3" fmla="*/ 86 h 319"/>
                <a:gd name="T4" fmla="*/ 261 w 345"/>
                <a:gd name="T5" fmla="*/ 54 h 319"/>
                <a:gd name="T6" fmla="*/ 197 w 345"/>
                <a:gd name="T7" fmla="*/ 37 h 319"/>
                <a:gd name="T8" fmla="*/ 80 w 345"/>
                <a:gd name="T9" fmla="*/ 0 h 319"/>
                <a:gd name="T10" fmla="*/ 0 w 345"/>
                <a:gd name="T11" fmla="*/ 70 h 319"/>
                <a:gd name="T12" fmla="*/ 22 w 345"/>
                <a:gd name="T13" fmla="*/ 98 h 319"/>
                <a:gd name="T14" fmla="*/ 129 w 345"/>
                <a:gd name="T15" fmla="*/ 108 h 319"/>
                <a:gd name="T16" fmla="*/ 214 w 345"/>
                <a:gd name="T17" fmla="*/ 118 h 319"/>
                <a:gd name="T18" fmla="*/ 239 w 345"/>
                <a:gd name="T19" fmla="*/ 162 h 319"/>
                <a:gd name="T20" fmla="*/ 264 w 345"/>
                <a:gd name="T21" fmla="*/ 267 h 319"/>
                <a:gd name="T22" fmla="*/ 270 w 345"/>
                <a:gd name="T23" fmla="*/ 313 h 319"/>
                <a:gd name="T24" fmla="*/ 345 w 345"/>
                <a:gd name="T25" fmla="*/ 318 h 319"/>
                <a:gd name="T26" fmla="*/ 317 w 345"/>
                <a:gd name="T27" fmla="*/ 20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19">
                  <a:moveTo>
                    <a:pt x="317" y="204"/>
                  </a:moveTo>
                  <a:cubicBezTo>
                    <a:pt x="291" y="86"/>
                    <a:pt x="291" y="86"/>
                    <a:pt x="291" y="86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197" y="37"/>
                    <a:pt x="197" y="37"/>
                    <a:pt x="197" y="37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210" y="116"/>
                    <a:pt x="214" y="118"/>
                  </a:cubicBezTo>
                  <a:cubicBezTo>
                    <a:pt x="219" y="120"/>
                    <a:pt x="239" y="162"/>
                    <a:pt x="239" y="162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67"/>
                    <a:pt x="269" y="307"/>
                    <a:pt x="270" y="313"/>
                  </a:cubicBezTo>
                  <a:cubicBezTo>
                    <a:pt x="270" y="319"/>
                    <a:pt x="345" y="318"/>
                    <a:pt x="345" y="318"/>
                  </a:cubicBezTo>
                  <a:lnTo>
                    <a:pt x="317" y="204"/>
                  </a:ln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lîḑê">
              <a:extLst>
                <a:ext uri="{FF2B5EF4-FFF2-40B4-BE49-F238E27FC236}">
                  <a16:creationId xmlns:a16="http://schemas.microsoft.com/office/drawing/2014/main" id="{BB4ADBB5-908A-4C00-A92F-4B3F5A9935E7}"/>
                </a:ext>
              </a:extLst>
            </p:cNvPr>
            <p:cNvSpPr/>
            <p:nvPr/>
          </p:nvSpPr>
          <p:spPr bwMode="auto">
            <a:xfrm>
              <a:off x="4316619" y="3876471"/>
              <a:ext cx="1682624" cy="1760501"/>
            </a:xfrm>
            <a:custGeom>
              <a:avLst/>
              <a:gdLst>
                <a:gd name="T0" fmla="*/ 10 w 343"/>
                <a:gd name="T1" fmla="*/ 34 h 359"/>
                <a:gd name="T2" fmla="*/ 0 w 343"/>
                <a:gd name="T3" fmla="*/ 106 h 359"/>
                <a:gd name="T4" fmla="*/ 23 w 343"/>
                <a:gd name="T5" fmla="*/ 151 h 359"/>
                <a:gd name="T6" fmla="*/ 142 w 343"/>
                <a:gd name="T7" fmla="*/ 164 h 359"/>
                <a:gd name="T8" fmla="*/ 242 w 343"/>
                <a:gd name="T9" fmla="*/ 163 h 359"/>
                <a:gd name="T10" fmla="*/ 239 w 343"/>
                <a:gd name="T11" fmla="*/ 173 h 359"/>
                <a:gd name="T12" fmla="*/ 259 w 343"/>
                <a:gd name="T13" fmla="*/ 167 h 359"/>
                <a:gd name="T14" fmla="*/ 249 w 343"/>
                <a:gd name="T15" fmla="*/ 179 h 359"/>
                <a:gd name="T16" fmla="*/ 249 w 343"/>
                <a:gd name="T17" fmla="*/ 188 h 359"/>
                <a:gd name="T18" fmla="*/ 172 w 343"/>
                <a:gd name="T19" fmla="*/ 297 h 359"/>
                <a:gd name="T20" fmla="*/ 225 w 343"/>
                <a:gd name="T21" fmla="*/ 359 h 359"/>
                <a:gd name="T22" fmla="*/ 243 w 343"/>
                <a:gd name="T23" fmla="*/ 328 h 359"/>
                <a:gd name="T24" fmla="*/ 282 w 343"/>
                <a:gd name="T25" fmla="*/ 265 h 359"/>
                <a:gd name="T26" fmla="*/ 319 w 343"/>
                <a:gd name="T27" fmla="*/ 201 h 359"/>
                <a:gd name="T28" fmla="*/ 343 w 343"/>
                <a:gd name="T29" fmla="*/ 139 h 359"/>
                <a:gd name="T30" fmla="*/ 316 w 343"/>
                <a:gd name="T31" fmla="*/ 106 h 359"/>
                <a:gd name="T32" fmla="*/ 194 w 343"/>
                <a:gd name="T33" fmla="*/ 65 h 359"/>
                <a:gd name="T34" fmla="*/ 163 w 343"/>
                <a:gd name="T35" fmla="*/ 45 h 359"/>
                <a:gd name="T36" fmla="*/ 132 w 343"/>
                <a:gd name="T37" fmla="*/ 0 h 359"/>
                <a:gd name="T38" fmla="*/ 10 w 343"/>
                <a:gd name="T39" fmla="*/ 3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59">
                  <a:moveTo>
                    <a:pt x="10" y="34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63" y="155"/>
                    <a:pt x="102" y="161"/>
                    <a:pt x="142" y="164"/>
                  </a:cubicBezTo>
                  <a:cubicBezTo>
                    <a:pt x="170" y="166"/>
                    <a:pt x="216" y="176"/>
                    <a:pt x="242" y="163"/>
                  </a:cubicBezTo>
                  <a:cubicBezTo>
                    <a:pt x="241" y="166"/>
                    <a:pt x="242" y="171"/>
                    <a:pt x="239" y="173"/>
                  </a:cubicBezTo>
                  <a:cubicBezTo>
                    <a:pt x="247" y="168"/>
                    <a:pt x="251" y="171"/>
                    <a:pt x="259" y="167"/>
                  </a:cubicBezTo>
                  <a:cubicBezTo>
                    <a:pt x="255" y="172"/>
                    <a:pt x="254" y="172"/>
                    <a:pt x="249" y="179"/>
                  </a:cubicBezTo>
                  <a:cubicBezTo>
                    <a:pt x="246" y="183"/>
                    <a:pt x="251" y="184"/>
                    <a:pt x="249" y="188"/>
                  </a:cubicBezTo>
                  <a:cubicBezTo>
                    <a:pt x="226" y="222"/>
                    <a:pt x="185" y="278"/>
                    <a:pt x="172" y="297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43" y="328"/>
                    <a:pt x="243" y="328"/>
                    <a:pt x="243" y="328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19" y="201"/>
                    <a:pt x="319" y="201"/>
                    <a:pt x="319" y="201"/>
                  </a:cubicBezTo>
                  <a:cubicBezTo>
                    <a:pt x="343" y="139"/>
                    <a:pt x="343" y="139"/>
                    <a:pt x="343" y="139"/>
                  </a:cubicBezTo>
                  <a:cubicBezTo>
                    <a:pt x="316" y="106"/>
                    <a:pt x="316" y="106"/>
                    <a:pt x="316" y="106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32" y="0"/>
                    <a:pt x="132" y="0"/>
                    <a:pt x="132" y="0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51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ḷíḋé">
              <a:extLst>
                <a:ext uri="{FF2B5EF4-FFF2-40B4-BE49-F238E27FC236}">
                  <a16:creationId xmlns:a16="http://schemas.microsoft.com/office/drawing/2014/main" id="{CC4AEEA4-B01A-4C7E-A5EF-690136DB4376}"/>
                </a:ext>
              </a:extLst>
            </p:cNvPr>
            <p:cNvSpPr/>
            <p:nvPr/>
          </p:nvSpPr>
          <p:spPr bwMode="auto">
            <a:xfrm>
              <a:off x="4783884" y="3843432"/>
              <a:ext cx="637179" cy="446025"/>
            </a:xfrm>
            <a:custGeom>
              <a:avLst/>
              <a:gdLst>
                <a:gd name="T0" fmla="*/ 8 w 130"/>
                <a:gd name="T1" fmla="*/ 47 h 91"/>
                <a:gd name="T2" fmla="*/ 57 w 130"/>
                <a:gd name="T3" fmla="*/ 65 h 91"/>
                <a:gd name="T4" fmla="*/ 0 w 130"/>
                <a:gd name="T5" fmla="*/ 91 h 91"/>
                <a:gd name="T6" fmla="*/ 130 w 130"/>
                <a:gd name="T7" fmla="*/ 73 h 91"/>
                <a:gd name="T8" fmla="*/ 8 w 130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1">
                  <a:moveTo>
                    <a:pt x="8" y="47"/>
                  </a:moveTo>
                  <a:cubicBezTo>
                    <a:pt x="57" y="65"/>
                    <a:pt x="57" y="65"/>
                    <a:pt x="57" y="6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86" y="75"/>
                    <a:pt x="130" y="73"/>
                  </a:cubicBezTo>
                  <a:cubicBezTo>
                    <a:pt x="100" y="66"/>
                    <a:pt x="69" y="0"/>
                    <a:pt x="8" y="47"/>
                  </a:cubicBez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šlíḍè">
              <a:extLst>
                <a:ext uri="{FF2B5EF4-FFF2-40B4-BE49-F238E27FC236}">
                  <a16:creationId xmlns:a16="http://schemas.microsoft.com/office/drawing/2014/main" id="{F15A12F0-7F34-45E1-AB9A-8C90E614E7BA}"/>
                </a:ext>
              </a:extLst>
            </p:cNvPr>
            <p:cNvSpPr/>
            <p:nvPr/>
          </p:nvSpPr>
          <p:spPr bwMode="auto">
            <a:xfrm>
              <a:off x="5352625" y="3848152"/>
              <a:ext cx="2003573" cy="269031"/>
            </a:xfrm>
            <a:custGeom>
              <a:avLst/>
              <a:gdLst>
                <a:gd name="T0" fmla="*/ 849 w 849"/>
                <a:gd name="T1" fmla="*/ 114 h 114"/>
                <a:gd name="T2" fmla="*/ 0 w 849"/>
                <a:gd name="T3" fmla="*/ 114 h 114"/>
                <a:gd name="T4" fmla="*/ 112 w 849"/>
                <a:gd name="T5" fmla="*/ 0 h 114"/>
                <a:gd name="T6" fmla="*/ 734 w 849"/>
                <a:gd name="T7" fmla="*/ 0 h 114"/>
                <a:gd name="T8" fmla="*/ 849 w 849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9" h="114">
                  <a:moveTo>
                    <a:pt x="849" y="114"/>
                  </a:moveTo>
                  <a:lnTo>
                    <a:pt x="0" y="114"/>
                  </a:lnTo>
                  <a:lnTo>
                    <a:pt x="112" y="0"/>
                  </a:lnTo>
                  <a:lnTo>
                    <a:pt x="734" y="0"/>
                  </a:lnTo>
                  <a:lnTo>
                    <a:pt x="849" y="114"/>
                  </a:ln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Sľiḋé">
              <a:extLst>
                <a:ext uri="{FF2B5EF4-FFF2-40B4-BE49-F238E27FC236}">
                  <a16:creationId xmlns:a16="http://schemas.microsoft.com/office/drawing/2014/main" id="{582A34E9-613D-4326-B5EE-AF490C43B9C0}"/>
                </a:ext>
              </a:extLst>
            </p:cNvPr>
            <p:cNvSpPr/>
            <p:nvPr/>
          </p:nvSpPr>
          <p:spPr bwMode="auto">
            <a:xfrm>
              <a:off x="6598663" y="4136062"/>
              <a:ext cx="113276" cy="1628345"/>
            </a:xfrm>
            <a:prstGeom prst="rect">
              <a:avLst/>
            </a:pr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ḷîḍé">
              <a:extLst>
                <a:ext uri="{FF2B5EF4-FFF2-40B4-BE49-F238E27FC236}">
                  <a16:creationId xmlns:a16="http://schemas.microsoft.com/office/drawing/2014/main" id="{BDB36439-B23B-4514-B3D0-7AD9CDB1D928}"/>
                </a:ext>
              </a:extLst>
            </p:cNvPr>
            <p:cNvSpPr/>
            <p:nvPr/>
          </p:nvSpPr>
          <p:spPr bwMode="auto">
            <a:xfrm>
              <a:off x="5352625" y="4117183"/>
              <a:ext cx="1996493" cy="82597"/>
            </a:xfrm>
            <a:prstGeom prst="rect">
              <a:avLst/>
            </a:pr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ṡľiḑè">
              <a:extLst>
                <a:ext uri="{FF2B5EF4-FFF2-40B4-BE49-F238E27FC236}">
                  <a16:creationId xmlns:a16="http://schemas.microsoft.com/office/drawing/2014/main" id="{5E5B44F3-BAE8-4C0A-B3B6-19D58AFADCB6}"/>
                </a:ext>
              </a:extLst>
            </p:cNvPr>
            <p:cNvSpPr/>
            <p:nvPr/>
          </p:nvSpPr>
          <p:spPr bwMode="auto">
            <a:xfrm>
              <a:off x="5274747" y="2861705"/>
              <a:ext cx="464904" cy="974647"/>
            </a:xfrm>
            <a:custGeom>
              <a:avLst/>
              <a:gdLst>
                <a:gd name="T0" fmla="*/ 43 w 197"/>
                <a:gd name="T1" fmla="*/ 0 h 413"/>
                <a:gd name="T2" fmla="*/ 79 w 197"/>
                <a:gd name="T3" fmla="*/ 37 h 413"/>
                <a:gd name="T4" fmla="*/ 160 w 197"/>
                <a:gd name="T5" fmla="*/ 245 h 413"/>
                <a:gd name="T6" fmla="*/ 197 w 197"/>
                <a:gd name="T7" fmla="*/ 357 h 413"/>
                <a:gd name="T8" fmla="*/ 135 w 197"/>
                <a:gd name="T9" fmla="*/ 413 h 413"/>
                <a:gd name="T10" fmla="*/ 0 w 197"/>
                <a:gd name="T11" fmla="*/ 231 h 413"/>
                <a:gd name="T12" fmla="*/ 29 w 197"/>
                <a:gd name="T13" fmla="*/ 127 h 413"/>
                <a:gd name="T14" fmla="*/ 43 w 197"/>
                <a:gd name="T1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413">
                  <a:moveTo>
                    <a:pt x="43" y="0"/>
                  </a:moveTo>
                  <a:lnTo>
                    <a:pt x="79" y="37"/>
                  </a:lnTo>
                  <a:lnTo>
                    <a:pt x="160" y="245"/>
                  </a:lnTo>
                  <a:lnTo>
                    <a:pt x="197" y="357"/>
                  </a:lnTo>
                  <a:lnTo>
                    <a:pt x="135" y="413"/>
                  </a:lnTo>
                  <a:lnTo>
                    <a:pt x="0" y="231"/>
                  </a:lnTo>
                  <a:lnTo>
                    <a:pt x="29" y="12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ļïḋe">
              <a:extLst>
                <a:ext uri="{FF2B5EF4-FFF2-40B4-BE49-F238E27FC236}">
                  <a16:creationId xmlns:a16="http://schemas.microsoft.com/office/drawing/2014/main" id="{6E0007F6-15A2-47DA-BB67-6E90261C9392}"/>
                </a:ext>
              </a:extLst>
            </p:cNvPr>
            <p:cNvSpPr/>
            <p:nvPr/>
          </p:nvSpPr>
          <p:spPr bwMode="auto">
            <a:xfrm>
              <a:off x="5520179" y="2998580"/>
              <a:ext cx="346908" cy="922729"/>
            </a:xfrm>
            <a:custGeom>
              <a:avLst/>
              <a:gdLst>
                <a:gd name="T0" fmla="*/ 0 w 147"/>
                <a:gd name="T1" fmla="*/ 245 h 391"/>
                <a:gd name="T2" fmla="*/ 35 w 147"/>
                <a:gd name="T3" fmla="*/ 96 h 391"/>
                <a:gd name="T4" fmla="*/ 41 w 147"/>
                <a:gd name="T5" fmla="*/ 11 h 391"/>
                <a:gd name="T6" fmla="*/ 108 w 147"/>
                <a:gd name="T7" fmla="*/ 0 h 391"/>
                <a:gd name="T8" fmla="*/ 135 w 147"/>
                <a:gd name="T9" fmla="*/ 110 h 391"/>
                <a:gd name="T10" fmla="*/ 147 w 147"/>
                <a:gd name="T11" fmla="*/ 270 h 391"/>
                <a:gd name="T12" fmla="*/ 104 w 147"/>
                <a:gd name="T13" fmla="*/ 372 h 391"/>
                <a:gd name="T14" fmla="*/ 49 w 147"/>
                <a:gd name="T15" fmla="*/ 391 h 391"/>
                <a:gd name="T16" fmla="*/ 0 w 147"/>
                <a:gd name="T17" fmla="*/ 24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91">
                  <a:moveTo>
                    <a:pt x="0" y="245"/>
                  </a:moveTo>
                  <a:lnTo>
                    <a:pt x="35" y="96"/>
                  </a:lnTo>
                  <a:lnTo>
                    <a:pt x="41" y="11"/>
                  </a:lnTo>
                  <a:lnTo>
                    <a:pt x="108" y="0"/>
                  </a:lnTo>
                  <a:lnTo>
                    <a:pt x="135" y="110"/>
                  </a:lnTo>
                  <a:lnTo>
                    <a:pt x="147" y="270"/>
                  </a:lnTo>
                  <a:lnTo>
                    <a:pt x="104" y="372"/>
                  </a:lnTo>
                  <a:lnTo>
                    <a:pt x="49" y="391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1ïḋè">
              <a:extLst>
                <a:ext uri="{FF2B5EF4-FFF2-40B4-BE49-F238E27FC236}">
                  <a16:creationId xmlns:a16="http://schemas.microsoft.com/office/drawing/2014/main" id="{73474474-0051-4499-93F8-F9BAA31EA4E5}"/>
                </a:ext>
              </a:extLst>
            </p:cNvPr>
            <p:cNvSpPr/>
            <p:nvPr/>
          </p:nvSpPr>
          <p:spPr bwMode="auto">
            <a:xfrm>
              <a:off x="5852928" y="3793874"/>
              <a:ext cx="146315" cy="82597"/>
            </a:xfrm>
            <a:custGeom>
              <a:avLst/>
              <a:gdLst>
                <a:gd name="T0" fmla="*/ 25 w 30"/>
                <a:gd name="T1" fmla="*/ 3 h 17"/>
                <a:gd name="T2" fmla="*/ 12 w 30"/>
                <a:gd name="T3" fmla="*/ 1 h 17"/>
                <a:gd name="T4" fmla="*/ 9 w 30"/>
                <a:gd name="T5" fmla="*/ 1 h 17"/>
                <a:gd name="T6" fmla="*/ 6 w 30"/>
                <a:gd name="T7" fmla="*/ 4 h 17"/>
                <a:gd name="T8" fmla="*/ 3 w 30"/>
                <a:gd name="T9" fmla="*/ 9 h 17"/>
                <a:gd name="T10" fmla="*/ 0 w 30"/>
                <a:gd name="T11" fmla="*/ 16 h 17"/>
                <a:gd name="T12" fmla="*/ 20 w 30"/>
                <a:gd name="T13" fmla="*/ 14 h 17"/>
                <a:gd name="T14" fmla="*/ 30 w 30"/>
                <a:gd name="T15" fmla="*/ 8 h 17"/>
                <a:gd name="T16" fmla="*/ 30 w 30"/>
                <a:gd name="T17" fmla="*/ 5 h 17"/>
                <a:gd name="T18" fmla="*/ 27 w 30"/>
                <a:gd name="T19" fmla="*/ 3 h 17"/>
                <a:gd name="T20" fmla="*/ 25 w 30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7">
                  <a:moveTo>
                    <a:pt x="25" y="3"/>
                  </a:moveTo>
                  <a:cubicBezTo>
                    <a:pt x="21" y="2"/>
                    <a:pt x="17" y="1"/>
                    <a:pt x="12" y="1"/>
                  </a:cubicBez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7" y="3"/>
                    <a:pt x="6" y="4"/>
                  </a:cubicBezTo>
                  <a:cubicBezTo>
                    <a:pt x="5" y="5"/>
                    <a:pt x="4" y="7"/>
                    <a:pt x="3" y="9"/>
                  </a:cubicBezTo>
                  <a:cubicBezTo>
                    <a:pt x="3" y="9"/>
                    <a:pt x="0" y="16"/>
                    <a:pt x="0" y="16"/>
                  </a:cubicBezTo>
                  <a:cubicBezTo>
                    <a:pt x="6" y="17"/>
                    <a:pt x="14" y="17"/>
                    <a:pt x="20" y="14"/>
                  </a:cubicBezTo>
                  <a:cubicBezTo>
                    <a:pt x="23" y="13"/>
                    <a:pt x="28" y="11"/>
                    <a:pt x="30" y="8"/>
                  </a:cubicBezTo>
                  <a:cubicBezTo>
                    <a:pt x="30" y="7"/>
                    <a:pt x="30" y="6"/>
                    <a:pt x="30" y="5"/>
                  </a:cubicBezTo>
                  <a:cubicBezTo>
                    <a:pt x="29" y="4"/>
                    <a:pt x="28" y="4"/>
                    <a:pt x="27" y="3"/>
                  </a:cubicBezTo>
                  <a:cubicBezTo>
                    <a:pt x="26" y="3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CE9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ḷïdé">
              <a:extLst>
                <a:ext uri="{FF2B5EF4-FFF2-40B4-BE49-F238E27FC236}">
                  <a16:creationId xmlns:a16="http://schemas.microsoft.com/office/drawing/2014/main" id="{00D48448-2D8B-42AF-8FD1-97E538723661}"/>
                </a:ext>
              </a:extLst>
            </p:cNvPr>
            <p:cNvSpPr/>
            <p:nvPr/>
          </p:nvSpPr>
          <p:spPr bwMode="auto">
            <a:xfrm>
              <a:off x="5593337" y="3763195"/>
              <a:ext cx="205313" cy="280831"/>
            </a:xfrm>
            <a:custGeom>
              <a:avLst/>
              <a:gdLst>
                <a:gd name="T0" fmla="*/ 40 w 42"/>
                <a:gd name="T1" fmla="*/ 0 h 57"/>
                <a:gd name="T2" fmla="*/ 8 w 42"/>
                <a:gd name="T3" fmla="*/ 12 h 57"/>
                <a:gd name="T4" fmla="*/ 0 w 42"/>
                <a:gd name="T5" fmla="*/ 47 h 57"/>
                <a:gd name="T6" fmla="*/ 21 w 42"/>
                <a:gd name="T7" fmla="*/ 57 h 57"/>
                <a:gd name="T8" fmla="*/ 30 w 42"/>
                <a:gd name="T9" fmla="*/ 57 h 57"/>
                <a:gd name="T10" fmla="*/ 31 w 42"/>
                <a:gd name="T11" fmla="*/ 57 h 57"/>
                <a:gd name="T12" fmla="*/ 40 w 42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7">
                  <a:moveTo>
                    <a:pt x="40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1" y="57"/>
                  </a:cubicBezTo>
                  <a:cubicBezTo>
                    <a:pt x="32" y="38"/>
                    <a:pt x="42" y="19"/>
                    <a:pt x="40" y="0"/>
                  </a:cubicBezTo>
                  <a:close/>
                </a:path>
              </a:pathLst>
            </a:custGeom>
            <a:solidFill>
              <a:srgbClr val="D3A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1îďe">
              <a:extLst>
                <a:ext uri="{FF2B5EF4-FFF2-40B4-BE49-F238E27FC236}">
                  <a16:creationId xmlns:a16="http://schemas.microsoft.com/office/drawing/2014/main" id="{E535BE28-3795-401E-A7D8-6E19715D5FDD}"/>
                </a:ext>
              </a:extLst>
            </p:cNvPr>
            <p:cNvSpPr/>
            <p:nvPr/>
          </p:nvSpPr>
          <p:spPr bwMode="auto">
            <a:xfrm>
              <a:off x="5739652" y="3763195"/>
              <a:ext cx="285550" cy="299710"/>
            </a:xfrm>
            <a:custGeom>
              <a:avLst/>
              <a:gdLst>
                <a:gd name="T0" fmla="*/ 11 w 58"/>
                <a:gd name="T1" fmla="*/ 0 h 61"/>
                <a:gd name="T2" fmla="*/ 10 w 58"/>
                <a:gd name="T3" fmla="*/ 0 h 61"/>
                <a:gd name="T4" fmla="*/ 0 w 58"/>
                <a:gd name="T5" fmla="*/ 57 h 61"/>
                <a:gd name="T6" fmla="*/ 32 w 58"/>
                <a:gd name="T7" fmla="*/ 57 h 61"/>
                <a:gd name="T8" fmla="*/ 57 w 58"/>
                <a:gd name="T9" fmla="*/ 25 h 61"/>
                <a:gd name="T10" fmla="*/ 35 w 58"/>
                <a:gd name="T11" fmla="*/ 6 h 61"/>
                <a:gd name="T12" fmla="*/ 11 w 58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1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2" y="20"/>
                    <a:pt x="2" y="38"/>
                    <a:pt x="0" y="57"/>
                  </a:cubicBezTo>
                  <a:cubicBezTo>
                    <a:pt x="10" y="53"/>
                    <a:pt x="22" y="61"/>
                    <a:pt x="32" y="57"/>
                  </a:cubicBezTo>
                  <a:cubicBezTo>
                    <a:pt x="38" y="55"/>
                    <a:pt x="58" y="26"/>
                    <a:pt x="57" y="25"/>
                  </a:cubicBezTo>
                  <a:cubicBezTo>
                    <a:pt x="50" y="18"/>
                    <a:pt x="44" y="10"/>
                    <a:pt x="35" y="6"/>
                  </a:cubicBezTo>
                  <a:cubicBezTo>
                    <a:pt x="25" y="2"/>
                    <a:pt x="16" y="1"/>
                    <a:pt x="11" y="0"/>
                  </a:cubicBez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ṡḻiďê">
              <a:extLst>
                <a:ext uri="{FF2B5EF4-FFF2-40B4-BE49-F238E27FC236}">
                  <a16:creationId xmlns:a16="http://schemas.microsoft.com/office/drawing/2014/main" id="{EB20E1B6-CE55-4C5D-85ED-8FCB2D75AFE1}"/>
                </a:ext>
              </a:extLst>
            </p:cNvPr>
            <p:cNvSpPr/>
            <p:nvPr/>
          </p:nvSpPr>
          <p:spPr bwMode="auto">
            <a:xfrm>
              <a:off x="4262341" y="2757868"/>
              <a:ext cx="1172881" cy="1286157"/>
            </a:xfrm>
            <a:custGeom>
              <a:avLst/>
              <a:gdLst>
                <a:gd name="T0" fmla="*/ 127 w 239"/>
                <a:gd name="T1" fmla="*/ 2 h 262"/>
                <a:gd name="T2" fmla="*/ 56 w 239"/>
                <a:gd name="T3" fmla="*/ 22 h 262"/>
                <a:gd name="T4" fmla="*/ 13 w 239"/>
                <a:gd name="T5" fmla="*/ 89 h 262"/>
                <a:gd name="T6" fmla="*/ 0 w 239"/>
                <a:gd name="T7" fmla="*/ 180 h 262"/>
                <a:gd name="T8" fmla="*/ 21 w 239"/>
                <a:gd name="T9" fmla="*/ 262 h 262"/>
                <a:gd name="T10" fmla="*/ 158 w 239"/>
                <a:gd name="T11" fmla="*/ 262 h 262"/>
                <a:gd name="T12" fmla="*/ 202 w 239"/>
                <a:gd name="T13" fmla="*/ 166 h 262"/>
                <a:gd name="T14" fmla="*/ 230 w 239"/>
                <a:gd name="T15" fmla="*/ 80 h 262"/>
                <a:gd name="T16" fmla="*/ 234 w 239"/>
                <a:gd name="T17" fmla="*/ 54 h 262"/>
                <a:gd name="T18" fmla="*/ 225 w 239"/>
                <a:gd name="T19" fmla="*/ 23 h 262"/>
                <a:gd name="T20" fmla="*/ 206 w 239"/>
                <a:gd name="T21" fmla="*/ 20 h 262"/>
                <a:gd name="T22" fmla="*/ 194 w 239"/>
                <a:gd name="T23" fmla="*/ 21 h 262"/>
                <a:gd name="T24" fmla="*/ 180 w 239"/>
                <a:gd name="T25" fmla="*/ 17 h 262"/>
                <a:gd name="T26" fmla="*/ 154 w 239"/>
                <a:gd name="T27" fmla="*/ 10 h 262"/>
                <a:gd name="T28" fmla="*/ 127 w 239"/>
                <a:gd name="T29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62">
                  <a:moveTo>
                    <a:pt x="127" y="2"/>
                  </a:moveTo>
                  <a:cubicBezTo>
                    <a:pt x="121" y="0"/>
                    <a:pt x="56" y="22"/>
                    <a:pt x="56" y="22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158" y="262"/>
                    <a:pt x="158" y="262"/>
                    <a:pt x="158" y="262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1" y="71"/>
                    <a:pt x="232" y="63"/>
                    <a:pt x="234" y="54"/>
                  </a:cubicBezTo>
                  <a:cubicBezTo>
                    <a:pt x="235" y="42"/>
                    <a:pt x="239" y="29"/>
                    <a:pt x="225" y="23"/>
                  </a:cubicBezTo>
                  <a:cubicBezTo>
                    <a:pt x="219" y="20"/>
                    <a:pt x="213" y="20"/>
                    <a:pt x="206" y="20"/>
                  </a:cubicBezTo>
                  <a:cubicBezTo>
                    <a:pt x="202" y="20"/>
                    <a:pt x="198" y="21"/>
                    <a:pt x="194" y="21"/>
                  </a:cubicBezTo>
                  <a:cubicBezTo>
                    <a:pt x="189" y="20"/>
                    <a:pt x="185" y="18"/>
                    <a:pt x="180" y="17"/>
                  </a:cubicBezTo>
                  <a:cubicBezTo>
                    <a:pt x="172" y="15"/>
                    <a:pt x="163" y="12"/>
                    <a:pt x="154" y="10"/>
                  </a:cubicBezTo>
                  <a:cubicBezTo>
                    <a:pt x="145" y="7"/>
                    <a:pt x="136" y="4"/>
                    <a:pt x="127" y="2"/>
                  </a:cubicBez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ľïḋé">
              <a:extLst>
                <a:ext uri="{FF2B5EF4-FFF2-40B4-BE49-F238E27FC236}">
                  <a16:creationId xmlns:a16="http://schemas.microsoft.com/office/drawing/2014/main" id="{53885D91-B59D-4074-9DCA-F7A111E43728}"/>
                </a:ext>
              </a:extLst>
            </p:cNvPr>
            <p:cNvSpPr/>
            <p:nvPr/>
          </p:nvSpPr>
          <p:spPr bwMode="auto">
            <a:xfrm>
              <a:off x="4349658" y="3980307"/>
              <a:ext cx="717416" cy="92037"/>
            </a:xfrm>
            <a:custGeom>
              <a:avLst/>
              <a:gdLst>
                <a:gd name="T0" fmla="*/ 0 w 304"/>
                <a:gd name="T1" fmla="*/ 0 h 39"/>
                <a:gd name="T2" fmla="*/ 304 w 304"/>
                <a:gd name="T3" fmla="*/ 0 h 39"/>
                <a:gd name="T4" fmla="*/ 304 w 304"/>
                <a:gd name="T5" fmla="*/ 39 h 39"/>
                <a:gd name="T6" fmla="*/ 5 w 304"/>
                <a:gd name="T7" fmla="*/ 39 h 39"/>
                <a:gd name="T8" fmla="*/ 0 w 30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39">
                  <a:moveTo>
                    <a:pt x="0" y="0"/>
                  </a:moveTo>
                  <a:lnTo>
                    <a:pt x="304" y="0"/>
                  </a:lnTo>
                  <a:lnTo>
                    <a:pt x="304" y="39"/>
                  </a:lnTo>
                  <a:lnTo>
                    <a:pt x="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ṥḷiḑê">
              <a:extLst>
                <a:ext uri="{FF2B5EF4-FFF2-40B4-BE49-F238E27FC236}">
                  <a16:creationId xmlns:a16="http://schemas.microsoft.com/office/drawing/2014/main" id="{778E9414-7D37-4706-A157-81F9C06BEF3C}"/>
                </a:ext>
              </a:extLst>
            </p:cNvPr>
            <p:cNvSpPr/>
            <p:nvPr/>
          </p:nvSpPr>
          <p:spPr bwMode="auto">
            <a:xfrm>
              <a:off x="4916039" y="2533676"/>
              <a:ext cx="405906" cy="533342"/>
            </a:xfrm>
            <a:custGeom>
              <a:avLst/>
              <a:gdLst>
                <a:gd name="T0" fmla="*/ 62 w 172"/>
                <a:gd name="T1" fmla="*/ 0 h 226"/>
                <a:gd name="T2" fmla="*/ 0 w 172"/>
                <a:gd name="T3" fmla="*/ 104 h 226"/>
                <a:gd name="T4" fmla="*/ 73 w 172"/>
                <a:gd name="T5" fmla="*/ 208 h 226"/>
                <a:gd name="T6" fmla="*/ 116 w 172"/>
                <a:gd name="T7" fmla="*/ 226 h 226"/>
                <a:gd name="T8" fmla="*/ 129 w 172"/>
                <a:gd name="T9" fmla="*/ 164 h 226"/>
                <a:gd name="T10" fmla="*/ 172 w 172"/>
                <a:gd name="T11" fmla="*/ 108 h 226"/>
                <a:gd name="T12" fmla="*/ 62 w 172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26">
                  <a:moveTo>
                    <a:pt x="62" y="0"/>
                  </a:moveTo>
                  <a:lnTo>
                    <a:pt x="0" y="104"/>
                  </a:lnTo>
                  <a:lnTo>
                    <a:pt x="73" y="208"/>
                  </a:lnTo>
                  <a:lnTo>
                    <a:pt x="116" y="226"/>
                  </a:lnTo>
                  <a:lnTo>
                    <a:pt x="129" y="164"/>
                  </a:lnTo>
                  <a:lnTo>
                    <a:pt x="172" y="10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E9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ṣ1íḑe">
              <a:extLst>
                <a:ext uri="{FF2B5EF4-FFF2-40B4-BE49-F238E27FC236}">
                  <a16:creationId xmlns:a16="http://schemas.microsoft.com/office/drawing/2014/main" id="{D162B739-2E2B-4FA6-BAC7-7F4ADE745E90}"/>
                </a:ext>
              </a:extLst>
            </p:cNvPr>
            <p:cNvSpPr/>
            <p:nvPr/>
          </p:nvSpPr>
          <p:spPr bwMode="auto">
            <a:xfrm>
              <a:off x="5022236" y="2311843"/>
              <a:ext cx="481424" cy="632459"/>
            </a:xfrm>
            <a:custGeom>
              <a:avLst/>
              <a:gdLst>
                <a:gd name="T0" fmla="*/ 97 w 98"/>
                <a:gd name="T1" fmla="*/ 30 h 129"/>
                <a:gd name="T2" fmla="*/ 95 w 98"/>
                <a:gd name="T3" fmla="*/ 57 h 129"/>
                <a:gd name="T4" fmla="*/ 91 w 98"/>
                <a:gd name="T5" fmla="*/ 91 h 129"/>
                <a:gd name="T6" fmla="*/ 84 w 98"/>
                <a:gd name="T7" fmla="*/ 93 h 129"/>
                <a:gd name="T8" fmla="*/ 80 w 98"/>
                <a:gd name="T9" fmla="*/ 100 h 129"/>
                <a:gd name="T10" fmla="*/ 74 w 98"/>
                <a:gd name="T11" fmla="*/ 102 h 129"/>
                <a:gd name="T12" fmla="*/ 72 w 98"/>
                <a:gd name="T13" fmla="*/ 112 h 129"/>
                <a:gd name="T14" fmla="*/ 70 w 98"/>
                <a:gd name="T15" fmla="*/ 116 h 129"/>
                <a:gd name="T16" fmla="*/ 37 w 98"/>
                <a:gd name="T17" fmla="*/ 105 h 129"/>
                <a:gd name="T18" fmla="*/ 19 w 98"/>
                <a:gd name="T19" fmla="*/ 91 h 129"/>
                <a:gd name="T20" fmla="*/ 11 w 98"/>
                <a:gd name="T21" fmla="*/ 84 h 129"/>
                <a:gd name="T22" fmla="*/ 9 w 98"/>
                <a:gd name="T23" fmla="*/ 72 h 129"/>
                <a:gd name="T24" fmla="*/ 4 w 98"/>
                <a:gd name="T25" fmla="*/ 56 h 129"/>
                <a:gd name="T26" fmla="*/ 1 w 98"/>
                <a:gd name="T27" fmla="*/ 48 h 129"/>
                <a:gd name="T28" fmla="*/ 3 w 98"/>
                <a:gd name="T29" fmla="*/ 37 h 129"/>
                <a:gd name="T30" fmla="*/ 6 w 98"/>
                <a:gd name="T31" fmla="*/ 34 h 129"/>
                <a:gd name="T32" fmla="*/ 7 w 98"/>
                <a:gd name="T33" fmla="*/ 29 h 129"/>
                <a:gd name="T34" fmla="*/ 11 w 98"/>
                <a:gd name="T35" fmla="*/ 14 h 129"/>
                <a:gd name="T36" fmla="*/ 26 w 98"/>
                <a:gd name="T37" fmla="*/ 0 h 129"/>
                <a:gd name="T38" fmla="*/ 46 w 98"/>
                <a:gd name="T39" fmla="*/ 0 h 129"/>
                <a:gd name="T40" fmla="*/ 97 w 98"/>
                <a:gd name="T41" fmla="*/ 3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29">
                  <a:moveTo>
                    <a:pt x="97" y="30"/>
                  </a:moveTo>
                  <a:cubicBezTo>
                    <a:pt x="98" y="31"/>
                    <a:pt x="95" y="55"/>
                    <a:pt x="95" y="57"/>
                  </a:cubicBezTo>
                  <a:cubicBezTo>
                    <a:pt x="86" y="53"/>
                    <a:pt x="96" y="88"/>
                    <a:pt x="91" y="91"/>
                  </a:cubicBezTo>
                  <a:cubicBezTo>
                    <a:pt x="89" y="93"/>
                    <a:pt x="86" y="92"/>
                    <a:pt x="84" y="93"/>
                  </a:cubicBezTo>
                  <a:cubicBezTo>
                    <a:pt x="82" y="95"/>
                    <a:pt x="81" y="98"/>
                    <a:pt x="80" y="100"/>
                  </a:cubicBezTo>
                  <a:cubicBezTo>
                    <a:pt x="79" y="102"/>
                    <a:pt x="76" y="104"/>
                    <a:pt x="74" y="102"/>
                  </a:cubicBezTo>
                  <a:cubicBezTo>
                    <a:pt x="73" y="106"/>
                    <a:pt x="72" y="109"/>
                    <a:pt x="72" y="112"/>
                  </a:cubicBezTo>
                  <a:cubicBezTo>
                    <a:pt x="71" y="113"/>
                    <a:pt x="71" y="115"/>
                    <a:pt x="70" y="116"/>
                  </a:cubicBezTo>
                  <a:cubicBezTo>
                    <a:pt x="63" y="129"/>
                    <a:pt x="44" y="110"/>
                    <a:pt x="37" y="105"/>
                  </a:cubicBezTo>
                  <a:cubicBezTo>
                    <a:pt x="31" y="100"/>
                    <a:pt x="25" y="96"/>
                    <a:pt x="19" y="91"/>
                  </a:cubicBezTo>
                  <a:cubicBezTo>
                    <a:pt x="17" y="89"/>
                    <a:pt x="12" y="86"/>
                    <a:pt x="11" y="84"/>
                  </a:cubicBezTo>
                  <a:cubicBezTo>
                    <a:pt x="10" y="80"/>
                    <a:pt x="10" y="76"/>
                    <a:pt x="9" y="72"/>
                  </a:cubicBezTo>
                  <a:cubicBezTo>
                    <a:pt x="8" y="67"/>
                    <a:pt x="7" y="61"/>
                    <a:pt x="4" y="56"/>
                  </a:cubicBezTo>
                  <a:cubicBezTo>
                    <a:pt x="3" y="53"/>
                    <a:pt x="1" y="51"/>
                    <a:pt x="1" y="48"/>
                  </a:cubicBezTo>
                  <a:cubicBezTo>
                    <a:pt x="0" y="44"/>
                    <a:pt x="1" y="40"/>
                    <a:pt x="3" y="37"/>
                  </a:cubicBezTo>
                  <a:cubicBezTo>
                    <a:pt x="4" y="36"/>
                    <a:pt x="5" y="36"/>
                    <a:pt x="6" y="34"/>
                  </a:cubicBezTo>
                  <a:cubicBezTo>
                    <a:pt x="7" y="33"/>
                    <a:pt x="7" y="31"/>
                    <a:pt x="7" y="29"/>
                  </a:cubicBezTo>
                  <a:cubicBezTo>
                    <a:pt x="9" y="24"/>
                    <a:pt x="10" y="19"/>
                    <a:pt x="11" y="1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97" y="30"/>
                  </a:ln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ṣlîḑê">
              <a:extLst>
                <a:ext uri="{FF2B5EF4-FFF2-40B4-BE49-F238E27FC236}">
                  <a16:creationId xmlns:a16="http://schemas.microsoft.com/office/drawing/2014/main" id="{0AA1D14A-FF95-492F-910A-DEEC2B8A966D}"/>
                </a:ext>
              </a:extLst>
            </p:cNvPr>
            <p:cNvSpPr/>
            <p:nvPr/>
          </p:nvSpPr>
          <p:spPr bwMode="auto">
            <a:xfrm>
              <a:off x="5352625" y="2538396"/>
              <a:ext cx="160475" cy="108556"/>
            </a:xfrm>
            <a:custGeom>
              <a:avLst/>
              <a:gdLst>
                <a:gd name="T0" fmla="*/ 0 w 33"/>
                <a:gd name="T1" fmla="*/ 0 h 22"/>
                <a:gd name="T2" fmla="*/ 14 w 33"/>
                <a:gd name="T3" fmla="*/ 9 h 22"/>
                <a:gd name="T4" fmla="*/ 23 w 33"/>
                <a:gd name="T5" fmla="*/ 14 h 22"/>
                <a:gd name="T6" fmla="*/ 33 w 33"/>
                <a:gd name="T7" fmla="*/ 17 h 22"/>
                <a:gd name="T8" fmla="*/ 27 w 33"/>
                <a:gd name="T9" fmla="*/ 22 h 22"/>
                <a:gd name="T10" fmla="*/ 19 w 33"/>
                <a:gd name="T11" fmla="*/ 19 h 22"/>
                <a:gd name="T12" fmla="*/ 7 w 33"/>
                <a:gd name="T13" fmla="*/ 11 h 22"/>
                <a:gd name="T14" fmla="*/ 0 w 3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2">
                  <a:moveTo>
                    <a:pt x="0" y="0"/>
                  </a:moveTo>
                  <a:cubicBezTo>
                    <a:pt x="6" y="4"/>
                    <a:pt x="11" y="7"/>
                    <a:pt x="14" y="9"/>
                  </a:cubicBezTo>
                  <a:cubicBezTo>
                    <a:pt x="18" y="11"/>
                    <a:pt x="20" y="12"/>
                    <a:pt x="23" y="14"/>
                  </a:cubicBezTo>
                  <a:cubicBezTo>
                    <a:pt x="27" y="16"/>
                    <a:pt x="31" y="17"/>
                    <a:pt x="33" y="17"/>
                  </a:cubicBezTo>
                  <a:cubicBezTo>
                    <a:pt x="31" y="19"/>
                    <a:pt x="29" y="20"/>
                    <a:pt x="27" y="22"/>
                  </a:cubicBezTo>
                  <a:cubicBezTo>
                    <a:pt x="25" y="21"/>
                    <a:pt x="22" y="21"/>
                    <a:pt x="19" y="19"/>
                  </a:cubicBezTo>
                  <a:cubicBezTo>
                    <a:pt x="13" y="17"/>
                    <a:pt x="10" y="14"/>
                    <a:pt x="7" y="11"/>
                  </a:cubicBezTo>
                  <a:cubicBezTo>
                    <a:pt x="5" y="9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ṡḷíďê">
              <a:extLst>
                <a:ext uri="{FF2B5EF4-FFF2-40B4-BE49-F238E27FC236}">
                  <a16:creationId xmlns:a16="http://schemas.microsoft.com/office/drawing/2014/main" id="{887B9712-CBCA-4DCE-A5A9-70D8201333EE}"/>
                </a:ext>
              </a:extLst>
            </p:cNvPr>
            <p:cNvSpPr/>
            <p:nvPr/>
          </p:nvSpPr>
          <p:spPr bwMode="auto">
            <a:xfrm>
              <a:off x="4958518" y="2111250"/>
              <a:ext cx="663138" cy="471984"/>
            </a:xfrm>
            <a:custGeom>
              <a:avLst/>
              <a:gdLst>
                <a:gd name="T0" fmla="*/ 126 w 135"/>
                <a:gd name="T1" fmla="*/ 56 h 96"/>
                <a:gd name="T2" fmla="*/ 125 w 135"/>
                <a:gd name="T3" fmla="*/ 52 h 96"/>
                <a:gd name="T4" fmla="*/ 132 w 135"/>
                <a:gd name="T5" fmla="*/ 51 h 96"/>
                <a:gd name="T6" fmla="*/ 119 w 135"/>
                <a:gd name="T7" fmla="*/ 30 h 96"/>
                <a:gd name="T8" fmla="*/ 104 w 135"/>
                <a:gd name="T9" fmla="*/ 18 h 96"/>
                <a:gd name="T10" fmla="*/ 78 w 135"/>
                <a:gd name="T11" fmla="*/ 8 h 96"/>
                <a:gd name="T12" fmla="*/ 83 w 135"/>
                <a:gd name="T13" fmla="*/ 1 h 96"/>
                <a:gd name="T14" fmla="*/ 56 w 135"/>
                <a:gd name="T15" fmla="*/ 0 h 96"/>
                <a:gd name="T16" fmla="*/ 37 w 135"/>
                <a:gd name="T17" fmla="*/ 7 h 96"/>
                <a:gd name="T18" fmla="*/ 27 w 135"/>
                <a:gd name="T19" fmla="*/ 6 h 96"/>
                <a:gd name="T20" fmla="*/ 14 w 135"/>
                <a:gd name="T21" fmla="*/ 32 h 96"/>
                <a:gd name="T22" fmla="*/ 5 w 135"/>
                <a:gd name="T23" fmla="*/ 25 h 96"/>
                <a:gd name="T24" fmla="*/ 1 w 135"/>
                <a:gd name="T25" fmla="*/ 65 h 96"/>
                <a:gd name="T26" fmla="*/ 9 w 135"/>
                <a:gd name="T27" fmla="*/ 86 h 96"/>
                <a:gd name="T28" fmla="*/ 15 w 135"/>
                <a:gd name="T29" fmla="*/ 96 h 96"/>
                <a:gd name="T30" fmla="*/ 19 w 135"/>
                <a:gd name="T31" fmla="*/ 91 h 96"/>
                <a:gd name="T32" fmla="*/ 19 w 135"/>
                <a:gd name="T33" fmla="*/ 86 h 96"/>
                <a:gd name="T34" fmla="*/ 21 w 135"/>
                <a:gd name="T35" fmla="*/ 73 h 96"/>
                <a:gd name="T36" fmla="*/ 25 w 135"/>
                <a:gd name="T37" fmla="*/ 64 h 96"/>
                <a:gd name="T38" fmla="*/ 37 w 135"/>
                <a:gd name="T39" fmla="*/ 60 h 96"/>
                <a:gd name="T40" fmla="*/ 43 w 135"/>
                <a:gd name="T41" fmla="*/ 69 h 96"/>
                <a:gd name="T42" fmla="*/ 41 w 135"/>
                <a:gd name="T43" fmla="*/ 80 h 96"/>
                <a:gd name="T44" fmla="*/ 40 w 135"/>
                <a:gd name="T45" fmla="*/ 89 h 96"/>
                <a:gd name="T46" fmla="*/ 47 w 135"/>
                <a:gd name="T47" fmla="*/ 93 h 96"/>
                <a:gd name="T48" fmla="*/ 49 w 135"/>
                <a:gd name="T49" fmla="*/ 87 h 96"/>
                <a:gd name="T50" fmla="*/ 55 w 135"/>
                <a:gd name="T51" fmla="*/ 81 h 96"/>
                <a:gd name="T52" fmla="*/ 68 w 135"/>
                <a:gd name="T53" fmla="*/ 77 h 96"/>
                <a:gd name="T54" fmla="*/ 69 w 135"/>
                <a:gd name="T55" fmla="*/ 60 h 96"/>
                <a:gd name="T56" fmla="*/ 85 w 135"/>
                <a:gd name="T57" fmla="*/ 75 h 96"/>
                <a:gd name="T58" fmla="*/ 101 w 135"/>
                <a:gd name="T59" fmla="*/ 79 h 96"/>
                <a:gd name="T60" fmla="*/ 121 w 135"/>
                <a:gd name="T61" fmla="*/ 96 h 96"/>
                <a:gd name="T62" fmla="*/ 121 w 135"/>
                <a:gd name="T63" fmla="*/ 90 h 96"/>
                <a:gd name="T64" fmla="*/ 127 w 135"/>
                <a:gd name="T65" fmla="*/ 90 h 96"/>
                <a:gd name="T66" fmla="*/ 135 w 135"/>
                <a:gd name="T67" fmla="*/ 89 h 96"/>
                <a:gd name="T68" fmla="*/ 135 w 135"/>
                <a:gd name="T69" fmla="*/ 85 h 96"/>
                <a:gd name="T70" fmla="*/ 126 w 135"/>
                <a:gd name="T71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5" h="96">
                  <a:moveTo>
                    <a:pt x="126" y="56"/>
                  </a:moveTo>
                  <a:cubicBezTo>
                    <a:pt x="126" y="55"/>
                    <a:pt x="125" y="53"/>
                    <a:pt x="125" y="52"/>
                  </a:cubicBezTo>
                  <a:cubicBezTo>
                    <a:pt x="127" y="52"/>
                    <a:pt x="130" y="52"/>
                    <a:pt x="132" y="51"/>
                  </a:cubicBezTo>
                  <a:cubicBezTo>
                    <a:pt x="128" y="45"/>
                    <a:pt x="124" y="36"/>
                    <a:pt x="119" y="30"/>
                  </a:cubicBezTo>
                  <a:cubicBezTo>
                    <a:pt x="115" y="25"/>
                    <a:pt x="109" y="22"/>
                    <a:pt x="104" y="18"/>
                  </a:cubicBezTo>
                  <a:cubicBezTo>
                    <a:pt x="101" y="16"/>
                    <a:pt x="83" y="1"/>
                    <a:pt x="78" y="8"/>
                  </a:cubicBezTo>
                  <a:cubicBezTo>
                    <a:pt x="80" y="6"/>
                    <a:pt x="82" y="3"/>
                    <a:pt x="83" y="1"/>
                  </a:cubicBezTo>
                  <a:cubicBezTo>
                    <a:pt x="81" y="5"/>
                    <a:pt x="60" y="0"/>
                    <a:pt x="56" y="0"/>
                  </a:cubicBezTo>
                  <a:cubicBezTo>
                    <a:pt x="49" y="1"/>
                    <a:pt x="43" y="5"/>
                    <a:pt x="37" y="7"/>
                  </a:cubicBezTo>
                  <a:cubicBezTo>
                    <a:pt x="34" y="7"/>
                    <a:pt x="29" y="5"/>
                    <a:pt x="27" y="6"/>
                  </a:cubicBezTo>
                  <a:cubicBezTo>
                    <a:pt x="24" y="7"/>
                    <a:pt x="11" y="29"/>
                    <a:pt x="14" y="32"/>
                  </a:cubicBezTo>
                  <a:cubicBezTo>
                    <a:pt x="11" y="30"/>
                    <a:pt x="8" y="27"/>
                    <a:pt x="5" y="25"/>
                  </a:cubicBezTo>
                  <a:cubicBezTo>
                    <a:pt x="6" y="42"/>
                    <a:pt x="0" y="50"/>
                    <a:pt x="1" y="65"/>
                  </a:cubicBezTo>
                  <a:cubicBezTo>
                    <a:pt x="1" y="70"/>
                    <a:pt x="7" y="81"/>
                    <a:pt x="9" y="86"/>
                  </a:cubicBezTo>
                  <a:cubicBezTo>
                    <a:pt x="10" y="89"/>
                    <a:pt x="13" y="93"/>
                    <a:pt x="15" y="96"/>
                  </a:cubicBezTo>
                  <a:cubicBezTo>
                    <a:pt x="17" y="95"/>
                    <a:pt x="19" y="93"/>
                    <a:pt x="19" y="91"/>
                  </a:cubicBezTo>
                  <a:cubicBezTo>
                    <a:pt x="20" y="89"/>
                    <a:pt x="19" y="88"/>
                    <a:pt x="19" y="86"/>
                  </a:cubicBezTo>
                  <a:cubicBezTo>
                    <a:pt x="18" y="81"/>
                    <a:pt x="19" y="77"/>
                    <a:pt x="21" y="73"/>
                  </a:cubicBezTo>
                  <a:cubicBezTo>
                    <a:pt x="22" y="70"/>
                    <a:pt x="22" y="67"/>
                    <a:pt x="25" y="64"/>
                  </a:cubicBezTo>
                  <a:cubicBezTo>
                    <a:pt x="28" y="60"/>
                    <a:pt x="33" y="58"/>
                    <a:pt x="37" y="60"/>
                  </a:cubicBezTo>
                  <a:cubicBezTo>
                    <a:pt x="41" y="62"/>
                    <a:pt x="43" y="65"/>
                    <a:pt x="43" y="69"/>
                  </a:cubicBezTo>
                  <a:cubicBezTo>
                    <a:pt x="44" y="73"/>
                    <a:pt x="43" y="76"/>
                    <a:pt x="41" y="80"/>
                  </a:cubicBezTo>
                  <a:cubicBezTo>
                    <a:pt x="40" y="83"/>
                    <a:pt x="39" y="86"/>
                    <a:pt x="40" y="89"/>
                  </a:cubicBezTo>
                  <a:cubicBezTo>
                    <a:pt x="41" y="92"/>
                    <a:pt x="44" y="94"/>
                    <a:pt x="47" y="93"/>
                  </a:cubicBezTo>
                  <a:cubicBezTo>
                    <a:pt x="48" y="92"/>
                    <a:pt x="49" y="88"/>
                    <a:pt x="49" y="87"/>
                  </a:cubicBezTo>
                  <a:cubicBezTo>
                    <a:pt x="50" y="84"/>
                    <a:pt x="52" y="82"/>
                    <a:pt x="55" y="81"/>
                  </a:cubicBezTo>
                  <a:cubicBezTo>
                    <a:pt x="58" y="77"/>
                    <a:pt x="63" y="76"/>
                    <a:pt x="68" y="77"/>
                  </a:cubicBezTo>
                  <a:cubicBezTo>
                    <a:pt x="68" y="71"/>
                    <a:pt x="68" y="65"/>
                    <a:pt x="69" y="60"/>
                  </a:cubicBezTo>
                  <a:cubicBezTo>
                    <a:pt x="74" y="65"/>
                    <a:pt x="78" y="72"/>
                    <a:pt x="85" y="75"/>
                  </a:cubicBezTo>
                  <a:cubicBezTo>
                    <a:pt x="90" y="77"/>
                    <a:pt x="96" y="77"/>
                    <a:pt x="101" y="79"/>
                  </a:cubicBezTo>
                  <a:cubicBezTo>
                    <a:pt x="108" y="83"/>
                    <a:pt x="115" y="91"/>
                    <a:pt x="121" y="96"/>
                  </a:cubicBezTo>
                  <a:cubicBezTo>
                    <a:pt x="120" y="95"/>
                    <a:pt x="120" y="90"/>
                    <a:pt x="121" y="90"/>
                  </a:cubicBezTo>
                  <a:cubicBezTo>
                    <a:pt x="122" y="88"/>
                    <a:pt x="126" y="90"/>
                    <a:pt x="127" y="90"/>
                  </a:cubicBezTo>
                  <a:cubicBezTo>
                    <a:pt x="130" y="91"/>
                    <a:pt x="133" y="91"/>
                    <a:pt x="135" y="89"/>
                  </a:cubicBezTo>
                  <a:cubicBezTo>
                    <a:pt x="135" y="88"/>
                    <a:pt x="135" y="86"/>
                    <a:pt x="135" y="85"/>
                  </a:cubicBezTo>
                  <a:cubicBezTo>
                    <a:pt x="132" y="76"/>
                    <a:pt x="129" y="66"/>
                    <a:pt x="126" y="56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ṩļíḓê">
              <a:extLst>
                <a:ext uri="{FF2B5EF4-FFF2-40B4-BE49-F238E27FC236}">
                  <a16:creationId xmlns:a16="http://schemas.microsoft.com/office/drawing/2014/main" id="{5750CD48-8A51-4776-865B-DC4B68A16EC7}"/>
                </a:ext>
              </a:extLst>
            </p:cNvPr>
            <p:cNvSpPr/>
            <p:nvPr/>
          </p:nvSpPr>
          <p:spPr bwMode="auto">
            <a:xfrm>
              <a:off x="5152031" y="2861705"/>
              <a:ext cx="169914" cy="269031"/>
            </a:xfrm>
            <a:custGeom>
              <a:avLst/>
              <a:gdLst>
                <a:gd name="T0" fmla="*/ 0 w 72"/>
                <a:gd name="T1" fmla="*/ 79 h 114"/>
                <a:gd name="T2" fmla="*/ 49 w 72"/>
                <a:gd name="T3" fmla="*/ 114 h 114"/>
                <a:gd name="T4" fmla="*/ 72 w 72"/>
                <a:gd name="T5" fmla="*/ 37 h 114"/>
                <a:gd name="T6" fmla="*/ 43 w 72"/>
                <a:gd name="T7" fmla="*/ 0 h 114"/>
                <a:gd name="T8" fmla="*/ 0 w 7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0" y="79"/>
                  </a:moveTo>
                  <a:lnTo>
                    <a:pt x="49" y="114"/>
                  </a:lnTo>
                  <a:lnTo>
                    <a:pt x="72" y="37"/>
                  </a:lnTo>
                  <a:lnTo>
                    <a:pt x="43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1idé">
              <a:extLst>
                <a:ext uri="{FF2B5EF4-FFF2-40B4-BE49-F238E27FC236}">
                  <a16:creationId xmlns:a16="http://schemas.microsoft.com/office/drawing/2014/main" id="{91A43B4C-3B34-43E6-BCA2-2A71AC34302B}"/>
                </a:ext>
              </a:extLst>
            </p:cNvPr>
            <p:cNvSpPr/>
            <p:nvPr/>
          </p:nvSpPr>
          <p:spPr bwMode="auto">
            <a:xfrm>
              <a:off x="5057635" y="2630433"/>
              <a:ext cx="318589" cy="318589"/>
            </a:xfrm>
            <a:custGeom>
              <a:avLst/>
              <a:gdLst>
                <a:gd name="T0" fmla="*/ 0 w 135"/>
                <a:gd name="T1" fmla="*/ 0 h 135"/>
                <a:gd name="T2" fmla="*/ 25 w 135"/>
                <a:gd name="T3" fmla="*/ 44 h 135"/>
                <a:gd name="T4" fmla="*/ 106 w 135"/>
                <a:gd name="T5" fmla="*/ 98 h 135"/>
                <a:gd name="T6" fmla="*/ 135 w 135"/>
                <a:gd name="T7" fmla="*/ 98 h 135"/>
                <a:gd name="T8" fmla="*/ 112 w 135"/>
                <a:gd name="T9" fmla="*/ 135 h 135"/>
                <a:gd name="T10" fmla="*/ 62 w 135"/>
                <a:gd name="T11" fmla="*/ 98 h 135"/>
                <a:gd name="T12" fmla="*/ 8 w 135"/>
                <a:gd name="T13" fmla="*/ 44 h 135"/>
                <a:gd name="T14" fmla="*/ 0 w 1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35">
                  <a:moveTo>
                    <a:pt x="0" y="0"/>
                  </a:moveTo>
                  <a:lnTo>
                    <a:pt x="25" y="44"/>
                  </a:lnTo>
                  <a:lnTo>
                    <a:pt x="106" y="98"/>
                  </a:lnTo>
                  <a:lnTo>
                    <a:pt x="135" y="98"/>
                  </a:lnTo>
                  <a:lnTo>
                    <a:pt x="112" y="135"/>
                  </a:lnTo>
                  <a:lnTo>
                    <a:pt x="62" y="98"/>
                  </a:lnTo>
                  <a:lnTo>
                    <a:pt x="8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ṡ1íḋè">
              <a:extLst>
                <a:ext uri="{FF2B5EF4-FFF2-40B4-BE49-F238E27FC236}">
                  <a16:creationId xmlns:a16="http://schemas.microsoft.com/office/drawing/2014/main" id="{7B4A2EFE-38A5-452B-A53F-ED7229055A6B}"/>
                </a:ext>
              </a:extLst>
            </p:cNvPr>
            <p:cNvSpPr/>
            <p:nvPr/>
          </p:nvSpPr>
          <p:spPr bwMode="auto">
            <a:xfrm>
              <a:off x="5253508" y="2753149"/>
              <a:ext cx="181714" cy="122716"/>
            </a:xfrm>
            <a:custGeom>
              <a:avLst/>
              <a:gdLst>
                <a:gd name="T0" fmla="*/ 11 w 37"/>
                <a:gd name="T1" fmla="*/ 6 h 25"/>
                <a:gd name="T2" fmla="*/ 37 w 37"/>
                <a:gd name="T3" fmla="*/ 3 h 25"/>
                <a:gd name="T4" fmla="*/ 33 w 37"/>
                <a:gd name="T5" fmla="*/ 10 h 25"/>
                <a:gd name="T6" fmla="*/ 16 w 37"/>
                <a:gd name="T7" fmla="*/ 8 h 25"/>
                <a:gd name="T8" fmla="*/ 6 w 37"/>
                <a:gd name="T9" fmla="*/ 25 h 25"/>
                <a:gd name="T10" fmla="*/ 0 w 37"/>
                <a:gd name="T11" fmla="*/ 22 h 25"/>
                <a:gd name="T12" fmla="*/ 11 w 37"/>
                <a:gd name="T1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5">
                  <a:moveTo>
                    <a:pt x="11" y="6"/>
                  </a:moveTo>
                  <a:cubicBezTo>
                    <a:pt x="19" y="1"/>
                    <a:pt x="28" y="0"/>
                    <a:pt x="37" y="3"/>
                  </a:cubicBezTo>
                  <a:cubicBezTo>
                    <a:pt x="35" y="6"/>
                    <a:pt x="34" y="8"/>
                    <a:pt x="33" y="10"/>
                  </a:cubicBezTo>
                  <a:cubicBezTo>
                    <a:pt x="26" y="8"/>
                    <a:pt x="23" y="4"/>
                    <a:pt x="16" y="8"/>
                  </a:cubicBezTo>
                  <a:cubicBezTo>
                    <a:pt x="15" y="9"/>
                    <a:pt x="1" y="23"/>
                    <a:pt x="6" y="25"/>
                  </a:cubicBezTo>
                  <a:cubicBezTo>
                    <a:pt x="4" y="24"/>
                    <a:pt x="2" y="23"/>
                    <a:pt x="0" y="22"/>
                  </a:cubicBezTo>
                  <a:cubicBezTo>
                    <a:pt x="1" y="15"/>
                    <a:pt x="6" y="9"/>
                    <a:pt x="11" y="6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ṣḷïḍè">
              <a:extLst>
                <a:ext uri="{FF2B5EF4-FFF2-40B4-BE49-F238E27FC236}">
                  <a16:creationId xmlns:a16="http://schemas.microsoft.com/office/drawing/2014/main" id="{E1CBC6D4-EAA2-4789-BE16-7BAFA91BB16F}"/>
                </a:ext>
              </a:extLst>
            </p:cNvPr>
            <p:cNvSpPr/>
            <p:nvPr/>
          </p:nvSpPr>
          <p:spPr bwMode="auto">
            <a:xfrm>
              <a:off x="4857041" y="2679991"/>
              <a:ext cx="294990" cy="481424"/>
            </a:xfrm>
            <a:custGeom>
              <a:avLst/>
              <a:gdLst>
                <a:gd name="T0" fmla="*/ 50 w 125"/>
                <a:gd name="T1" fmla="*/ 0 h 204"/>
                <a:gd name="T2" fmla="*/ 62 w 125"/>
                <a:gd name="T3" fmla="*/ 58 h 204"/>
                <a:gd name="T4" fmla="*/ 125 w 125"/>
                <a:gd name="T5" fmla="*/ 156 h 204"/>
                <a:gd name="T6" fmla="*/ 58 w 125"/>
                <a:gd name="T7" fmla="*/ 204 h 204"/>
                <a:gd name="T8" fmla="*/ 0 w 125"/>
                <a:gd name="T9" fmla="*/ 77 h 204"/>
                <a:gd name="T10" fmla="*/ 0 w 125"/>
                <a:gd name="T11" fmla="*/ 33 h 204"/>
                <a:gd name="T12" fmla="*/ 50 w 125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04">
                  <a:moveTo>
                    <a:pt x="50" y="0"/>
                  </a:moveTo>
                  <a:lnTo>
                    <a:pt x="62" y="58"/>
                  </a:lnTo>
                  <a:lnTo>
                    <a:pt x="125" y="156"/>
                  </a:lnTo>
                  <a:lnTo>
                    <a:pt x="58" y="204"/>
                  </a:lnTo>
                  <a:lnTo>
                    <a:pt x="0" y="77"/>
                  </a:lnTo>
                  <a:lnTo>
                    <a:pt x="0" y="3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îḓê">
              <a:extLst>
                <a:ext uri="{FF2B5EF4-FFF2-40B4-BE49-F238E27FC236}">
                  <a16:creationId xmlns:a16="http://schemas.microsoft.com/office/drawing/2014/main" id="{C67D741C-EF56-456D-8908-ED91185D74CC}"/>
                </a:ext>
              </a:extLst>
            </p:cNvPr>
            <p:cNvSpPr/>
            <p:nvPr/>
          </p:nvSpPr>
          <p:spPr bwMode="auto">
            <a:xfrm>
              <a:off x="5062354" y="3048139"/>
              <a:ext cx="172274" cy="186434"/>
            </a:xfrm>
            <a:custGeom>
              <a:avLst/>
              <a:gdLst>
                <a:gd name="T0" fmla="*/ 38 w 73"/>
                <a:gd name="T1" fmla="*/ 0 h 79"/>
                <a:gd name="T2" fmla="*/ 0 w 73"/>
                <a:gd name="T3" fmla="*/ 35 h 79"/>
                <a:gd name="T4" fmla="*/ 23 w 73"/>
                <a:gd name="T5" fmla="*/ 79 h 79"/>
                <a:gd name="T6" fmla="*/ 60 w 73"/>
                <a:gd name="T7" fmla="*/ 75 h 79"/>
                <a:gd name="T8" fmla="*/ 73 w 73"/>
                <a:gd name="T9" fmla="*/ 25 h 79"/>
                <a:gd name="T10" fmla="*/ 38 w 73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79">
                  <a:moveTo>
                    <a:pt x="38" y="0"/>
                  </a:moveTo>
                  <a:lnTo>
                    <a:pt x="0" y="35"/>
                  </a:lnTo>
                  <a:lnTo>
                    <a:pt x="23" y="79"/>
                  </a:lnTo>
                  <a:lnTo>
                    <a:pt x="60" y="75"/>
                  </a:lnTo>
                  <a:lnTo>
                    <a:pt x="73" y="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śļïḓe">
              <a:extLst>
                <a:ext uri="{FF2B5EF4-FFF2-40B4-BE49-F238E27FC236}">
                  <a16:creationId xmlns:a16="http://schemas.microsoft.com/office/drawing/2014/main" id="{AB4F7CDE-AB11-46DD-A5B7-AE35130E7EEB}"/>
                </a:ext>
              </a:extLst>
            </p:cNvPr>
            <p:cNvSpPr/>
            <p:nvPr/>
          </p:nvSpPr>
          <p:spPr bwMode="auto">
            <a:xfrm>
              <a:off x="5107193" y="3225133"/>
              <a:ext cx="382307" cy="755175"/>
            </a:xfrm>
            <a:custGeom>
              <a:avLst/>
              <a:gdLst>
                <a:gd name="T0" fmla="*/ 20 w 78"/>
                <a:gd name="T1" fmla="*/ 0 h 154"/>
                <a:gd name="T2" fmla="*/ 28 w 78"/>
                <a:gd name="T3" fmla="*/ 39 h 154"/>
                <a:gd name="T4" fmla="*/ 60 w 78"/>
                <a:gd name="T5" fmla="*/ 106 h 154"/>
                <a:gd name="T6" fmla="*/ 73 w 78"/>
                <a:gd name="T7" fmla="*/ 127 h 154"/>
                <a:gd name="T8" fmla="*/ 78 w 78"/>
                <a:gd name="T9" fmla="*/ 152 h 154"/>
                <a:gd name="T10" fmla="*/ 30 w 78"/>
                <a:gd name="T11" fmla="*/ 143 h 154"/>
                <a:gd name="T12" fmla="*/ 14 w 78"/>
                <a:gd name="T13" fmla="*/ 103 h 154"/>
                <a:gd name="T14" fmla="*/ 3 w 78"/>
                <a:gd name="T15" fmla="*/ 52 h 154"/>
                <a:gd name="T16" fmla="*/ 2 w 78"/>
                <a:gd name="T17" fmla="*/ 2 h 154"/>
                <a:gd name="T18" fmla="*/ 20 w 78"/>
                <a:gd name="T1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54">
                  <a:moveTo>
                    <a:pt x="20" y="0"/>
                  </a:moveTo>
                  <a:cubicBezTo>
                    <a:pt x="23" y="13"/>
                    <a:pt x="25" y="26"/>
                    <a:pt x="28" y="39"/>
                  </a:cubicBezTo>
                  <a:cubicBezTo>
                    <a:pt x="33" y="61"/>
                    <a:pt x="44" y="90"/>
                    <a:pt x="60" y="106"/>
                  </a:cubicBezTo>
                  <a:cubicBezTo>
                    <a:pt x="67" y="112"/>
                    <a:pt x="71" y="118"/>
                    <a:pt x="73" y="127"/>
                  </a:cubicBezTo>
                  <a:cubicBezTo>
                    <a:pt x="73" y="130"/>
                    <a:pt x="76" y="152"/>
                    <a:pt x="78" y="152"/>
                  </a:cubicBezTo>
                  <a:cubicBezTo>
                    <a:pt x="64" y="154"/>
                    <a:pt x="40" y="154"/>
                    <a:pt x="30" y="143"/>
                  </a:cubicBezTo>
                  <a:cubicBezTo>
                    <a:pt x="22" y="134"/>
                    <a:pt x="19" y="115"/>
                    <a:pt x="14" y="103"/>
                  </a:cubicBezTo>
                  <a:cubicBezTo>
                    <a:pt x="8" y="87"/>
                    <a:pt x="4" y="69"/>
                    <a:pt x="3" y="52"/>
                  </a:cubicBezTo>
                  <a:cubicBezTo>
                    <a:pt x="2" y="47"/>
                    <a:pt x="0" y="2"/>
                    <a:pt x="2" y="2"/>
                  </a:cubicBezTo>
                  <a:cubicBezTo>
                    <a:pt x="2" y="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ḻíḍè">
              <a:extLst>
                <a:ext uri="{FF2B5EF4-FFF2-40B4-BE49-F238E27FC236}">
                  <a16:creationId xmlns:a16="http://schemas.microsoft.com/office/drawing/2014/main" id="{B9B21BAD-A400-4C53-A033-5FF9B5FB5E00}"/>
                </a:ext>
              </a:extLst>
            </p:cNvPr>
            <p:cNvSpPr/>
            <p:nvPr/>
          </p:nvSpPr>
          <p:spPr bwMode="auto">
            <a:xfrm>
              <a:off x="5503660" y="2635152"/>
              <a:ext cx="271391" cy="335109"/>
            </a:xfrm>
            <a:custGeom>
              <a:avLst/>
              <a:gdLst>
                <a:gd name="T0" fmla="*/ 48 w 55"/>
                <a:gd name="T1" fmla="*/ 33 h 68"/>
                <a:gd name="T2" fmla="*/ 41 w 55"/>
                <a:gd name="T3" fmla="*/ 0 h 68"/>
                <a:gd name="T4" fmla="*/ 6 w 55"/>
                <a:gd name="T5" fmla="*/ 26 h 68"/>
                <a:gd name="T6" fmla="*/ 0 w 55"/>
                <a:gd name="T7" fmla="*/ 30 h 68"/>
                <a:gd name="T8" fmla="*/ 7 w 55"/>
                <a:gd name="T9" fmla="*/ 46 h 68"/>
                <a:gd name="T10" fmla="*/ 23 w 55"/>
                <a:gd name="T11" fmla="*/ 68 h 68"/>
                <a:gd name="T12" fmla="*/ 55 w 55"/>
                <a:gd name="T13" fmla="*/ 64 h 68"/>
                <a:gd name="T14" fmla="*/ 48 w 55"/>
                <a:gd name="T15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8">
                  <a:moveTo>
                    <a:pt x="48" y="33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1" y="10"/>
                    <a:pt x="18" y="18"/>
                    <a:pt x="6" y="26"/>
                  </a:cubicBezTo>
                  <a:cubicBezTo>
                    <a:pt x="4" y="27"/>
                    <a:pt x="2" y="29"/>
                    <a:pt x="0" y="3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55" y="64"/>
                    <a:pt x="55" y="64"/>
                    <a:pt x="55" y="64"/>
                  </a:cubicBezTo>
                  <a:lnTo>
                    <a:pt x="48" y="33"/>
                  </a:ln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ṥľîḓe">
              <a:extLst>
                <a:ext uri="{FF2B5EF4-FFF2-40B4-BE49-F238E27FC236}">
                  <a16:creationId xmlns:a16="http://schemas.microsoft.com/office/drawing/2014/main" id="{FD986483-9D4C-463E-A234-C96DA8A5A5F4}"/>
                </a:ext>
              </a:extLst>
            </p:cNvPr>
            <p:cNvSpPr/>
            <p:nvPr/>
          </p:nvSpPr>
          <p:spPr bwMode="auto">
            <a:xfrm>
              <a:off x="5402183" y="2592674"/>
              <a:ext cx="304430" cy="245432"/>
            </a:xfrm>
            <a:custGeom>
              <a:avLst/>
              <a:gdLst>
                <a:gd name="T0" fmla="*/ 62 w 62"/>
                <a:gd name="T1" fmla="*/ 9 h 50"/>
                <a:gd name="T2" fmla="*/ 62 w 62"/>
                <a:gd name="T3" fmla="*/ 7 h 50"/>
                <a:gd name="T4" fmla="*/ 16 w 62"/>
                <a:gd name="T5" fmla="*/ 0 h 50"/>
                <a:gd name="T6" fmla="*/ 7 w 62"/>
                <a:gd name="T7" fmla="*/ 18 h 50"/>
                <a:gd name="T8" fmla="*/ 14 w 62"/>
                <a:gd name="T9" fmla="*/ 50 h 50"/>
                <a:gd name="T10" fmla="*/ 21 w 62"/>
                <a:gd name="T11" fmla="*/ 39 h 50"/>
                <a:gd name="T12" fmla="*/ 27 w 62"/>
                <a:gd name="T13" fmla="*/ 35 h 50"/>
                <a:gd name="T14" fmla="*/ 62 w 62"/>
                <a:gd name="T1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0">
                  <a:moveTo>
                    <a:pt x="62" y="9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7" y="18"/>
                    <a:pt x="7" y="18"/>
                  </a:cubicBezTo>
                  <a:cubicBezTo>
                    <a:pt x="0" y="29"/>
                    <a:pt x="7" y="41"/>
                    <a:pt x="14" y="50"/>
                  </a:cubicBezTo>
                  <a:cubicBezTo>
                    <a:pt x="15" y="49"/>
                    <a:pt x="19" y="30"/>
                    <a:pt x="21" y="39"/>
                  </a:cubicBezTo>
                  <a:cubicBezTo>
                    <a:pt x="23" y="38"/>
                    <a:pt x="25" y="36"/>
                    <a:pt x="27" y="35"/>
                  </a:cubicBezTo>
                  <a:cubicBezTo>
                    <a:pt x="39" y="27"/>
                    <a:pt x="52" y="19"/>
                    <a:pt x="62" y="9"/>
                  </a:cubicBezTo>
                  <a:close/>
                </a:path>
              </a:pathLst>
            </a:custGeom>
            <a:solidFill>
              <a:srgbClr val="D3A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ṧlíḋè">
              <a:extLst>
                <a:ext uri="{FF2B5EF4-FFF2-40B4-BE49-F238E27FC236}">
                  <a16:creationId xmlns:a16="http://schemas.microsoft.com/office/drawing/2014/main" id="{90E5E64C-BEB4-486B-8FAC-27280C15B12F}"/>
                </a:ext>
              </a:extLst>
            </p:cNvPr>
            <p:cNvSpPr/>
            <p:nvPr/>
          </p:nvSpPr>
          <p:spPr bwMode="auto">
            <a:xfrm>
              <a:off x="4429896" y="2838106"/>
              <a:ext cx="1132762" cy="1248398"/>
            </a:xfrm>
            <a:custGeom>
              <a:avLst/>
              <a:gdLst>
                <a:gd name="T0" fmla="*/ 0 w 231"/>
                <a:gd name="T1" fmla="*/ 77 h 255"/>
                <a:gd name="T2" fmla="*/ 0 w 231"/>
                <a:gd name="T3" fmla="*/ 33 h 255"/>
                <a:gd name="T4" fmla="*/ 22 w 231"/>
                <a:gd name="T5" fmla="*/ 7 h 255"/>
                <a:gd name="T6" fmla="*/ 62 w 231"/>
                <a:gd name="T7" fmla="*/ 0 h 255"/>
                <a:gd name="T8" fmla="*/ 80 w 231"/>
                <a:gd name="T9" fmla="*/ 21 h 255"/>
                <a:gd name="T10" fmla="*/ 99 w 231"/>
                <a:gd name="T11" fmla="*/ 87 h 255"/>
                <a:gd name="T12" fmla="*/ 117 w 231"/>
                <a:gd name="T13" fmla="*/ 162 h 255"/>
                <a:gd name="T14" fmla="*/ 111 w 231"/>
                <a:gd name="T15" fmla="*/ 181 h 255"/>
                <a:gd name="T16" fmla="*/ 129 w 231"/>
                <a:gd name="T17" fmla="*/ 172 h 255"/>
                <a:gd name="T18" fmla="*/ 124 w 231"/>
                <a:gd name="T19" fmla="*/ 195 h 255"/>
                <a:gd name="T20" fmla="*/ 195 w 231"/>
                <a:gd name="T21" fmla="*/ 195 h 255"/>
                <a:gd name="T22" fmla="*/ 226 w 231"/>
                <a:gd name="T23" fmla="*/ 201 h 255"/>
                <a:gd name="T24" fmla="*/ 231 w 231"/>
                <a:gd name="T25" fmla="*/ 241 h 255"/>
                <a:gd name="T26" fmla="*/ 148 w 231"/>
                <a:gd name="T27" fmla="*/ 251 h 255"/>
                <a:gd name="T28" fmla="*/ 80 w 231"/>
                <a:gd name="T29" fmla="*/ 239 h 255"/>
                <a:gd name="T30" fmla="*/ 54 w 231"/>
                <a:gd name="T31" fmla="*/ 218 h 255"/>
                <a:gd name="T32" fmla="*/ 34 w 231"/>
                <a:gd name="T33" fmla="*/ 179 h 255"/>
                <a:gd name="T34" fmla="*/ 20 w 231"/>
                <a:gd name="T35" fmla="*/ 130 h 255"/>
                <a:gd name="T36" fmla="*/ 0 w 231"/>
                <a:gd name="T37" fmla="*/ 7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255">
                  <a:moveTo>
                    <a:pt x="0" y="77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226" y="201"/>
                    <a:pt x="226" y="201"/>
                    <a:pt x="226" y="20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04" y="245"/>
                    <a:pt x="175" y="255"/>
                    <a:pt x="148" y="251"/>
                  </a:cubicBezTo>
                  <a:cubicBezTo>
                    <a:pt x="127" y="248"/>
                    <a:pt x="99" y="249"/>
                    <a:pt x="80" y="239"/>
                  </a:cubicBezTo>
                  <a:cubicBezTo>
                    <a:pt x="68" y="232"/>
                    <a:pt x="57" y="236"/>
                    <a:pt x="54" y="218"/>
                  </a:cubicBezTo>
                  <a:cubicBezTo>
                    <a:pt x="52" y="204"/>
                    <a:pt x="40" y="192"/>
                    <a:pt x="34" y="179"/>
                  </a:cubicBezTo>
                  <a:cubicBezTo>
                    <a:pt x="26" y="164"/>
                    <a:pt x="28" y="145"/>
                    <a:pt x="20" y="13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ṡ1iḓe">
              <a:extLst>
                <a:ext uri="{FF2B5EF4-FFF2-40B4-BE49-F238E27FC236}">
                  <a16:creationId xmlns:a16="http://schemas.microsoft.com/office/drawing/2014/main" id="{B845F8A8-34E0-46B8-A961-8528B9440A83}"/>
                </a:ext>
              </a:extLst>
            </p:cNvPr>
            <p:cNvSpPr/>
            <p:nvPr/>
          </p:nvSpPr>
          <p:spPr bwMode="auto">
            <a:xfrm>
              <a:off x="5539059" y="3822193"/>
              <a:ext cx="113276" cy="195873"/>
            </a:xfrm>
            <a:custGeom>
              <a:avLst/>
              <a:gdLst>
                <a:gd name="T0" fmla="*/ 0 w 48"/>
                <a:gd name="T1" fmla="*/ 0 h 83"/>
                <a:gd name="T2" fmla="*/ 37 w 48"/>
                <a:gd name="T3" fmla="*/ 0 h 83"/>
                <a:gd name="T4" fmla="*/ 48 w 48"/>
                <a:gd name="T5" fmla="*/ 83 h 83"/>
                <a:gd name="T6" fmla="*/ 10 w 48"/>
                <a:gd name="T7" fmla="*/ 83 h 83"/>
                <a:gd name="T8" fmla="*/ 0 w 4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3">
                  <a:moveTo>
                    <a:pt x="0" y="0"/>
                  </a:moveTo>
                  <a:lnTo>
                    <a:pt x="37" y="0"/>
                  </a:lnTo>
                  <a:lnTo>
                    <a:pt x="48" y="83"/>
                  </a:lnTo>
                  <a:lnTo>
                    <a:pt x="1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ṥľiḍê">
              <a:extLst>
                <a:ext uri="{FF2B5EF4-FFF2-40B4-BE49-F238E27FC236}">
                  <a16:creationId xmlns:a16="http://schemas.microsoft.com/office/drawing/2014/main" id="{78BB1B37-E81B-4F1C-86C5-63126C40F7BD}"/>
                </a:ext>
              </a:extLst>
            </p:cNvPr>
            <p:cNvSpPr/>
            <p:nvPr/>
          </p:nvSpPr>
          <p:spPr bwMode="auto">
            <a:xfrm>
              <a:off x="5616936" y="2920703"/>
              <a:ext cx="176994" cy="103837"/>
            </a:xfrm>
            <a:custGeom>
              <a:avLst/>
              <a:gdLst>
                <a:gd name="T0" fmla="*/ 0 w 75"/>
                <a:gd name="T1" fmla="*/ 44 h 44"/>
                <a:gd name="T2" fmla="*/ 0 w 75"/>
                <a:gd name="T3" fmla="*/ 21 h 44"/>
                <a:gd name="T4" fmla="*/ 67 w 75"/>
                <a:gd name="T5" fmla="*/ 0 h 44"/>
                <a:gd name="T6" fmla="*/ 75 w 75"/>
                <a:gd name="T7" fmla="*/ 42 h 44"/>
                <a:gd name="T8" fmla="*/ 0 w 7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4">
                  <a:moveTo>
                    <a:pt x="0" y="44"/>
                  </a:moveTo>
                  <a:lnTo>
                    <a:pt x="0" y="21"/>
                  </a:lnTo>
                  <a:lnTo>
                    <a:pt x="67" y="0"/>
                  </a:lnTo>
                  <a:lnTo>
                    <a:pt x="75" y="42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ļide">
              <a:extLst>
                <a:ext uri="{FF2B5EF4-FFF2-40B4-BE49-F238E27FC236}">
                  <a16:creationId xmlns:a16="http://schemas.microsoft.com/office/drawing/2014/main" id="{3D781F98-4059-4828-B86B-B2C056095E2A}"/>
                </a:ext>
              </a:extLst>
            </p:cNvPr>
            <p:cNvSpPr/>
            <p:nvPr/>
          </p:nvSpPr>
          <p:spPr bwMode="auto">
            <a:xfrm>
              <a:off x="4939639" y="5533135"/>
              <a:ext cx="795293" cy="585260"/>
            </a:xfrm>
            <a:custGeom>
              <a:avLst/>
              <a:gdLst>
                <a:gd name="T0" fmla="*/ 33 w 162"/>
                <a:gd name="T1" fmla="*/ 0 h 119"/>
                <a:gd name="T2" fmla="*/ 50 w 162"/>
                <a:gd name="T3" fmla="*/ 31 h 119"/>
                <a:gd name="T4" fmla="*/ 75 w 162"/>
                <a:gd name="T5" fmla="*/ 51 h 119"/>
                <a:gd name="T6" fmla="*/ 88 w 162"/>
                <a:gd name="T7" fmla="*/ 51 h 119"/>
                <a:gd name="T8" fmla="*/ 104 w 162"/>
                <a:gd name="T9" fmla="*/ 74 h 119"/>
                <a:gd name="T10" fmla="*/ 145 w 162"/>
                <a:gd name="T11" fmla="*/ 98 h 119"/>
                <a:gd name="T12" fmla="*/ 153 w 162"/>
                <a:gd name="T13" fmla="*/ 103 h 119"/>
                <a:gd name="T14" fmla="*/ 117 w 162"/>
                <a:gd name="T15" fmla="*/ 112 h 119"/>
                <a:gd name="T16" fmla="*/ 84 w 162"/>
                <a:gd name="T17" fmla="*/ 106 h 119"/>
                <a:gd name="T18" fmla="*/ 61 w 162"/>
                <a:gd name="T19" fmla="*/ 90 h 119"/>
                <a:gd name="T20" fmla="*/ 40 w 162"/>
                <a:gd name="T21" fmla="*/ 71 h 119"/>
                <a:gd name="T22" fmla="*/ 32 w 162"/>
                <a:gd name="T23" fmla="*/ 61 h 119"/>
                <a:gd name="T24" fmla="*/ 23 w 162"/>
                <a:gd name="T25" fmla="*/ 59 h 119"/>
                <a:gd name="T26" fmla="*/ 0 w 162"/>
                <a:gd name="T27" fmla="*/ 37 h 119"/>
                <a:gd name="T28" fmla="*/ 3 w 162"/>
                <a:gd name="T29" fmla="*/ 29 h 119"/>
                <a:gd name="T30" fmla="*/ 33 w 162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19">
                  <a:moveTo>
                    <a:pt x="33" y="0"/>
                  </a:moveTo>
                  <a:cubicBezTo>
                    <a:pt x="32" y="0"/>
                    <a:pt x="49" y="28"/>
                    <a:pt x="50" y="31"/>
                  </a:cubicBezTo>
                  <a:cubicBezTo>
                    <a:pt x="57" y="40"/>
                    <a:pt x="64" y="47"/>
                    <a:pt x="75" y="51"/>
                  </a:cubicBezTo>
                  <a:cubicBezTo>
                    <a:pt x="80" y="52"/>
                    <a:pt x="88" y="51"/>
                    <a:pt x="88" y="51"/>
                  </a:cubicBezTo>
                  <a:cubicBezTo>
                    <a:pt x="88" y="51"/>
                    <a:pt x="99" y="70"/>
                    <a:pt x="104" y="74"/>
                  </a:cubicBezTo>
                  <a:cubicBezTo>
                    <a:pt x="115" y="85"/>
                    <a:pt x="130" y="94"/>
                    <a:pt x="145" y="98"/>
                  </a:cubicBezTo>
                  <a:cubicBezTo>
                    <a:pt x="148" y="99"/>
                    <a:pt x="152" y="100"/>
                    <a:pt x="153" y="103"/>
                  </a:cubicBezTo>
                  <a:cubicBezTo>
                    <a:pt x="162" y="119"/>
                    <a:pt x="123" y="113"/>
                    <a:pt x="117" y="112"/>
                  </a:cubicBezTo>
                  <a:cubicBezTo>
                    <a:pt x="106" y="110"/>
                    <a:pt x="95" y="108"/>
                    <a:pt x="84" y="106"/>
                  </a:cubicBezTo>
                  <a:cubicBezTo>
                    <a:pt x="77" y="105"/>
                    <a:pt x="66" y="95"/>
                    <a:pt x="61" y="90"/>
                  </a:cubicBezTo>
                  <a:cubicBezTo>
                    <a:pt x="53" y="85"/>
                    <a:pt x="46" y="78"/>
                    <a:pt x="40" y="71"/>
                  </a:cubicBezTo>
                  <a:cubicBezTo>
                    <a:pt x="37" y="68"/>
                    <a:pt x="35" y="63"/>
                    <a:pt x="32" y="61"/>
                  </a:cubicBezTo>
                  <a:cubicBezTo>
                    <a:pt x="29" y="60"/>
                    <a:pt x="26" y="60"/>
                    <a:pt x="23" y="59"/>
                  </a:cubicBezTo>
                  <a:cubicBezTo>
                    <a:pt x="17" y="56"/>
                    <a:pt x="0" y="37"/>
                    <a:pt x="0" y="37"/>
                  </a:cubicBezTo>
                  <a:cubicBezTo>
                    <a:pt x="0" y="37"/>
                    <a:pt x="1" y="31"/>
                    <a:pt x="3" y="29"/>
                  </a:cubicBezTo>
                  <a:cubicBezTo>
                    <a:pt x="11" y="16"/>
                    <a:pt x="21" y="8"/>
                    <a:pt x="33" y="0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líďê">
              <a:extLst>
                <a:ext uri="{FF2B5EF4-FFF2-40B4-BE49-F238E27FC236}">
                  <a16:creationId xmlns:a16="http://schemas.microsoft.com/office/drawing/2014/main" id="{358B5924-D624-43BA-B2AB-5F6E0FE141BF}"/>
                </a:ext>
              </a:extLst>
            </p:cNvPr>
            <p:cNvSpPr/>
            <p:nvPr/>
          </p:nvSpPr>
          <p:spPr bwMode="auto">
            <a:xfrm>
              <a:off x="5961484" y="5606293"/>
              <a:ext cx="854291" cy="313869"/>
            </a:xfrm>
            <a:custGeom>
              <a:avLst/>
              <a:gdLst>
                <a:gd name="T0" fmla="*/ 2 w 174"/>
                <a:gd name="T1" fmla="*/ 11 h 64"/>
                <a:gd name="T2" fmla="*/ 1 w 174"/>
                <a:gd name="T3" fmla="*/ 25 h 64"/>
                <a:gd name="T4" fmla="*/ 3 w 174"/>
                <a:gd name="T5" fmla="*/ 52 h 64"/>
                <a:gd name="T6" fmla="*/ 36 w 174"/>
                <a:gd name="T7" fmla="*/ 55 h 64"/>
                <a:gd name="T8" fmla="*/ 48 w 174"/>
                <a:gd name="T9" fmla="*/ 51 h 64"/>
                <a:gd name="T10" fmla="*/ 80 w 174"/>
                <a:gd name="T11" fmla="*/ 57 h 64"/>
                <a:gd name="T12" fmla="*/ 134 w 174"/>
                <a:gd name="T13" fmla="*/ 62 h 64"/>
                <a:gd name="T14" fmla="*/ 165 w 174"/>
                <a:gd name="T15" fmla="*/ 60 h 64"/>
                <a:gd name="T16" fmla="*/ 156 w 174"/>
                <a:gd name="T17" fmla="*/ 46 h 64"/>
                <a:gd name="T18" fmla="*/ 130 w 174"/>
                <a:gd name="T19" fmla="*/ 43 h 64"/>
                <a:gd name="T20" fmla="*/ 106 w 174"/>
                <a:gd name="T21" fmla="*/ 31 h 64"/>
                <a:gd name="T22" fmla="*/ 77 w 174"/>
                <a:gd name="T23" fmla="*/ 12 h 64"/>
                <a:gd name="T24" fmla="*/ 65 w 174"/>
                <a:gd name="T25" fmla="*/ 18 h 64"/>
                <a:gd name="T26" fmla="*/ 50 w 174"/>
                <a:gd name="T27" fmla="*/ 19 h 64"/>
                <a:gd name="T28" fmla="*/ 20 w 174"/>
                <a:gd name="T29" fmla="*/ 13 h 64"/>
                <a:gd name="T30" fmla="*/ 4 w 174"/>
                <a:gd name="T31" fmla="*/ 0 h 64"/>
                <a:gd name="T32" fmla="*/ 2 w 174"/>
                <a:gd name="T33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4" h="64">
                  <a:moveTo>
                    <a:pt x="2" y="11"/>
                  </a:moveTo>
                  <a:cubicBezTo>
                    <a:pt x="1" y="16"/>
                    <a:pt x="0" y="20"/>
                    <a:pt x="1" y="25"/>
                  </a:cubicBezTo>
                  <a:cubicBezTo>
                    <a:pt x="1" y="34"/>
                    <a:pt x="2" y="43"/>
                    <a:pt x="3" y="52"/>
                  </a:cubicBezTo>
                  <a:cubicBezTo>
                    <a:pt x="14" y="54"/>
                    <a:pt x="25" y="57"/>
                    <a:pt x="36" y="55"/>
                  </a:cubicBezTo>
                  <a:cubicBezTo>
                    <a:pt x="41" y="54"/>
                    <a:pt x="44" y="52"/>
                    <a:pt x="48" y="51"/>
                  </a:cubicBezTo>
                  <a:cubicBezTo>
                    <a:pt x="61" y="48"/>
                    <a:pt x="68" y="54"/>
                    <a:pt x="80" y="57"/>
                  </a:cubicBezTo>
                  <a:cubicBezTo>
                    <a:pt x="97" y="62"/>
                    <a:pt x="116" y="63"/>
                    <a:pt x="134" y="62"/>
                  </a:cubicBezTo>
                  <a:cubicBezTo>
                    <a:pt x="141" y="61"/>
                    <a:pt x="159" y="64"/>
                    <a:pt x="165" y="60"/>
                  </a:cubicBezTo>
                  <a:cubicBezTo>
                    <a:pt x="174" y="55"/>
                    <a:pt x="163" y="46"/>
                    <a:pt x="156" y="46"/>
                  </a:cubicBezTo>
                  <a:cubicBezTo>
                    <a:pt x="147" y="45"/>
                    <a:pt x="139" y="45"/>
                    <a:pt x="130" y="43"/>
                  </a:cubicBezTo>
                  <a:cubicBezTo>
                    <a:pt x="121" y="41"/>
                    <a:pt x="113" y="36"/>
                    <a:pt x="106" y="31"/>
                  </a:cubicBezTo>
                  <a:cubicBezTo>
                    <a:pt x="103" y="29"/>
                    <a:pt x="79" y="11"/>
                    <a:pt x="77" y="12"/>
                  </a:cubicBezTo>
                  <a:cubicBezTo>
                    <a:pt x="73" y="15"/>
                    <a:pt x="71" y="17"/>
                    <a:pt x="65" y="18"/>
                  </a:cubicBezTo>
                  <a:cubicBezTo>
                    <a:pt x="60" y="18"/>
                    <a:pt x="55" y="19"/>
                    <a:pt x="50" y="19"/>
                  </a:cubicBezTo>
                  <a:cubicBezTo>
                    <a:pt x="40" y="19"/>
                    <a:pt x="29" y="18"/>
                    <a:pt x="20" y="13"/>
                  </a:cubicBezTo>
                  <a:cubicBezTo>
                    <a:pt x="14" y="9"/>
                    <a:pt x="9" y="5"/>
                    <a:pt x="4" y="0"/>
                  </a:cubicBezTo>
                  <a:cubicBezTo>
                    <a:pt x="4" y="4"/>
                    <a:pt x="3" y="8"/>
                    <a:pt x="2" y="11"/>
                  </a:cubicBezTo>
                  <a:close/>
                </a:path>
              </a:pathLst>
            </a:custGeom>
            <a:solidFill>
              <a:srgbClr val="28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şḷîďê">
              <a:extLst>
                <a:ext uri="{FF2B5EF4-FFF2-40B4-BE49-F238E27FC236}">
                  <a16:creationId xmlns:a16="http://schemas.microsoft.com/office/drawing/2014/main" id="{91D3D7E5-6575-4512-B4AA-6E844C07E0EE}"/>
                </a:ext>
              </a:extLst>
            </p:cNvPr>
            <p:cNvSpPr/>
            <p:nvPr/>
          </p:nvSpPr>
          <p:spPr bwMode="auto">
            <a:xfrm>
              <a:off x="6839375" y="2965541"/>
              <a:ext cx="271391" cy="1073764"/>
            </a:xfrm>
            <a:custGeom>
              <a:avLst/>
              <a:gdLst>
                <a:gd name="T0" fmla="*/ 32 w 55"/>
                <a:gd name="T1" fmla="*/ 111 h 219"/>
                <a:gd name="T2" fmla="*/ 46 w 55"/>
                <a:gd name="T3" fmla="*/ 1 h 219"/>
                <a:gd name="T4" fmla="*/ 55 w 55"/>
                <a:gd name="T5" fmla="*/ 10 h 219"/>
                <a:gd name="T6" fmla="*/ 46 w 55"/>
                <a:gd name="T7" fmla="*/ 213 h 219"/>
                <a:gd name="T8" fmla="*/ 40 w 55"/>
                <a:gd name="T9" fmla="*/ 219 h 219"/>
                <a:gd name="T10" fmla="*/ 18 w 55"/>
                <a:gd name="T11" fmla="*/ 198 h 219"/>
                <a:gd name="T12" fmla="*/ 2 w 55"/>
                <a:gd name="T13" fmla="*/ 180 h 219"/>
                <a:gd name="T14" fmla="*/ 32 w 55"/>
                <a:gd name="T15" fmla="*/ 11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19">
                  <a:moveTo>
                    <a:pt x="32" y="111"/>
                  </a:moveTo>
                  <a:cubicBezTo>
                    <a:pt x="32" y="107"/>
                    <a:pt x="46" y="1"/>
                    <a:pt x="46" y="1"/>
                  </a:cubicBezTo>
                  <a:cubicBezTo>
                    <a:pt x="46" y="1"/>
                    <a:pt x="55" y="0"/>
                    <a:pt x="55" y="10"/>
                  </a:cubicBezTo>
                  <a:cubicBezTo>
                    <a:pt x="55" y="20"/>
                    <a:pt x="46" y="213"/>
                    <a:pt x="46" y="213"/>
                  </a:cubicBezTo>
                  <a:cubicBezTo>
                    <a:pt x="45" y="218"/>
                    <a:pt x="41" y="219"/>
                    <a:pt x="40" y="219"/>
                  </a:cubicBezTo>
                  <a:cubicBezTo>
                    <a:pt x="33" y="219"/>
                    <a:pt x="32" y="213"/>
                    <a:pt x="18" y="198"/>
                  </a:cubicBezTo>
                  <a:cubicBezTo>
                    <a:pt x="3" y="181"/>
                    <a:pt x="3" y="183"/>
                    <a:pt x="2" y="180"/>
                  </a:cubicBezTo>
                  <a:cubicBezTo>
                    <a:pt x="0" y="158"/>
                    <a:pt x="29" y="151"/>
                    <a:pt x="32" y="11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ś1iďè">
              <a:extLst>
                <a:ext uri="{FF2B5EF4-FFF2-40B4-BE49-F238E27FC236}">
                  <a16:creationId xmlns:a16="http://schemas.microsoft.com/office/drawing/2014/main" id="{91B0F902-04F8-4077-A923-FCC29863AF13}"/>
                </a:ext>
              </a:extLst>
            </p:cNvPr>
            <p:cNvSpPr/>
            <p:nvPr/>
          </p:nvSpPr>
          <p:spPr bwMode="auto">
            <a:xfrm>
              <a:off x="6011043" y="3970868"/>
              <a:ext cx="995887" cy="120356"/>
            </a:xfrm>
            <a:custGeom>
              <a:avLst/>
              <a:gdLst>
                <a:gd name="T0" fmla="*/ 203 w 203"/>
                <a:gd name="T1" fmla="*/ 9 h 25"/>
                <a:gd name="T2" fmla="*/ 192 w 203"/>
                <a:gd name="T3" fmla="*/ 25 h 25"/>
                <a:gd name="T4" fmla="*/ 14 w 203"/>
                <a:gd name="T5" fmla="*/ 25 h 25"/>
                <a:gd name="T6" fmla="*/ 0 w 203"/>
                <a:gd name="T7" fmla="*/ 11 h 25"/>
                <a:gd name="T8" fmla="*/ 203 w 203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5">
                  <a:moveTo>
                    <a:pt x="203" y="9"/>
                  </a:moveTo>
                  <a:cubicBezTo>
                    <a:pt x="203" y="9"/>
                    <a:pt x="201" y="22"/>
                    <a:pt x="192" y="25"/>
                  </a:cubicBezTo>
                  <a:cubicBezTo>
                    <a:pt x="180" y="25"/>
                    <a:pt x="14" y="25"/>
                    <a:pt x="14" y="25"/>
                  </a:cubicBezTo>
                  <a:cubicBezTo>
                    <a:pt x="14" y="25"/>
                    <a:pt x="3" y="21"/>
                    <a:pt x="0" y="11"/>
                  </a:cubicBezTo>
                  <a:cubicBezTo>
                    <a:pt x="64" y="0"/>
                    <a:pt x="203" y="9"/>
                    <a:pt x="203" y="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ľïḍê">
              <a:extLst>
                <a:ext uri="{FF2B5EF4-FFF2-40B4-BE49-F238E27FC236}">
                  <a16:creationId xmlns:a16="http://schemas.microsoft.com/office/drawing/2014/main" id="{4200CD6B-2A3E-4AAA-A2EA-751AB4E8A100}"/>
                </a:ext>
              </a:extLst>
            </p:cNvPr>
            <p:cNvSpPr/>
            <p:nvPr/>
          </p:nvSpPr>
          <p:spPr bwMode="auto">
            <a:xfrm>
              <a:off x="6844095" y="2965541"/>
              <a:ext cx="240712" cy="1052525"/>
            </a:xfrm>
            <a:custGeom>
              <a:avLst/>
              <a:gdLst>
                <a:gd name="T0" fmla="*/ 2 w 49"/>
                <a:gd name="T1" fmla="*/ 178 h 215"/>
                <a:gd name="T2" fmla="*/ 33 w 49"/>
                <a:gd name="T3" fmla="*/ 210 h 215"/>
                <a:gd name="T4" fmla="*/ 40 w 49"/>
                <a:gd name="T5" fmla="*/ 209 h 215"/>
                <a:gd name="T6" fmla="*/ 48 w 49"/>
                <a:gd name="T7" fmla="*/ 10 h 215"/>
                <a:gd name="T8" fmla="*/ 44 w 49"/>
                <a:gd name="T9" fmla="*/ 1 h 215"/>
                <a:gd name="T10" fmla="*/ 9 w 49"/>
                <a:gd name="T11" fmla="*/ 22 h 215"/>
                <a:gd name="T12" fmla="*/ 6 w 49"/>
                <a:gd name="T13" fmla="*/ 31 h 215"/>
                <a:gd name="T14" fmla="*/ 0 w 49"/>
                <a:gd name="T15" fmla="*/ 172 h 215"/>
                <a:gd name="T16" fmla="*/ 2 w 49"/>
                <a:gd name="T17" fmla="*/ 17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15">
                  <a:moveTo>
                    <a:pt x="2" y="178"/>
                  </a:moveTo>
                  <a:cubicBezTo>
                    <a:pt x="33" y="210"/>
                    <a:pt x="33" y="210"/>
                    <a:pt x="33" y="210"/>
                  </a:cubicBezTo>
                  <a:cubicBezTo>
                    <a:pt x="35" y="213"/>
                    <a:pt x="40" y="215"/>
                    <a:pt x="40" y="20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3"/>
                    <a:pt x="6" y="27"/>
                    <a:pt x="6" y="31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1" y="177"/>
                    <a:pt x="2" y="178"/>
                  </a:cubicBezTo>
                  <a:close/>
                </a:path>
              </a:pathLst>
            </a:custGeom>
            <a:solidFill>
              <a:srgbClr val="849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š1îḑê">
              <a:extLst>
                <a:ext uri="{FF2B5EF4-FFF2-40B4-BE49-F238E27FC236}">
                  <a16:creationId xmlns:a16="http://schemas.microsoft.com/office/drawing/2014/main" id="{EFB2A0F1-9ED8-4D56-B2A7-FC4F1E510760}"/>
                </a:ext>
              </a:extLst>
            </p:cNvPr>
            <p:cNvSpPr/>
            <p:nvPr/>
          </p:nvSpPr>
          <p:spPr bwMode="auto">
            <a:xfrm>
              <a:off x="6853535" y="3048139"/>
              <a:ext cx="207673" cy="896770"/>
            </a:xfrm>
            <a:custGeom>
              <a:avLst/>
              <a:gdLst>
                <a:gd name="T0" fmla="*/ 0 w 88"/>
                <a:gd name="T1" fmla="*/ 318 h 380"/>
                <a:gd name="T2" fmla="*/ 71 w 88"/>
                <a:gd name="T3" fmla="*/ 380 h 380"/>
                <a:gd name="T4" fmla="*/ 88 w 88"/>
                <a:gd name="T5" fmla="*/ 0 h 380"/>
                <a:gd name="T6" fmla="*/ 13 w 88"/>
                <a:gd name="T7" fmla="*/ 35 h 380"/>
                <a:gd name="T8" fmla="*/ 0 w 88"/>
                <a:gd name="T9" fmla="*/ 3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80">
                  <a:moveTo>
                    <a:pt x="0" y="318"/>
                  </a:moveTo>
                  <a:lnTo>
                    <a:pt x="71" y="380"/>
                  </a:lnTo>
                  <a:lnTo>
                    <a:pt x="88" y="0"/>
                  </a:lnTo>
                  <a:lnTo>
                    <a:pt x="13" y="35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ḷidé">
              <a:extLst>
                <a:ext uri="{FF2B5EF4-FFF2-40B4-BE49-F238E27FC236}">
                  <a16:creationId xmlns:a16="http://schemas.microsoft.com/office/drawing/2014/main" id="{6AB6E9A7-8037-48A3-9143-FA74EDDFE948}"/>
                </a:ext>
              </a:extLst>
            </p:cNvPr>
            <p:cNvSpPr/>
            <p:nvPr/>
          </p:nvSpPr>
          <p:spPr bwMode="auto">
            <a:xfrm>
              <a:off x="6992770" y="3024539"/>
              <a:ext cx="23599" cy="23599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6 h 10"/>
                <a:gd name="T4" fmla="*/ 10 w 10"/>
                <a:gd name="T5" fmla="*/ 0 h 10"/>
                <a:gd name="T6" fmla="*/ 0 w 10"/>
                <a:gd name="T7" fmla="*/ 4 h 10"/>
                <a:gd name="T8" fmla="*/ 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ļíḋé">
              <a:extLst>
                <a:ext uri="{FF2B5EF4-FFF2-40B4-BE49-F238E27FC236}">
                  <a16:creationId xmlns:a16="http://schemas.microsoft.com/office/drawing/2014/main" id="{298A7513-1D57-4B3B-A5B3-0E7F049E55D8}"/>
                </a:ext>
              </a:extLst>
            </p:cNvPr>
            <p:cNvSpPr/>
            <p:nvPr/>
          </p:nvSpPr>
          <p:spPr bwMode="auto">
            <a:xfrm>
              <a:off x="6912533" y="3071738"/>
              <a:ext cx="16519" cy="25959"/>
            </a:xfrm>
            <a:custGeom>
              <a:avLst/>
              <a:gdLst>
                <a:gd name="T0" fmla="*/ 0 w 7"/>
                <a:gd name="T1" fmla="*/ 11 h 11"/>
                <a:gd name="T2" fmla="*/ 7 w 7"/>
                <a:gd name="T3" fmla="*/ 9 h 11"/>
                <a:gd name="T4" fmla="*/ 7 w 7"/>
                <a:gd name="T5" fmla="*/ 0 h 11"/>
                <a:gd name="T6" fmla="*/ 0 w 7"/>
                <a:gd name="T7" fmla="*/ 5 h 11"/>
                <a:gd name="T8" fmla="*/ 0 w 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7" y="9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$ļíḍe">
              <a:extLst>
                <a:ext uri="{FF2B5EF4-FFF2-40B4-BE49-F238E27FC236}">
                  <a16:creationId xmlns:a16="http://schemas.microsoft.com/office/drawing/2014/main" id="{13046C24-2BA1-49FE-9A3D-360DEFB9AA85}"/>
                </a:ext>
              </a:extLst>
            </p:cNvPr>
            <p:cNvSpPr/>
            <p:nvPr/>
          </p:nvSpPr>
          <p:spPr bwMode="auto">
            <a:xfrm>
              <a:off x="6907813" y="3867031"/>
              <a:ext cx="40119" cy="63718"/>
            </a:xfrm>
            <a:custGeom>
              <a:avLst/>
              <a:gdLst>
                <a:gd name="T0" fmla="*/ 0 w 17"/>
                <a:gd name="T1" fmla="*/ 12 h 27"/>
                <a:gd name="T2" fmla="*/ 15 w 17"/>
                <a:gd name="T3" fmla="*/ 27 h 27"/>
                <a:gd name="T4" fmla="*/ 17 w 17"/>
                <a:gd name="T5" fmla="*/ 12 h 27"/>
                <a:gd name="T6" fmla="*/ 2 w 17"/>
                <a:gd name="T7" fmla="*/ 0 h 27"/>
                <a:gd name="T8" fmla="*/ 0 w 1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0" y="12"/>
                  </a:moveTo>
                  <a:lnTo>
                    <a:pt x="15" y="27"/>
                  </a:lnTo>
                  <a:lnTo>
                    <a:pt x="17" y="1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š1ide">
              <a:extLst>
                <a:ext uri="{FF2B5EF4-FFF2-40B4-BE49-F238E27FC236}">
                  <a16:creationId xmlns:a16="http://schemas.microsoft.com/office/drawing/2014/main" id="{90E73923-F4F1-44BA-951E-3A80B30D68FB}"/>
                </a:ext>
              </a:extLst>
            </p:cNvPr>
            <p:cNvSpPr/>
            <p:nvPr/>
          </p:nvSpPr>
          <p:spPr bwMode="auto">
            <a:xfrm>
              <a:off x="6865334" y="3057578"/>
              <a:ext cx="186434" cy="873171"/>
            </a:xfrm>
            <a:custGeom>
              <a:avLst/>
              <a:gdLst>
                <a:gd name="T0" fmla="*/ 0 w 79"/>
                <a:gd name="T1" fmla="*/ 312 h 370"/>
                <a:gd name="T2" fmla="*/ 66 w 79"/>
                <a:gd name="T3" fmla="*/ 370 h 370"/>
                <a:gd name="T4" fmla="*/ 79 w 79"/>
                <a:gd name="T5" fmla="*/ 0 h 370"/>
                <a:gd name="T6" fmla="*/ 10 w 79"/>
                <a:gd name="T7" fmla="*/ 31 h 370"/>
                <a:gd name="T8" fmla="*/ 0 w 79"/>
                <a:gd name="T9" fmla="*/ 312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70">
                  <a:moveTo>
                    <a:pt x="0" y="312"/>
                  </a:moveTo>
                  <a:lnTo>
                    <a:pt x="66" y="370"/>
                  </a:lnTo>
                  <a:lnTo>
                    <a:pt x="79" y="0"/>
                  </a:lnTo>
                  <a:lnTo>
                    <a:pt x="10" y="31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ľíḍê">
              <a:extLst>
                <a:ext uri="{FF2B5EF4-FFF2-40B4-BE49-F238E27FC236}">
                  <a16:creationId xmlns:a16="http://schemas.microsoft.com/office/drawing/2014/main" id="{2046B69F-663C-4D63-971C-8D03F0892302}"/>
                </a:ext>
              </a:extLst>
            </p:cNvPr>
            <p:cNvSpPr/>
            <p:nvPr/>
          </p:nvSpPr>
          <p:spPr bwMode="auto">
            <a:xfrm>
              <a:off x="6780377" y="3843432"/>
              <a:ext cx="226552" cy="191154"/>
            </a:xfrm>
            <a:custGeom>
              <a:avLst/>
              <a:gdLst>
                <a:gd name="T0" fmla="*/ 2 w 46"/>
                <a:gd name="T1" fmla="*/ 0 h 39"/>
                <a:gd name="T2" fmla="*/ 15 w 46"/>
                <a:gd name="T3" fmla="*/ 1 h 39"/>
                <a:gd name="T4" fmla="*/ 44 w 46"/>
                <a:gd name="T5" fmla="*/ 35 h 39"/>
                <a:gd name="T6" fmla="*/ 32 w 46"/>
                <a:gd name="T7" fmla="*/ 39 h 39"/>
                <a:gd name="T8" fmla="*/ 29 w 46"/>
                <a:gd name="T9" fmla="*/ 39 h 39"/>
                <a:gd name="T10" fmla="*/ 0 w 46"/>
                <a:gd name="T11" fmla="*/ 0 h 39"/>
                <a:gd name="T12" fmla="*/ 2 w 46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9">
                  <a:moveTo>
                    <a:pt x="2" y="0"/>
                  </a:moveTo>
                  <a:cubicBezTo>
                    <a:pt x="8" y="0"/>
                    <a:pt x="14" y="0"/>
                    <a:pt x="15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6" y="37"/>
                    <a:pt x="40" y="39"/>
                    <a:pt x="32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5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ľïdè">
              <a:extLst>
                <a:ext uri="{FF2B5EF4-FFF2-40B4-BE49-F238E27FC236}">
                  <a16:creationId xmlns:a16="http://schemas.microsoft.com/office/drawing/2014/main" id="{01A17968-48EB-4F91-825E-CB282D2A7BFE}"/>
                </a:ext>
              </a:extLst>
            </p:cNvPr>
            <p:cNvSpPr/>
            <p:nvPr/>
          </p:nvSpPr>
          <p:spPr bwMode="auto">
            <a:xfrm>
              <a:off x="5999243" y="3843432"/>
              <a:ext cx="934529" cy="191154"/>
            </a:xfrm>
            <a:custGeom>
              <a:avLst/>
              <a:gdLst>
                <a:gd name="T0" fmla="*/ 32 w 190"/>
                <a:gd name="T1" fmla="*/ 1 h 39"/>
                <a:gd name="T2" fmla="*/ 160 w 190"/>
                <a:gd name="T3" fmla="*/ 0 h 39"/>
                <a:gd name="T4" fmla="*/ 190 w 190"/>
                <a:gd name="T5" fmla="*/ 39 h 39"/>
                <a:gd name="T6" fmla="*/ 14 w 190"/>
                <a:gd name="T7" fmla="*/ 39 h 39"/>
                <a:gd name="T8" fmla="*/ 1 w 190"/>
                <a:gd name="T9" fmla="*/ 35 h 39"/>
                <a:gd name="T10" fmla="*/ 20 w 190"/>
                <a:gd name="T11" fmla="*/ 3 h 39"/>
                <a:gd name="T12" fmla="*/ 32 w 190"/>
                <a:gd name="T13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39">
                  <a:moveTo>
                    <a:pt x="32" y="1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7"/>
                    <a:pt x="1" y="3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6" y="1"/>
                    <a:pt x="32" y="1"/>
                  </a:cubicBezTo>
                  <a:close/>
                </a:path>
              </a:pathLst>
            </a:custGeom>
            <a:solidFill>
              <a:srgbClr val="849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ṥlíde">
              <a:extLst>
                <a:ext uri="{FF2B5EF4-FFF2-40B4-BE49-F238E27FC236}">
                  <a16:creationId xmlns:a16="http://schemas.microsoft.com/office/drawing/2014/main" id="{A48DD4BD-13E2-4D92-B197-C32CA5A82B5C}"/>
                </a:ext>
              </a:extLst>
            </p:cNvPr>
            <p:cNvSpPr/>
            <p:nvPr/>
          </p:nvSpPr>
          <p:spPr bwMode="auto">
            <a:xfrm>
              <a:off x="6112519" y="3911870"/>
              <a:ext cx="181714" cy="33039"/>
            </a:xfrm>
            <a:custGeom>
              <a:avLst/>
              <a:gdLst>
                <a:gd name="T0" fmla="*/ 0 w 77"/>
                <a:gd name="T1" fmla="*/ 14 h 14"/>
                <a:gd name="T2" fmla="*/ 75 w 77"/>
                <a:gd name="T3" fmla="*/ 14 h 14"/>
                <a:gd name="T4" fmla="*/ 77 w 77"/>
                <a:gd name="T5" fmla="*/ 0 h 14"/>
                <a:gd name="T6" fmla="*/ 9 w 77"/>
                <a:gd name="T7" fmla="*/ 0 h 14"/>
                <a:gd name="T8" fmla="*/ 0 w 7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">
                  <a:moveTo>
                    <a:pt x="0" y="14"/>
                  </a:moveTo>
                  <a:lnTo>
                    <a:pt x="75" y="14"/>
                  </a:lnTo>
                  <a:lnTo>
                    <a:pt x="77" y="0"/>
                  </a:lnTo>
                  <a:lnTo>
                    <a:pt x="9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ḷîḍe">
              <a:extLst>
                <a:ext uri="{FF2B5EF4-FFF2-40B4-BE49-F238E27FC236}">
                  <a16:creationId xmlns:a16="http://schemas.microsoft.com/office/drawing/2014/main" id="{D6FACF32-67AA-438B-8C8F-0BE2764C6828}"/>
                </a:ext>
              </a:extLst>
            </p:cNvPr>
            <p:cNvSpPr/>
            <p:nvPr/>
          </p:nvSpPr>
          <p:spPr bwMode="auto">
            <a:xfrm>
              <a:off x="6138479" y="3916590"/>
              <a:ext cx="73158" cy="28319"/>
            </a:xfrm>
            <a:custGeom>
              <a:avLst/>
              <a:gdLst>
                <a:gd name="T0" fmla="*/ 31 w 31"/>
                <a:gd name="T1" fmla="*/ 0 h 12"/>
                <a:gd name="T2" fmla="*/ 27 w 31"/>
                <a:gd name="T3" fmla="*/ 12 h 12"/>
                <a:gd name="T4" fmla="*/ 0 w 31"/>
                <a:gd name="T5" fmla="*/ 12 h 12"/>
                <a:gd name="T6" fmla="*/ 6 w 31"/>
                <a:gd name="T7" fmla="*/ 0 h 12"/>
                <a:gd name="T8" fmla="*/ 31 w 3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2">
                  <a:moveTo>
                    <a:pt x="31" y="0"/>
                  </a:moveTo>
                  <a:lnTo>
                    <a:pt x="27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ľiďé">
              <a:extLst>
                <a:ext uri="{FF2B5EF4-FFF2-40B4-BE49-F238E27FC236}">
                  <a16:creationId xmlns:a16="http://schemas.microsoft.com/office/drawing/2014/main" id="{35371B31-CA61-4D87-9163-402F3F7207A5}"/>
                </a:ext>
              </a:extLst>
            </p:cNvPr>
            <p:cNvSpPr/>
            <p:nvPr/>
          </p:nvSpPr>
          <p:spPr bwMode="auto">
            <a:xfrm>
              <a:off x="6256475" y="3857591"/>
              <a:ext cx="33039" cy="14160"/>
            </a:xfrm>
            <a:custGeom>
              <a:avLst/>
              <a:gdLst>
                <a:gd name="T0" fmla="*/ 12 w 14"/>
                <a:gd name="T1" fmla="*/ 6 h 6"/>
                <a:gd name="T2" fmla="*/ 0 w 14"/>
                <a:gd name="T3" fmla="*/ 6 h 6"/>
                <a:gd name="T4" fmla="*/ 0 w 14"/>
                <a:gd name="T5" fmla="*/ 0 h 6"/>
                <a:gd name="T6" fmla="*/ 14 w 14"/>
                <a:gd name="T7" fmla="*/ 0 h 6"/>
                <a:gd name="T8" fmla="*/ 12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ṥľîḑè">
              <a:extLst>
                <a:ext uri="{FF2B5EF4-FFF2-40B4-BE49-F238E27FC236}">
                  <a16:creationId xmlns:a16="http://schemas.microsoft.com/office/drawing/2014/main" id="{BB368E65-37B2-43A1-9AE6-565D1916EA45}"/>
                </a:ext>
              </a:extLst>
            </p:cNvPr>
            <p:cNvSpPr/>
            <p:nvPr/>
          </p:nvSpPr>
          <p:spPr bwMode="auto">
            <a:xfrm>
              <a:off x="6185677" y="3857591"/>
              <a:ext cx="40119" cy="14160"/>
            </a:xfrm>
            <a:custGeom>
              <a:avLst/>
              <a:gdLst>
                <a:gd name="T0" fmla="*/ 17 w 17"/>
                <a:gd name="T1" fmla="*/ 0 h 6"/>
                <a:gd name="T2" fmla="*/ 15 w 17"/>
                <a:gd name="T3" fmla="*/ 6 h 6"/>
                <a:gd name="T4" fmla="*/ 0 w 17"/>
                <a:gd name="T5" fmla="*/ 6 h 6"/>
                <a:gd name="T6" fmla="*/ 3 w 17"/>
                <a:gd name="T7" fmla="*/ 0 h 6"/>
                <a:gd name="T8" fmla="*/ 17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lnTo>
                    <a:pt x="15" y="6"/>
                  </a:lnTo>
                  <a:lnTo>
                    <a:pt x="0" y="6"/>
                  </a:lnTo>
                  <a:lnTo>
                    <a:pt x="3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îḓe">
              <a:extLst>
                <a:ext uri="{FF2B5EF4-FFF2-40B4-BE49-F238E27FC236}">
                  <a16:creationId xmlns:a16="http://schemas.microsoft.com/office/drawing/2014/main" id="{65947B08-5BBB-47F2-997E-A395FBF75483}"/>
                </a:ext>
              </a:extLst>
            </p:cNvPr>
            <p:cNvSpPr/>
            <p:nvPr/>
          </p:nvSpPr>
          <p:spPr bwMode="auto">
            <a:xfrm>
              <a:off x="6171517" y="3989747"/>
              <a:ext cx="99117" cy="9440"/>
            </a:xfrm>
            <a:custGeom>
              <a:avLst/>
              <a:gdLst>
                <a:gd name="T0" fmla="*/ 42 w 42"/>
                <a:gd name="T1" fmla="*/ 0 h 4"/>
                <a:gd name="T2" fmla="*/ 42 w 42"/>
                <a:gd name="T3" fmla="*/ 4 h 4"/>
                <a:gd name="T4" fmla="*/ 0 w 42"/>
                <a:gd name="T5" fmla="*/ 4 h 4"/>
                <a:gd name="T6" fmla="*/ 2 w 42"/>
                <a:gd name="T7" fmla="*/ 0 h 4"/>
                <a:gd name="T8" fmla="*/ 42 w 4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">
                  <a:moveTo>
                    <a:pt x="42" y="0"/>
                  </a:moveTo>
                  <a:lnTo>
                    <a:pt x="42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ṥlíḋê">
              <a:extLst>
                <a:ext uri="{FF2B5EF4-FFF2-40B4-BE49-F238E27FC236}">
                  <a16:creationId xmlns:a16="http://schemas.microsoft.com/office/drawing/2014/main" id="{3533F1E4-F1DA-4CC6-B2D6-BCB8E163FCA1}"/>
                </a:ext>
              </a:extLst>
            </p:cNvPr>
            <p:cNvSpPr/>
            <p:nvPr/>
          </p:nvSpPr>
          <p:spPr bwMode="auto">
            <a:xfrm>
              <a:off x="6166798" y="4008626"/>
              <a:ext cx="103837" cy="9440"/>
            </a:xfrm>
            <a:custGeom>
              <a:avLst/>
              <a:gdLst>
                <a:gd name="T0" fmla="*/ 0 w 44"/>
                <a:gd name="T1" fmla="*/ 0 h 4"/>
                <a:gd name="T2" fmla="*/ 44 w 44"/>
                <a:gd name="T3" fmla="*/ 0 h 4"/>
                <a:gd name="T4" fmla="*/ 42 w 44"/>
                <a:gd name="T5" fmla="*/ 4 h 4"/>
                <a:gd name="T6" fmla="*/ 0 w 44"/>
                <a:gd name="T7" fmla="*/ 4 h 4"/>
                <a:gd name="T8" fmla="*/ 0 w 4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">
                  <a:moveTo>
                    <a:pt x="0" y="0"/>
                  </a:moveTo>
                  <a:lnTo>
                    <a:pt x="44" y="0"/>
                  </a:lnTo>
                  <a:lnTo>
                    <a:pt x="42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śḷïḋé">
              <a:extLst>
                <a:ext uri="{FF2B5EF4-FFF2-40B4-BE49-F238E27FC236}">
                  <a16:creationId xmlns:a16="http://schemas.microsoft.com/office/drawing/2014/main" id="{35DE65F7-9DDB-4601-9C77-DBFD11EC1249}"/>
                </a:ext>
              </a:extLst>
            </p:cNvPr>
            <p:cNvSpPr/>
            <p:nvPr/>
          </p:nvSpPr>
          <p:spPr bwMode="auto">
            <a:xfrm>
              <a:off x="6702500" y="3848152"/>
              <a:ext cx="186434" cy="174634"/>
            </a:xfrm>
            <a:custGeom>
              <a:avLst/>
              <a:gdLst>
                <a:gd name="T0" fmla="*/ 42 w 79"/>
                <a:gd name="T1" fmla="*/ 74 h 74"/>
                <a:gd name="T2" fmla="*/ 79 w 79"/>
                <a:gd name="T3" fmla="*/ 74 h 74"/>
                <a:gd name="T4" fmla="*/ 27 w 79"/>
                <a:gd name="T5" fmla="*/ 0 h 74"/>
                <a:gd name="T6" fmla="*/ 0 w 79"/>
                <a:gd name="T7" fmla="*/ 0 h 74"/>
                <a:gd name="T8" fmla="*/ 42 w 79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4">
                  <a:moveTo>
                    <a:pt x="42" y="74"/>
                  </a:moveTo>
                  <a:lnTo>
                    <a:pt x="79" y="74"/>
                  </a:lnTo>
                  <a:lnTo>
                    <a:pt x="27" y="0"/>
                  </a:lnTo>
                  <a:lnTo>
                    <a:pt x="0" y="0"/>
                  </a:lnTo>
                  <a:lnTo>
                    <a:pt x="42" y="74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šlidê">
              <a:extLst>
                <a:ext uri="{FF2B5EF4-FFF2-40B4-BE49-F238E27FC236}">
                  <a16:creationId xmlns:a16="http://schemas.microsoft.com/office/drawing/2014/main" id="{F9583C05-5C3A-4170-85CF-57F6384B0DE7}"/>
                </a:ext>
              </a:extLst>
            </p:cNvPr>
            <p:cNvSpPr/>
            <p:nvPr/>
          </p:nvSpPr>
          <p:spPr bwMode="auto">
            <a:xfrm>
              <a:off x="6801616" y="4003907"/>
              <a:ext cx="73158" cy="9440"/>
            </a:xfrm>
            <a:custGeom>
              <a:avLst/>
              <a:gdLst>
                <a:gd name="T0" fmla="*/ 27 w 31"/>
                <a:gd name="T1" fmla="*/ 0 h 4"/>
                <a:gd name="T2" fmla="*/ 31 w 31"/>
                <a:gd name="T3" fmla="*/ 4 h 4"/>
                <a:gd name="T4" fmla="*/ 4 w 31"/>
                <a:gd name="T5" fmla="*/ 4 h 4"/>
                <a:gd name="T6" fmla="*/ 0 w 31"/>
                <a:gd name="T7" fmla="*/ 0 h 4"/>
                <a:gd name="T8" fmla="*/ 27 w 3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27" y="0"/>
                  </a:moveTo>
                  <a:lnTo>
                    <a:pt x="31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ṣlïdè">
              <a:extLst>
                <a:ext uri="{FF2B5EF4-FFF2-40B4-BE49-F238E27FC236}">
                  <a16:creationId xmlns:a16="http://schemas.microsoft.com/office/drawing/2014/main" id="{7AC4BB1F-E49E-489F-9AE0-8D871216E707}"/>
                </a:ext>
              </a:extLst>
            </p:cNvPr>
            <p:cNvSpPr/>
            <p:nvPr/>
          </p:nvSpPr>
          <p:spPr bwMode="auto">
            <a:xfrm>
              <a:off x="6702500" y="4008626"/>
              <a:ext cx="73158" cy="14160"/>
            </a:xfrm>
            <a:custGeom>
              <a:avLst/>
              <a:gdLst>
                <a:gd name="T0" fmla="*/ 29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9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9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ṣḻïḋè">
              <a:extLst>
                <a:ext uri="{FF2B5EF4-FFF2-40B4-BE49-F238E27FC236}">
                  <a16:creationId xmlns:a16="http://schemas.microsoft.com/office/drawing/2014/main" id="{C2D6757D-A5ED-4DF1-BD2C-E7582E9CAB03}"/>
                </a:ext>
              </a:extLst>
            </p:cNvPr>
            <p:cNvSpPr/>
            <p:nvPr/>
          </p:nvSpPr>
          <p:spPr bwMode="auto">
            <a:xfrm>
              <a:off x="6693060" y="3989747"/>
              <a:ext cx="73158" cy="14160"/>
            </a:xfrm>
            <a:custGeom>
              <a:avLst/>
              <a:gdLst>
                <a:gd name="T0" fmla="*/ 27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7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7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ḻîḍê">
              <a:extLst>
                <a:ext uri="{FF2B5EF4-FFF2-40B4-BE49-F238E27FC236}">
                  <a16:creationId xmlns:a16="http://schemas.microsoft.com/office/drawing/2014/main" id="{91FAD76B-4A6B-48CE-8524-AE15D9E4A796}"/>
                </a:ext>
              </a:extLst>
            </p:cNvPr>
            <p:cNvSpPr/>
            <p:nvPr/>
          </p:nvSpPr>
          <p:spPr bwMode="auto">
            <a:xfrm>
              <a:off x="6683620" y="3970868"/>
              <a:ext cx="73158" cy="14160"/>
            </a:xfrm>
            <a:custGeom>
              <a:avLst/>
              <a:gdLst>
                <a:gd name="T0" fmla="*/ 27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7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7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íḋé">
              <a:extLst>
                <a:ext uri="{FF2B5EF4-FFF2-40B4-BE49-F238E27FC236}">
                  <a16:creationId xmlns:a16="http://schemas.microsoft.com/office/drawing/2014/main" id="{B4413774-35CF-488D-A7BF-C1866B3D7222}"/>
                </a:ext>
              </a:extLst>
            </p:cNvPr>
            <p:cNvSpPr/>
            <p:nvPr/>
          </p:nvSpPr>
          <p:spPr bwMode="auto">
            <a:xfrm>
              <a:off x="6678901" y="3949628"/>
              <a:ext cx="63718" cy="14160"/>
            </a:xfrm>
            <a:custGeom>
              <a:avLst/>
              <a:gdLst>
                <a:gd name="T0" fmla="*/ 24 w 27"/>
                <a:gd name="T1" fmla="*/ 0 h 6"/>
                <a:gd name="T2" fmla="*/ 27 w 27"/>
                <a:gd name="T3" fmla="*/ 6 h 6"/>
                <a:gd name="T4" fmla="*/ 2 w 27"/>
                <a:gd name="T5" fmla="*/ 6 h 6"/>
                <a:gd name="T6" fmla="*/ 0 w 27"/>
                <a:gd name="T7" fmla="*/ 0 h 6"/>
                <a:gd name="T8" fmla="*/ 24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4" y="0"/>
                  </a:moveTo>
                  <a:lnTo>
                    <a:pt x="27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şlïḋé">
              <a:extLst>
                <a:ext uri="{FF2B5EF4-FFF2-40B4-BE49-F238E27FC236}">
                  <a16:creationId xmlns:a16="http://schemas.microsoft.com/office/drawing/2014/main" id="{C513FEF7-1561-497E-9293-73D918D0975D}"/>
                </a:ext>
              </a:extLst>
            </p:cNvPr>
            <p:cNvSpPr/>
            <p:nvPr/>
          </p:nvSpPr>
          <p:spPr bwMode="auto">
            <a:xfrm>
              <a:off x="6667101" y="3930749"/>
              <a:ext cx="63718" cy="14160"/>
            </a:xfrm>
            <a:custGeom>
              <a:avLst/>
              <a:gdLst>
                <a:gd name="T0" fmla="*/ 25 w 27"/>
                <a:gd name="T1" fmla="*/ 0 h 6"/>
                <a:gd name="T2" fmla="*/ 27 w 27"/>
                <a:gd name="T3" fmla="*/ 6 h 6"/>
                <a:gd name="T4" fmla="*/ 2 w 27"/>
                <a:gd name="T5" fmla="*/ 6 h 6"/>
                <a:gd name="T6" fmla="*/ 0 w 27"/>
                <a:gd name="T7" fmla="*/ 0 h 6"/>
                <a:gd name="T8" fmla="*/ 25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5" y="0"/>
                  </a:moveTo>
                  <a:lnTo>
                    <a:pt x="27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ļíde">
              <a:extLst>
                <a:ext uri="{FF2B5EF4-FFF2-40B4-BE49-F238E27FC236}">
                  <a16:creationId xmlns:a16="http://schemas.microsoft.com/office/drawing/2014/main" id="{D4E06B95-E4BA-462A-A28C-7E228BB028FD}"/>
                </a:ext>
              </a:extLst>
            </p:cNvPr>
            <p:cNvSpPr/>
            <p:nvPr/>
          </p:nvSpPr>
          <p:spPr bwMode="auto">
            <a:xfrm>
              <a:off x="6662381" y="3916590"/>
              <a:ext cx="63718" cy="9440"/>
            </a:xfrm>
            <a:custGeom>
              <a:avLst/>
              <a:gdLst>
                <a:gd name="T0" fmla="*/ 23 w 27"/>
                <a:gd name="T1" fmla="*/ 0 h 4"/>
                <a:gd name="T2" fmla="*/ 27 w 27"/>
                <a:gd name="T3" fmla="*/ 4 h 4"/>
                <a:gd name="T4" fmla="*/ 2 w 27"/>
                <a:gd name="T5" fmla="*/ 4 h 4"/>
                <a:gd name="T6" fmla="*/ 0 w 27"/>
                <a:gd name="T7" fmla="*/ 0 h 4"/>
                <a:gd name="T8" fmla="*/ 23 w 2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">
                  <a:moveTo>
                    <a:pt x="23" y="0"/>
                  </a:moveTo>
                  <a:lnTo>
                    <a:pt x="27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ṥļîḍé">
              <a:extLst>
                <a:ext uri="{FF2B5EF4-FFF2-40B4-BE49-F238E27FC236}">
                  <a16:creationId xmlns:a16="http://schemas.microsoft.com/office/drawing/2014/main" id="{C8D951AA-86DE-404C-85D4-AF6D9C00B903}"/>
                </a:ext>
              </a:extLst>
            </p:cNvPr>
            <p:cNvSpPr/>
            <p:nvPr/>
          </p:nvSpPr>
          <p:spPr bwMode="auto">
            <a:xfrm>
              <a:off x="6652941" y="3900070"/>
              <a:ext cx="63718" cy="11800"/>
            </a:xfrm>
            <a:custGeom>
              <a:avLst/>
              <a:gdLst>
                <a:gd name="T0" fmla="*/ 25 w 27"/>
                <a:gd name="T1" fmla="*/ 0 h 5"/>
                <a:gd name="T2" fmla="*/ 27 w 27"/>
                <a:gd name="T3" fmla="*/ 5 h 5"/>
                <a:gd name="T4" fmla="*/ 2 w 27"/>
                <a:gd name="T5" fmla="*/ 5 h 5"/>
                <a:gd name="T6" fmla="*/ 0 w 27"/>
                <a:gd name="T7" fmla="*/ 0 h 5"/>
                <a:gd name="T8" fmla="*/ 25 w 2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lnTo>
                    <a:pt x="27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ḻíďê">
              <a:extLst>
                <a:ext uri="{FF2B5EF4-FFF2-40B4-BE49-F238E27FC236}">
                  <a16:creationId xmlns:a16="http://schemas.microsoft.com/office/drawing/2014/main" id="{E8FA1769-6E00-47EC-8250-2A2E1712481C}"/>
                </a:ext>
              </a:extLst>
            </p:cNvPr>
            <p:cNvSpPr/>
            <p:nvPr/>
          </p:nvSpPr>
          <p:spPr bwMode="auto">
            <a:xfrm>
              <a:off x="6648222" y="3885911"/>
              <a:ext cx="58998" cy="9440"/>
            </a:xfrm>
            <a:custGeom>
              <a:avLst/>
              <a:gdLst>
                <a:gd name="T0" fmla="*/ 23 w 25"/>
                <a:gd name="T1" fmla="*/ 0 h 4"/>
                <a:gd name="T2" fmla="*/ 25 w 25"/>
                <a:gd name="T3" fmla="*/ 4 h 4"/>
                <a:gd name="T4" fmla="*/ 2 w 25"/>
                <a:gd name="T5" fmla="*/ 4 h 4"/>
                <a:gd name="T6" fmla="*/ 0 w 25"/>
                <a:gd name="T7" fmla="*/ 0 h 4"/>
                <a:gd name="T8" fmla="*/ 23 w 2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">
                  <a:moveTo>
                    <a:pt x="23" y="0"/>
                  </a:moveTo>
                  <a:lnTo>
                    <a:pt x="2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ľídè">
              <a:extLst>
                <a:ext uri="{FF2B5EF4-FFF2-40B4-BE49-F238E27FC236}">
                  <a16:creationId xmlns:a16="http://schemas.microsoft.com/office/drawing/2014/main" id="{45E2F802-4F79-42AD-81F0-CDA037B9689C}"/>
                </a:ext>
              </a:extLst>
            </p:cNvPr>
            <p:cNvSpPr/>
            <p:nvPr/>
          </p:nvSpPr>
          <p:spPr bwMode="auto">
            <a:xfrm>
              <a:off x="6643502" y="3871751"/>
              <a:ext cx="54278" cy="9440"/>
            </a:xfrm>
            <a:custGeom>
              <a:avLst/>
              <a:gdLst>
                <a:gd name="T0" fmla="*/ 21 w 23"/>
                <a:gd name="T1" fmla="*/ 0 h 4"/>
                <a:gd name="T2" fmla="*/ 23 w 23"/>
                <a:gd name="T3" fmla="*/ 4 h 4"/>
                <a:gd name="T4" fmla="*/ 2 w 23"/>
                <a:gd name="T5" fmla="*/ 4 h 4"/>
                <a:gd name="T6" fmla="*/ 0 w 23"/>
                <a:gd name="T7" fmla="*/ 0 h 4"/>
                <a:gd name="T8" fmla="*/ 21 w 2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">
                  <a:moveTo>
                    <a:pt x="21" y="0"/>
                  </a:moveTo>
                  <a:lnTo>
                    <a:pt x="23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Sľîďe">
              <a:extLst>
                <a:ext uri="{FF2B5EF4-FFF2-40B4-BE49-F238E27FC236}">
                  <a16:creationId xmlns:a16="http://schemas.microsoft.com/office/drawing/2014/main" id="{71A28734-C1C2-402E-9B04-45D175784E24}"/>
                </a:ext>
              </a:extLst>
            </p:cNvPr>
            <p:cNvSpPr/>
            <p:nvPr/>
          </p:nvSpPr>
          <p:spPr bwMode="auto">
            <a:xfrm>
              <a:off x="6638782" y="3857591"/>
              <a:ext cx="54278" cy="9440"/>
            </a:xfrm>
            <a:custGeom>
              <a:avLst/>
              <a:gdLst>
                <a:gd name="T0" fmla="*/ 21 w 23"/>
                <a:gd name="T1" fmla="*/ 0 h 4"/>
                <a:gd name="T2" fmla="*/ 23 w 23"/>
                <a:gd name="T3" fmla="*/ 4 h 4"/>
                <a:gd name="T4" fmla="*/ 0 w 23"/>
                <a:gd name="T5" fmla="*/ 4 h 4"/>
                <a:gd name="T6" fmla="*/ 0 w 23"/>
                <a:gd name="T7" fmla="*/ 0 h 4"/>
                <a:gd name="T8" fmla="*/ 21 w 2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">
                  <a:moveTo>
                    <a:pt x="21" y="0"/>
                  </a:moveTo>
                  <a:lnTo>
                    <a:pt x="2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şľíḓe">
              <a:extLst>
                <a:ext uri="{FF2B5EF4-FFF2-40B4-BE49-F238E27FC236}">
                  <a16:creationId xmlns:a16="http://schemas.microsoft.com/office/drawing/2014/main" id="{52CEF04D-58AB-4F5E-A3D4-080628FD5CB6}"/>
                </a:ext>
              </a:extLst>
            </p:cNvPr>
            <p:cNvSpPr/>
            <p:nvPr/>
          </p:nvSpPr>
          <p:spPr bwMode="auto">
            <a:xfrm>
              <a:off x="6629342" y="3848152"/>
              <a:ext cx="58998" cy="4720"/>
            </a:xfrm>
            <a:custGeom>
              <a:avLst/>
              <a:gdLst>
                <a:gd name="T0" fmla="*/ 23 w 25"/>
                <a:gd name="T1" fmla="*/ 0 h 2"/>
                <a:gd name="T2" fmla="*/ 25 w 25"/>
                <a:gd name="T3" fmla="*/ 2 h 2"/>
                <a:gd name="T4" fmla="*/ 2 w 25"/>
                <a:gd name="T5" fmla="*/ 2 h 2"/>
                <a:gd name="T6" fmla="*/ 0 w 25"/>
                <a:gd name="T7" fmla="*/ 0 h 2"/>
                <a:gd name="T8" fmla="*/ 2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23" y="0"/>
                  </a:moveTo>
                  <a:lnTo>
                    <a:pt x="2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ṥlïďê">
              <a:extLst>
                <a:ext uri="{FF2B5EF4-FFF2-40B4-BE49-F238E27FC236}">
                  <a16:creationId xmlns:a16="http://schemas.microsoft.com/office/drawing/2014/main" id="{20FCC57C-BC9D-4C74-9F18-1639099A4EDA}"/>
                </a:ext>
              </a:extLst>
            </p:cNvPr>
            <p:cNvSpPr/>
            <p:nvPr/>
          </p:nvSpPr>
          <p:spPr bwMode="auto">
            <a:xfrm>
              <a:off x="6593943" y="4003907"/>
              <a:ext cx="89677" cy="18879"/>
            </a:xfrm>
            <a:custGeom>
              <a:avLst/>
              <a:gdLst>
                <a:gd name="T0" fmla="*/ 38 w 38"/>
                <a:gd name="T1" fmla="*/ 8 h 8"/>
                <a:gd name="T2" fmla="*/ 2 w 38"/>
                <a:gd name="T3" fmla="*/ 8 h 8"/>
                <a:gd name="T4" fmla="*/ 0 w 38"/>
                <a:gd name="T5" fmla="*/ 0 h 8"/>
                <a:gd name="T6" fmla="*/ 36 w 38"/>
                <a:gd name="T7" fmla="*/ 0 h 8"/>
                <a:gd name="T8" fmla="*/ 38 w 3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ṡľîḑè">
              <a:extLst>
                <a:ext uri="{FF2B5EF4-FFF2-40B4-BE49-F238E27FC236}">
                  <a16:creationId xmlns:a16="http://schemas.microsoft.com/office/drawing/2014/main" id="{2B52E1DD-F77E-43A1-BCB6-85306D31C4DD}"/>
                </a:ext>
              </a:extLst>
            </p:cNvPr>
            <p:cNvSpPr/>
            <p:nvPr/>
          </p:nvSpPr>
          <p:spPr bwMode="auto">
            <a:xfrm>
              <a:off x="6589224" y="3985027"/>
              <a:ext cx="89677" cy="18879"/>
            </a:xfrm>
            <a:custGeom>
              <a:avLst/>
              <a:gdLst>
                <a:gd name="T0" fmla="*/ 38 w 38"/>
                <a:gd name="T1" fmla="*/ 8 h 8"/>
                <a:gd name="T2" fmla="*/ 2 w 38"/>
                <a:gd name="T3" fmla="*/ 8 h 8"/>
                <a:gd name="T4" fmla="*/ 0 w 38"/>
                <a:gd name="T5" fmla="*/ 0 h 8"/>
                <a:gd name="T6" fmla="*/ 33 w 38"/>
                <a:gd name="T7" fmla="*/ 0 h 8"/>
                <a:gd name="T8" fmla="*/ 38 w 3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ṩ1íḋé">
              <a:extLst>
                <a:ext uri="{FF2B5EF4-FFF2-40B4-BE49-F238E27FC236}">
                  <a16:creationId xmlns:a16="http://schemas.microsoft.com/office/drawing/2014/main" id="{DC1EE087-0D84-4E32-ABF4-B74A7B076957}"/>
                </a:ext>
              </a:extLst>
            </p:cNvPr>
            <p:cNvSpPr/>
            <p:nvPr/>
          </p:nvSpPr>
          <p:spPr bwMode="auto">
            <a:xfrm>
              <a:off x="6584504" y="3963788"/>
              <a:ext cx="82597" cy="16519"/>
            </a:xfrm>
            <a:custGeom>
              <a:avLst/>
              <a:gdLst>
                <a:gd name="T0" fmla="*/ 35 w 35"/>
                <a:gd name="T1" fmla="*/ 7 h 7"/>
                <a:gd name="T2" fmla="*/ 2 w 35"/>
                <a:gd name="T3" fmla="*/ 7 h 7"/>
                <a:gd name="T4" fmla="*/ 0 w 35"/>
                <a:gd name="T5" fmla="*/ 0 h 7"/>
                <a:gd name="T6" fmla="*/ 33 w 35"/>
                <a:gd name="T7" fmla="*/ 0 h 7"/>
                <a:gd name="T8" fmla="*/ 35 w 3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">
                  <a:moveTo>
                    <a:pt x="35" y="7"/>
                  </a:moveTo>
                  <a:lnTo>
                    <a:pt x="2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ŝ1íḓê">
              <a:extLst>
                <a:ext uri="{FF2B5EF4-FFF2-40B4-BE49-F238E27FC236}">
                  <a16:creationId xmlns:a16="http://schemas.microsoft.com/office/drawing/2014/main" id="{9D5CD575-9647-431E-AFAB-982D23647A82}"/>
                </a:ext>
              </a:extLst>
            </p:cNvPr>
            <p:cNvSpPr/>
            <p:nvPr/>
          </p:nvSpPr>
          <p:spPr bwMode="auto">
            <a:xfrm>
              <a:off x="6579784" y="3949628"/>
              <a:ext cx="77877" cy="14160"/>
            </a:xfrm>
            <a:custGeom>
              <a:avLst/>
              <a:gdLst>
                <a:gd name="T0" fmla="*/ 33 w 33"/>
                <a:gd name="T1" fmla="*/ 6 h 6"/>
                <a:gd name="T2" fmla="*/ 2 w 33"/>
                <a:gd name="T3" fmla="*/ 6 h 6"/>
                <a:gd name="T4" fmla="*/ 0 w 33"/>
                <a:gd name="T5" fmla="*/ 0 h 6"/>
                <a:gd name="T6" fmla="*/ 31 w 33"/>
                <a:gd name="T7" fmla="*/ 0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33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ļíḑé">
              <a:extLst>
                <a:ext uri="{FF2B5EF4-FFF2-40B4-BE49-F238E27FC236}">
                  <a16:creationId xmlns:a16="http://schemas.microsoft.com/office/drawing/2014/main" id="{E0A288A4-AF62-4EB5-8DB0-63886ABE7A1C}"/>
                </a:ext>
              </a:extLst>
            </p:cNvPr>
            <p:cNvSpPr/>
            <p:nvPr/>
          </p:nvSpPr>
          <p:spPr bwMode="auto">
            <a:xfrm>
              <a:off x="6575064" y="3930749"/>
              <a:ext cx="77877" cy="14160"/>
            </a:xfrm>
            <a:custGeom>
              <a:avLst/>
              <a:gdLst>
                <a:gd name="T0" fmla="*/ 33 w 33"/>
                <a:gd name="T1" fmla="*/ 6 h 6"/>
                <a:gd name="T2" fmla="*/ 2 w 33"/>
                <a:gd name="T3" fmla="*/ 6 h 6"/>
                <a:gd name="T4" fmla="*/ 0 w 33"/>
                <a:gd name="T5" fmla="*/ 0 h 6"/>
                <a:gd name="T6" fmla="*/ 31 w 33"/>
                <a:gd name="T7" fmla="*/ 0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33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ṣlïḓè">
              <a:extLst>
                <a:ext uri="{FF2B5EF4-FFF2-40B4-BE49-F238E27FC236}">
                  <a16:creationId xmlns:a16="http://schemas.microsoft.com/office/drawing/2014/main" id="{888C95B4-546F-40A3-8DCE-6AF78F09EED0}"/>
                </a:ext>
              </a:extLst>
            </p:cNvPr>
            <p:cNvSpPr/>
            <p:nvPr/>
          </p:nvSpPr>
          <p:spPr bwMode="auto">
            <a:xfrm>
              <a:off x="6570344" y="3916590"/>
              <a:ext cx="73158" cy="9440"/>
            </a:xfrm>
            <a:custGeom>
              <a:avLst/>
              <a:gdLst>
                <a:gd name="T0" fmla="*/ 31 w 31"/>
                <a:gd name="T1" fmla="*/ 4 h 4"/>
                <a:gd name="T2" fmla="*/ 2 w 31"/>
                <a:gd name="T3" fmla="*/ 4 h 4"/>
                <a:gd name="T4" fmla="*/ 0 w 31"/>
                <a:gd name="T5" fmla="*/ 0 h 4"/>
                <a:gd name="T6" fmla="*/ 29 w 31"/>
                <a:gd name="T7" fmla="*/ 0 h 4"/>
                <a:gd name="T8" fmla="*/ 31 w 3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31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dé">
              <a:extLst>
                <a:ext uri="{FF2B5EF4-FFF2-40B4-BE49-F238E27FC236}">
                  <a16:creationId xmlns:a16="http://schemas.microsoft.com/office/drawing/2014/main" id="{07D9EB49-DED0-405D-86BA-B36BFD66BAF4}"/>
                </a:ext>
              </a:extLst>
            </p:cNvPr>
            <p:cNvSpPr/>
            <p:nvPr/>
          </p:nvSpPr>
          <p:spPr bwMode="auto">
            <a:xfrm>
              <a:off x="6565624" y="3900070"/>
              <a:ext cx="73158" cy="11800"/>
            </a:xfrm>
            <a:custGeom>
              <a:avLst/>
              <a:gdLst>
                <a:gd name="T0" fmla="*/ 31 w 31"/>
                <a:gd name="T1" fmla="*/ 5 h 5"/>
                <a:gd name="T2" fmla="*/ 2 w 31"/>
                <a:gd name="T3" fmla="*/ 5 h 5"/>
                <a:gd name="T4" fmla="*/ 0 w 31"/>
                <a:gd name="T5" fmla="*/ 0 h 5"/>
                <a:gd name="T6" fmla="*/ 29 w 31"/>
                <a:gd name="T7" fmla="*/ 0 h 5"/>
                <a:gd name="T8" fmla="*/ 31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31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şľidè">
              <a:extLst>
                <a:ext uri="{FF2B5EF4-FFF2-40B4-BE49-F238E27FC236}">
                  <a16:creationId xmlns:a16="http://schemas.microsoft.com/office/drawing/2014/main" id="{CA85F5A5-01FA-44C3-B4EE-92197FFBE6D1}"/>
                </a:ext>
              </a:extLst>
            </p:cNvPr>
            <p:cNvSpPr/>
            <p:nvPr/>
          </p:nvSpPr>
          <p:spPr bwMode="auto">
            <a:xfrm>
              <a:off x="6560904" y="3885911"/>
              <a:ext cx="73158" cy="9440"/>
            </a:xfrm>
            <a:custGeom>
              <a:avLst/>
              <a:gdLst>
                <a:gd name="T0" fmla="*/ 31 w 31"/>
                <a:gd name="T1" fmla="*/ 4 h 4"/>
                <a:gd name="T2" fmla="*/ 2 w 31"/>
                <a:gd name="T3" fmla="*/ 4 h 4"/>
                <a:gd name="T4" fmla="*/ 0 w 31"/>
                <a:gd name="T5" fmla="*/ 0 h 4"/>
                <a:gd name="T6" fmla="*/ 29 w 31"/>
                <a:gd name="T7" fmla="*/ 0 h 4"/>
                <a:gd name="T8" fmla="*/ 31 w 3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31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ṧḷïďe">
              <a:extLst>
                <a:ext uri="{FF2B5EF4-FFF2-40B4-BE49-F238E27FC236}">
                  <a16:creationId xmlns:a16="http://schemas.microsoft.com/office/drawing/2014/main" id="{C6709DFB-77CF-46BB-9CC4-3CE4A375727C}"/>
                </a:ext>
              </a:extLst>
            </p:cNvPr>
            <p:cNvSpPr/>
            <p:nvPr/>
          </p:nvSpPr>
          <p:spPr bwMode="auto">
            <a:xfrm>
              <a:off x="6553825" y="3871751"/>
              <a:ext cx="75517" cy="9440"/>
            </a:xfrm>
            <a:custGeom>
              <a:avLst/>
              <a:gdLst>
                <a:gd name="T0" fmla="*/ 32 w 32"/>
                <a:gd name="T1" fmla="*/ 4 h 4"/>
                <a:gd name="T2" fmla="*/ 3 w 32"/>
                <a:gd name="T3" fmla="*/ 4 h 4"/>
                <a:gd name="T4" fmla="*/ 0 w 32"/>
                <a:gd name="T5" fmla="*/ 0 h 4"/>
                <a:gd name="T6" fmla="*/ 30 w 32"/>
                <a:gd name="T7" fmla="*/ 0 h 4"/>
                <a:gd name="T8" fmla="*/ 32 w 3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2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ḷídê">
              <a:extLst>
                <a:ext uri="{FF2B5EF4-FFF2-40B4-BE49-F238E27FC236}">
                  <a16:creationId xmlns:a16="http://schemas.microsoft.com/office/drawing/2014/main" id="{CB09EAEB-54A1-4D44-AB39-B253A5CB9263}"/>
                </a:ext>
              </a:extLst>
            </p:cNvPr>
            <p:cNvSpPr/>
            <p:nvPr/>
          </p:nvSpPr>
          <p:spPr bwMode="auto">
            <a:xfrm>
              <a:off x="6553825" y="3857591"/>
              <a:ext cx="70798" cy="9440"/>
            </a:xfrm>
            <a:custGeom>
              <a:avLst/>
              <a:gdLst>
                <a:gd name="T0" fmla="*/ 30 w 30"/>
                <a:gd name="T1" fmla="*/ 4 h 4"/>
                <a:gd name="T2" fmla="*/ 0 w 30"/>
                <a:gd name="T3" fmla="*/ 4 h 4"/>
                <a:gd name="T4" fmla="*/ 0 w 30"/>
                <a:gd name="T5" fmla="*/ 0 h 4"/>
                <a:gd name="T6" fmla="*/ 28 w 30"/>
                <a:gd name="T7" fmla="*/ 0 h 4"/>
                <a:gd name="T8" fmla="*/ 30 w 3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3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ḷïḍê">
              <a:extLst>
                <a:ext uri="{FF2B5EF4-FFF2-40B4-BE49-F238E27FC236}">
                  <a16:creationId xmlns:a16="http://schemas.microsoft.com/office/drawing/2014/main" id="{757A2949-9553-426E-98CE-AED65CE58DAF}"/>
                </a:ext>
              </a:extLst>
            </p:cNvPr>
            <p:cNvSpPr/>
            <p:nvPr/>
          </p:nvSpPr>
          <p:spPr bwMode="auto">
            <a:xfrm>
              <a:off x="6501906" y="3848152"/>
              <a:ext cx="110916" cy="9440"/>
            </a:xfrm>
            <a:custGeom>
              <a:avLst/>
              <a:gdLst>
                <a:gd name="T0" fmla="*/ 47 w 47"/>
                <a:gd name="T1" fmla="*/ 0 h 4"/>
                <a:gd name="T2" fmla="*/ 47 w 47"/>
                <a:gd name="T3" fmla="*/ 4 h 4"/>
                <a:gd name="T4" fmla="*/ 2 w 47"/>
                <a:gd name="T5" fmla="*/ 4 h 4"/>
                <a:gd name="T6" fmla="*/ 0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lnTo>
                    <a:pt x="47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ļîḑè">
              <a:extLst>
                <a:ext uri="{FF2B5EF4-FFF2-40B4-BE49-F238E27FC236}">
                  <a16:creationId xmlns:a16="http://schemas.microsoft.com/office/drawing/2014/main" id="{BE84B1A2-5202-42BB-A82B-FD2B05008267}"/>
                </a:ext>
              </a:extLst>
            </p:cNvPr>
            <p:cNvSpPr/>
            <p:nvPr/>
          </p:nvSpPr>
          <p:spPr bwMode="auto">
            <a:xfrm>
              <a:off x="6497187" y="4003907"/>
              <a:ext cx="87317" cy="18879"/>
            </a:xfrm>
            <a:custGeom>
              <a:avLst/>
              <a:gdLst>
                <a:gd name="T0" fmla="*/ 37 w 37"/>
                <a:gd name="T1" fmla="*/ 8 h 8"/>
                <a:gd name="T2" fmla="*/ 2 w 37"/>
                <a:gd name="T3" fmla="*/ 8 h 8"/>
                <a:gd name="T4" fmla="*/ 0 w 37"/>
                <a:gd name="T5" fmla="*/ 0 h 8"/>
                <a:gd name="T6" fmla="*/ 35 w 37"/>
                <a:gd name="T7" fmla="*/ 0 h 8"/>
                <a:gd name="T8" fmla="*/ 37 w 3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8">
                  <a:moveTo>
                    <a:pt x="37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7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ļíḑê">
              <a:extLst>
                <a:ext uri="{FF2B5EF4-FFF2-40B4-BE49-F238E27FC236}">
                  <a16:creationId xmlns:a16="http://schemas.microsoft.com/office/drawing/2014/main" id="{D5A06428-83EF-4D3D-AC84-FE87A6993E6D}"/>
                </a:ext>
              </a:extLst>
            </p:cNvPr>
            <p:cNvSpPr/>
            <p:nvPr/>
          </p:nvSpPr>
          <p:spPr bwMode="auto">
            <a:xfrm>
              <a:off x="6497187" y="3985027"/>
              <a:ext cx="82597" cy="18879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8 h 8"/>
                <a:gd name="T4" fmla="*/ 0 w 35"/>
                <a:gd name="T5" fmla="*/ 0 h 8"/>
                <a:gd name="T6" fmla="*/ 33 w 35"/>
                <a:gd name="T7" fmla="*/ 0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1íḑé">
              <a:extLst>
                <a:ext uri="{FF2B5EF4-FFF2-40B4-BE49-F238E27FC236}">
                  <a16:creationId xmlns:a16="http://schemas.microsoft.com/office/drawing/2014/main" id="{81809547-0C9E-4127-82F8-2B1E056C36F3}"/>
                </a:ext>
              </a:extLst>
            </p:cNvPr>
            <p:cNvSpPr/>
            <p:nvPr/>
          </p:nvSpPr>
          <p:spPr bwMode="auto">
            <a:xfrm>
              <a:off x="6490107" y="3963788"/>
              <a:ext cx="84957" cy="16519"/>
            </a:xfrm>
            <a:custGeom>
              <a:avLst/>
              <a:gdLst>
                <a:gd name="T0" fmla="*/ 36 w 36"/>
                <a:gd name="T1" fmla="*/ 7 h 7"/>
                <a:gd name="T2" fmla="*/ 3 w 36"/>
                <a:gd name="T3" fmla="*/ 7 h 7"/>
                <a:gd name="T4" fmla="*/ 0 w 36"/>
                <a:gd name="T5" fmla="*/ 0 h 7"/>
                <a:gd name="T6" fmla="*/ 34 w 36"/>
                <a:gd name="T7" fmla="*/ 0 h 7"/>
                <a:gd name="T8" fmla="*/ 36 w 3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36" y="7"/>
                  </a:moveTo>
                  <a:lnTo>
                    <a:pt x="3" y="7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ṡḷiḓé">
              <a:extLst>
                <a:ext uri="{FF2B5EF4-FFF2-40B4-BE49-F238E27FC236}">
                  <a16:creationId xmlns:a16="http://schemas.microsoft.com/office/drawing/2014/main" id="{70F9701B-AA8A-4380-97CE-A81F90257457}"/>
                </a:ext>
              </a:extLst>
            </p:cNvPr>
            <p:cNvSpPr/>
            <p:nvPr/>
          </p:nvSpPr>
          <p:spPr bwMode="auto">
            <a:xfrm>
              <a:off x="6490107" y="3949628"/>
              <a:ext cx="80237" cy="14160"/>
            </a:xfrm>
            <a:custGeom>
              <a:avLst/>
              <a:gdLst>
                <a:gd name="T0" fmla="*/ 34 w 34"/>
                <a:gd name="T1" fmla="*/ 6 h 6"/>
                <a:gd name="T2" fmla="*/ 0 w 34"/>
                <a:gd name="T3" fmla="*/ 6 h 6"/>
                <a:gd name="T4" fmla="*/ 0 w 34"/>
                <a:gd name="T5" fmla="*/ 0 h 6"/>
                <a:gd name="T6" fmla="*/ 32 w 34"/>
                <a:gd name="T7" fmla="*/ 0 h 6"/>
                <a:gd name="T8" fmla="*/ 34 w 3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34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ḷïde">
              <a:extLst>
                <a:ext uri="{FF2B5EF4-FFF2-40B4-BE49-F238E27FC236}">
                  <a16:creationId xmlns:a16="http://schemas.microsoft.com/office/drawing/2014/main" id="{8C8B7D8C-08D5-4C11-B2B5-2C6F56916E0D}"/>
                </a:ext>
              </a:extLst>
            </p:cNvPr>
            <p:cNvSpPr/>
            <p:nvPr/>
          </p:nvSpPr>
          <p:spPr bwMode="auto">
            <a:xfrm>
              <a:off x="6485387" y="3930749"/>
              <a:ext cx="80237" cy="14160"/>
            </a:xfrm>
            <a:custGeom>
              <a:avLst/>
              <a:gdLst>
                <a:gd name="T0" fmla="*/ 34 w 34"/>
                <a:gd name="T1" fmla="*/ 6 h 6"/>
                <a:gd name="T2" fmla="*/ 2 w 34"/>
                <a:gd name="T3" fmla="*/ 6 h 6"/>
                <a:gd name="T4" fmla="*/ 0 w 34"/>
                <a:gd name="T5" fmla="*/ 0 h 6"/>
                <a:gd name="T6" fmla="*/ 32 w 34"/>
                <a:gd name="T7" fmla="*/ 0 h 6"/>
                <a:gd name="T8" fmla="*/ 34 w 3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34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ļîde">
              <a:extLst>
                <a:ext uri="{FF2B5EF4-FFF2-40B4-BE49-F238E27FC236}">
                  <a16:creationId xmlns:a16="http://schemas.microsoft.com/office/drawing/2014/main" id="{2D052E3D-1A01-4340-8B02-90E62CE352C5}"/>
                </a:ext>
              </a:extLst>
            </p:cNvPr>
            <p:cNvSpPr/>
            <p:nvPr/>
          </p:nvSpPr>
          <p:spPr bwMode="auto">
            <a:xfrm>
              <a:off x="6485387" y="3916590"/>
              <a:ext cx="75517" cy="14160"/>
            </a:xfrm>
            <a:custGeom>
              <a:avLst/>
              <a:gdLst>
                <a:gd name="T0" fmla="*/ 32 w 32"/>
                <a:gd name="T1" fmla="*/ 4 h 6"/>
                <a:gd name="T2" fmla="*/ 0 w 32"/>
                <a:gd name="T3" fmla="*/ 6 h 6"/>
                <a:gd name="T4" fmla="*/ 0 w 32"/>
                <a:gd name="T5" fmla="*/ 0 h 6"/>
                <a:gd name="T6" fmla="*/ 29 w 32"/>
                <a:gd name="T7" fmla="*/ 0 h 6"/>
                <a:gd name="T8" fmla="*/ 32 w 3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líde">
              <a:extLst>
                <a:ext uri="{FF2B5EF4-FFF2-40B4-BE49-F238E27FC236}">
                  <a16:creationId xmlns:a16="http://schemas.microsoft.com/office/drawing/2014/main" id="{302DABB5-B206-4ED2-8223-C887E0F47FD5}"/>
                </a:ext>
              </a:extLst>
            </p:cNvPr>
            <p:cNvSpPr/>
            <p:nvPr/>
          </p:nvSpPr>
          <p:spPr bwMode="auto">
            <a:xfrm>
              <a:off x="6480667" y="3900070"/>
              <a:ext cx="73158" cy="11800"/>
            </a:xfrm>
            <a:custGeom>
              <a:avLst/>
              <a:gdLst>
                <a:gd name="T0" fmla="*/ 31 w 31"/>
                <a:gd name="T1" fmla="*/ 5 h 5"/>
                <a:gd name="T2" fmla="*/ 2 w 31"/>
                <a:gd name="T3" fmla="*/ 5 h 5"/>
                <a:gd name="T4" fmla="*/ 0 w 31"/>
                <a:gd name="T5" fmla="*/ 0 h 5"/>
                <a:gd name="T6" fmla="*/ 29 w 31"/>
                <a:gd name="T7" fmla="*/ 0 h 5"/>
                <a:gd name="T8" fmla="*/ 31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31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ŝḷiďé">
              <a:extLst>
                <a:ext uri="{FF2B5EF4-FFF2-40B4-BE49-F238E27FC236}">
                  <a16:creationId xmlns:a16="http://schemas.microsoft.com/office/drawing/2014/main" id="{F52C07BB-9B99-4FD6-AEE3-073E5B7A8788}"/>
                </a:ext>
              </a:extLst>
            </p:cNvPr>
            <p:cNvSpPr/>
            <p:nvPr/>
          </p:nvSpPr>
          <p:spPr bwMode="auto">
            <a:xfrm>
              <a:off x="6480667" y="3885911"/>
              <a:ext cx="6843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lide">
              <a:extLst>
                <a:ext uri="{FF2B5EF4-FFF2-40B4-BE49-F238E27FC236}">
                  <a16:creationId xmlns:a16="http://schemas.microsoft.com/office/drawing/2014/main" id="{276BBB73-437C-48B2-8B7B-57BAF1A14D17}"/>
                </a:ext>
              </a:extLst>
            </p:cNvPr>
            <p:cNvSpPr/>
            <p:nvPr/>
          </p:nvSpPr>
          <p:spPr bwMode="auto">
            <a:xfrm>
              <a:off x="6480667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şliḋè">
              <a:extLst>
                <a:ext uri="{FF2B5EF4-FFF2-40B4-BE49-F238E27FC236}">
                  <a16:creationId xmlns:a16="http://schemas.microsoft.com/office/drawing/2014/main" id="{3A8DB47B-872D-447B-ADE7-FAF64EA6BBD2}"/>
                </a:ext>
              </a:extLst>
            </p:cNvPr>
            <p:cNvSpPr/>
            <p:nvPr/>
          </p:nvSpPr>
          <p:spPr bwMode="auto">
            <a:xfrm>
              <a:off x="6475947" y="385759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ḑè">
              <a:extLst>
                <a:ext uri="{FF2B5EF4-FFF2-40B4-BE49-F238E27FC236}">
                  <a16:creationId xmlns:a16="http://schemas.microsoft.com/office/drawing/2014/main" id="{9A14A6B7-EED2-4FAB-B3F6-0672601CD45F}"/>
                </a:ext>
              </a:extLst>
            </p:cNvPr>
            <p:cNvSpPr/>
            <p:nvPr/>
          </p:nvSpPr>
          <p:spPr bwMode="auto">
            <a:xfrm>
              <a:off x="6475947" y="3848152"/>
              <a:ext cx="6371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šļïḑè">
              <a:extLst>
                <a:ext uri="{FF2B5EF4-FFF2-40B4-BE49-F238E27FC236}">
                  <a16:creationId xmlns:a16="http://schemas.microsoft.com/office/drawing/2014/main" id="{DE1BF812-0B39-4236-B554-E59BBE556185}"/>
                </a:ext>
              </a:extLst>
            </p:cNvPr>
            <p:cNvSpPr/>
            <p:nvPr/>
          </p:nvSpPr>
          <p:spPr bwMode="auto">
            <a:xfrm>
              <a:off x="6398070" y="4003907"/>
              <a:ext cx="82597" cy="18879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8 h 8"/>
                <a:gd name="T4" fmla="*/ 0 w 35"/>
                <a:gd name="T5" fmla="*/ 0 h 8"/>
                <a:gd name="T6" fmla="*/ 33 w 35"/>
                <a:gd name="T7" fmla="*/ 0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ľîḓe">
              <a:extLst>
                <a:ext uri="{FF2B5EF4-FFF2-40B4-BE49-F238E27FC236}">
                  <a16:creationId xmlns:a16="http://schemas.microsoft.com/office/drawing/2014/main" id="{3789E325-6699-4B08-8998-F245B3436A7B}"/>
                </a:ext>
              </a:extLst>
            </p:cNvPr>
            <p:cNvSpPr/>
            <p:nvPr/>
          </p:nvSpPr>
          <p:spPr bwMode="auto">
            <a:xfrm>
              <a:off x="6398070" y="3985027"/>
              <a:ext cx="77877" cy="18879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ļiḋe">
              <a:extLst>
                <a:ext uri="{FF2B5EF4-FFF2-40B4-BE49-F238E27FC236}">
                  <a16:creationId xmlns:a16="http://schemas.microsoft.com/office/drawing/2014/main" id="{E6135E30-3A12-4306-BFD2-6E480EC993C8}"/>
                </a:ext>
              </a:extLst>
            </p:cNvPr>
            <p:cNvSpPr/>
            <p:nvPr/>
          </p:nvSpPr>
          <p:spPr bwMode="auto">
            <a:xfrm>
              <a:off x="6398070" y="3963788"/>
              <a:ext cx="77877" cy="21239"/>
            </a:xfrm>
            <a:custGeom>
              <a:avLst/>
              <a:gdLst>
                <a:gd name="T0" fmla="*/ 33 w 33"/>
                <a:gd name="T1" fmla="*/ 7 h 9"/>
                <a:gd name="T2" fmla="*/ 0 w 33"/>
                <a:gd name="T3" fmla="*/ 9 h 9"/>
                <a:gd name="T4" fmla="*/ 0 w 33"/>
                <a:gd name="T5" fmla="*/ 0 h 9"/>
                <a:gd name="T6" fmla="*/ 31 w 33"/>
                <a:gd name="T7" fmla="*/ 0 h 9"/>
                <a:gd name="T8" fmla="*/ 33 w 3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">
                  <a:moveTo>
                    <a:pt x="33" y="7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ḻíḍe">
              <a:extLst>
                <a:ext uri="{FF2B5EF4-FFF2-40B4-BE49-F238E27FC236}">
                  <a16:creationId xmlns:a16="http://schemas.microsoft.com/office/drawing/2014/main" id="{2A127E2E-8976-4775-A45C-36857F759F02}"/>
                </a:ext>
              </a:extLst>
            </p:cNvPr>
            <p:cNvSpPr/>
            <p:nvPr/>
          </p:nvSpPr>
          <p:spPr bwMode="auto">
            <a:xfrm>
              <a:off x="6398070" y="3949628"/>
              <a:ext cx="7315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1ïḓe">
              <a:extLst>
                <a:ext uri="{FF2B5EF4-FFF2-40B4-BE49-F238E27FC236}">
                  <a16:creationId xmlns:a16="http://schemas.microsoft.com/office/drawing/2014/main" id="{42D17936-5D4C-452F-8396-E7B6638F61EC}"/>
                </a:ext>
              </a:extLst>
            </p:cNvPr>
            <p:cNvSpPr/>
            <p:nvPr/>
          </p:nvSpPr>
          <p:spPr bwMode="auto">
            <a:xfrm>
              <a:off x="6398070" y="3930749"/>
              <a:ext cx="7315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íḓê">
              <a:extLst>
                <a:ext uri="{FF2B5EF4-FFF2-40B4-BE49-F238E27FC236}">
                  <a16:creationId xmlns:a16="http://schemas.microsoft.com/office/drawing/2014/main" id="{243D67C4-6129-484A-946C-B52011EE0ABF}"/>
                </a:ext>
              </a:extLst>
            </p:cNvPr>
            <p:cNvSpPr/>
            <p:nvPr/>
          </p:nvSpPr>
          <p:spPr bwMode="auto">
            <a:xfrm>
              <a:off x="6398070" y="3916590"/>
              <a:ext cx="73158" cy="14160"/>
            </a:xfrm>
            <a:custGeom>
              <a:avLst/>
              <a:gdLst>
                <a:gd name="T0" fmla="*/ 31 w 31"/>
                <a:gd name="T1" fmla="*/ 6 h 6"/>
                <a:gd name="T2" fmla="*/ 0 w 31"/>
                <a:gd name="T3" fmla="*/ 6 h 6"/>
                <a:gd name="T4" fmla="*/ 0 w 31"/>
                <a:gd name="T5" fmla="*/ 0 h 6"/>
                <a:gd name="T6" fmla="*/ 29 w 31"/>
                <a:gd name="T7" fmla="*/ 0 h 6"/>
                <a:gd name="T8" fmla="*/ 31 w 3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3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šľiḍé">
              <a:extLst>
                <a:ext uri="{FF2B5EF4-FFF2-40B4-BE49-F238E27FC236}">
                  <a16:creationId xmlns:a16="http://schemas.microsoft.com/office/drawing/2014/main" id="{E883C53A-2058-4DDA-BB36-A5BB73D75EA2}"/>
                </a:ext>
              </a:extLst>
            </p:cNvPr>
            <p:cNvSpPr/>
            <p:nvPr/>
          </p:nvSpPr>
          <p:spPr bwMode="auto">
            <a:xfrm>
              <a:off x="6398070" y="3900070"/>
              <a:ext cx="68438" cy="1180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ṥliḋé">
              <a:extLst>
                <a:ext uri="{FF2B5EF4-FFF2-40B4-BE49-F238E27FC236}">
                  <a16:creationId xmlns:a16="http://schemas.microsoft.com/office/drawing/2014/main" id="{424EDF8D-7A48-4C01-9C6D-B3B83B745562}"/>
                </a:ext>
              </a:extLst>
            </p:cNvPr>
            <p:cNvSpPr/>
            <p:nvPr/>
          </p:nvSpPr>
          <p:spPr bwMode="auto">
            <a:xfrm>
              <a:off x="6398070" y="3885911"/>
              <a:ext cx="6843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ļîḍê">
              <a:extLst>
                <a:ext uri="{FF2B5EF4-FFF2-40B4-BE49-F238E27FC236}">
                  <a16:creationId xmlns:a16="http://schemas.microsoft.com/office/drawing/2014/main" id="{226FAEAF-8426-4C8E-97DE-E12DE9AFCC53}"/>
                </a:ext>
              </a:extLst>
            </p:cNvPr>
            <p:cNvSpPr/>
            <p:nvPr/>
          </p:nvSpPr>
          <p:spPr bwMode="auto">
            <a:xfrm>
              <a:off x="6398070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šľíḓê">
              <a:extLst>
                <a:ext uri="{FF2B5EF4-FFF2-40B4-BE49-F238E27FC236}">
                  <a16:creationId xmlns:a16="http://schemas.microsoft.com/office/drawing/2014/main" id="{372C86A8-2BA8-4479-B57E-DB59FBF03356}"/>
                </a:ext>
              </a:extLst>
            </p:cNvPr>
            <p:cNvSpPr/>
            <p:nvPr/>
          </p:nvSpPr>
          <p:spPr bwMode="auto">
            <a:xfrm>
              <a:off x="6398070" y="3857591"/>
              <a:ext cx="63718" cy="14160"/>
            </a:xfrm>
            <a:custGeom>
              <a:avLst/>
              <a:gdLst>
                <a:gd name="T0" fmla="*/ 27 w 27"/>
                <a:gd name="T1" fmla="*/ 4 h 6"/>
                <a:gd name="T2" fmla="*/ 0 w 27"/>
                <a:gd name="T3" fmla="*/ 6 h 6"/>
                <a:gd name="T4" fmla="*/ 0 w 27"/>
                <a:gd name="T5" fmla="*/ 0 h 6"/>
                <a:gd name="T6" fmla="*/ 27 w 27"/>
                <a:gd name="T7" fmla="*/ 0 h 6"/>
                <a:gd name="T8" fmla="*/ 27 w 2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ṣļiḍé">
              <a:extLst>
                <a:ext uri="{FF2B5EF4-FFF2-40B4-BE49-F238E27FC236}">
                  <a16:creationId xmlns:a16="http://schemas.microsoft.com/office/drawing/2014/main" id="{8B35EBD6-6DC9-4863-B691-5E900042E136}"/>
                </a:ext>
              </a:extLst>
            </p:cNvPr>
            <p:cNvSpPr/>
            <p:nvPr/>
          </p:nvSpPr>
          <p:spPr bwMode="auto">
            <a:xfrm>
              <a:off x="6334352" y="3848152"/>
              <a:ext cx="127436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ṥḷîḋè">
              <a:extLst>
                <a:ext uri="{FF2B5EF4-FFF2-40B4-BE49-F238E27FC236}">
                  <a16:creationId xmlns:a16="http://schemas.microsoft.com/office/drawing/2014/main" id="{2C77E207-A45E-4A46-A142-7735A96F25A2}"/>
                </a:ext>
              </a:extLst>
            </p:cNvPr>
            <p:cNvSpPr/>
            <p:nvPr/>
          </p:nvSpPr>
          <p:spPr bwMode="auto">
            <a:xfrm>
              <a:off x="6294233" y="4003907"/>
              <a:ext cx="84957" cy="18879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šliḓê">
              <a:extLst>
                <a:ext uri="{FF2B5EF4-FFF2-40B4-BE49-F238E27FC236}">
                  <a16:creationId xmlns:a16="http://schemas.microsoft.com/office/drawing/2014/main" id="{A37580C0-8E47-42D9-9C13-2DAD62457A80}"/>
                </a:ext>
              </a:extLst>
            </p:cNvPr>
            <p:cNvSpPr/>
            <p:nvPr/>
          </p:nvSpPr>
          <p:spPr bwMode="auto">
            <a:xfrm>
              <a:off x="6294233" y="3985027"/>
              <a:ext cx="84957" cy="18879"/>
            </a:xfrm>
            <a:custGeom>
              <a:avLst/>
              <a:gdLst>
                <a:gd name="T0" fmla="*/ 36 w 36"/>
                <a:gd name="T1" fmla="*/ 8 h 8"/>
                <a:gd name="T2" fmla="*/ 0 w 36"/>
                <a:gd name="T3" fmla="*/ 8 h 8"/>
                <a:gd name="T4" fmla="*/ 2 w 36"/>
                <a:gd name="T5" fmla="*/ 0 h 8"/>
                <a:gd name="T6" fmla="*/ 36 w 36"/>
                <a:gd name="T7" fmla="*/ 0 h 8"/>
                <a:gd name="T8" fmla="*/ 36 w 3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">
                  <a:moveTo>
                    <a:pt x="36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36" y="0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šľíḋé">
              <a:extLst>
                <a:ext uri="{FF2B5EF4-FFF2-40B4-BE49-F238E27FC236}">
                  <a16:creationId xmlns:a16="http://schemas.microsoft.com/office/drawing/2014/main" id="{31202FE0-CF56-4A72-BBDA-1F35A3B1F0A0}"/>
                </a:ext>
              </a:extLst>
            </p:cNvPr>
            <p:cNvSpPr/>
            <p:nvPr/>
          </p:nvSpPr>
          <p:spPr bwMode="auto">
            <a:xfrm>
              <a:off x="6298953" y="3963788"/>
              <a:ext cx="80237" cy="21239"/>
            </a:xfrm>
            <a:custGeom>
              <a:avLst/>
              <a:gdLst>
                <a:gd name="T0" fmla="*/ 34 w 34"/>
                <a:gd name="T1" fmla="*/ 9 h 9"/>
                <a:gd name="T2" fmla="*/ 0 w 34"/>
                <a:gd name="T3" fmla="*/ 9 h 9"/>
                <a:gd name="T4" fmla="*/ 2 w 34"/>
                <a:gd name="T5" fmla="*/ 0 h 9"/>
                <a:gd name="T6" fmla="*/ 34 w 34"/>
                <a:gd name="T7" fmla="*/ 0 h 9"/>
                <a:gd name="T8" fmla="*/ 34 w 3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9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34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ŝļíḓê">
              <a:extLst>
                <a:ext uri="{FF2B5EF4-FFF2-40B4-BE49-F238E27FC236}">
                  <a16:creationId xmlns:a16="http://schemas.microsoft.com/office/drawing/2014/main" id="{DCB3FE58-C4F3-4E75-83D5-CDD28EEEA64D}"/>
                </a:ext>
              </a:extLst>
            </p:cNvPr>
            <p:cNvSpPr/>
            <p:nvPr/>
          </p:nvSpPr>
          <p:spPr bwMode="auto">
            <a:xfrm>
              <a:off x="6303673" y="3949628"/>
              <a:ext cx="75517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ṣ1îḓê">
              <a:extLst>
                <a:ext uri="{FF2B5EF4-FFF2-40B4-BE49-F238E27FC236}">
                  <a16:creationId xmlns:a16="http://schemas.microsoft.com/office/drawing/2014/main" id="{B05D7E50-E626-4811-97D2-3AC02DC0AEEF}"/>
                </a:ext>
              </a:extLst>
            </p:cNvPr>
            <p:cNvSpPr/>
            <p:nvPr/>
          </p:nvSpPr>
          <p:spPr bwMode="auto">
            <a:xfrm>
              <a:off x="6303673" y="3930749"/>
              <a:ext cx="75517" cy="14160"/>
            </a:xfrm>
            <a:custGeom>
              <a:avLst/>
              <a:gdLst>
                <a:gd name="T0" fmla="*/ 32 w 32"/>
                <a:gd name="T1" fmla="*/ 6 h 6"/>
                <a:gd name="T2" fmla="*/ 0 w 32"/>
                <a:gd name="T3" fmla="*/ 6 h 6"/>
                <a:gd name="T4" fmla="*/ 2 w 32"/>
                <a:gd name="T5" fmla="*/ 0 h 6"/>
                <a:gd name="T6" fmla="*/ 32 w 32"/>
                <a:gd name="T7" fmla="*/ 0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32" y="0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ṥ1îḋé">
              <a:extLst>
                <a:ext uri="{FF2B5EF4-FFF2-40B4-BE49-F238E27FC236}">
                  <a16:creationId xmlns:a16="http://schemas.microsoft.com/office/drawing/2014/main" id="{E4A6DE09-5463-45C7-9F7D-5C491DF36384}"/>
                </a:ext>
              </a:extLst>
            </p:cNvPr>
            <p:cNvSpPr/>
            <p:nvPr/>
          </p:nvSpPr>
          <p:spPr bwMode="auto">
            <a:xfrm>
              <a:off x="6308393" y="3916590"/>
              <a:ext cx="7079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$1iďé">
              <a:extLst>
                <a:ext uri="{FF2B5EF4-FFF2-40B4-BE49-F238E27FC236}">
                  <a16:creationId xmlns:a16="http://schemas.microsoft.com/office/drawing/2014/main" id="{092DA107-EB82-43FC-BE96-79D66E69AE4C}"/>
                </a:ext>
              </a:extLst>
            </p:cNvPr>
            <p:cNvSpPr/>
            <p:nvPr/>
          </p:nvSpPr>
          <p:spPr bwMode="auto">
            <a:xfrm>
              <a:off x="6303673" y="3885911"/>
              <a:ext cx="80237" cy="54278"/>
            </a:xfrm>
            <a:custGeom>
              <a:avLst/>
              <a:gdLst>
                <a:gd name="T0" fmla="*/ 32 w 34"/>
                <a:gd name="T1" fmla="*/ 23 h 23"/>
                <a:gd name="T2" fmla="*/ 0 w 34"/>
                <a:gd name="T3" fmla="*/ 23 h 23"/>
                <a:gd name="T4" fmla="*/ 5 w 34"/>
                <a:gd name="T5" fmla="*/ 0 h 23"/>
                <a:gd name="T6" fmla="*/ 34 w 34"/>
                <a:gd name="T7" fmla="*/ 0 h 23"/>
                <a:gd name="T8" fmla="*/ 32 w 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3">
                  <a:moveTo>
                    <a:pt x="32" y="23"/>
                  </a:moveTo>
                  <a:lnTo>
                    <a:pt x="0" y="23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2" y="23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1îḑê">
              <a:extLst>
                <a:ext uri="{FF2B5EF4-FFF2-40B4-BE49-F238E27FC236}">
                  <a16:creationId xmlns:a16="http://schemas.microsoft.com/office/drawing/2014/main" id="{FDB7836D-81BD-4B17-8ADC-65F4928244B7}"/>
                </a:ext>
              </a:extLst>
            </p:cNvPr>
            <p:cNvSpPr/>
            <p:nvPr/>
          </p:nvSpPr>
          <p:spPr bwMode="auto">
            <a:xfrm>
              <a:off x="6315473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2 w 29"/>
                <a:gd name="T5" fmla="*/ 0 h 4"/>
                <a:gd name="T6" fmla="*/ 29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9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ľiḑé">
              <a:extLst>
                <a:ext uri="{FF2B5EF4-FFF2-40B4-BE49-F238E27FC236}">
                  <a16:creationId xmlns:a16="http://schemas.microsoft.com/office/drawing/2014/main" id="{5449C217-47B1-414E-B01D-5CBD0701C590}"/>
                </a:ext>
              </a:extLst>
            </p:cNvPr>
            <p:cNvSpPr/>
            <p:nvPr/>
          </p:nvSpPr>
          <p:spPr bwMode="auto">
            <a:xfrm>
              <a:off x="6320193" y="3857591"/>
              <a:ext cx="63718" cy="14160"/>
            </a:xfrm>
            <a:custGeom>
              <a:avLst/>
              <a:gdLst>
                <a:gd name="T0" fmla="*/ 27 w 27"/>
                <a:gd name="T1" fmla="*/ 6 h 6"/>
                <a:gd name="T2" fmla="*/ 0 w 27"/>
                <a:gd name="T3" fmla="*/ 6 h 6"/>
                <a:gd name="T4" fmla="*/ 0 w 27"/>
                <a:gd name="T5" fmla="*/ 2 h 6"/>
                <a:gd name="T6" fmla="*/ 27 w 27"/>
                <a:gd name="T7" fmla="*/ 0 h 6"/>
                <a:gd name="T8" fmla="*/ 27 w 2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27" y="0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ḻïďé">
              <a:extLst>
                <a:ext uri="{FF2B5EF4-FFF2-40B4-BE49-F238E27FC236}">
                  <a16:creationId xmlns:a16="http://schemas.microsoft.com/office/drawing/2014/main" id="{A70DCDE9-6302-4A95-9543-E85053D5FB47}"/>
                </a:ext>
              </a:extLst>
            </p:cNvPr>
            <p:cNvSpPr/>
            <p:nvPr/>
          </p:nvSpPr>
          <p:spPr bwMode="auto">
            <a:xfrm>
              <a:off x="6320193" y="3848152"/>
              <a:ext cx="6371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ş1íde">
              <a:extLst>
                <a:ext uri="{FF2B5EF4-FFF2-40B4-BE49-F238E27FC236}">
                  <a16:creationId xmlns:a16="http://schemas.microsoft.com/office/drawing/2014/main" id="{771B309C-2255-467C-BC5F-FF1D71B3A8B2}"/>
                </a:ext>
              </a:extLst>
            </p:cNvPr>
            <p:cNvSpPr/>
            <p:nvPr/>
          </p:nvSpPr>
          <p:spPr bwMode="auto">
            <a:xfrm>
              <a:off x="7025809" y="3395047"/>
              <a:ext cx="14160" cy="122716"/>
            </a:xfrm>
            <a:custGeom>
              <a:avLst/>
              <a:gdLst>
                <a:gd name="T0" fmla="*/ 1 w 3"/>
                <a:gd name="T1" fmla="*/ 2 h 25"/>
                <a:gd name="T2" fmla="*/ 3 w 3"/>
                <a:gd name="T3" fmla="*/ 0 h 25"/>
                <a:gd name="T4" fmla="*/ 3 w 3"/>
                <a:gd name="T5" fmla="*/ 0 h 25"/>
                <a:gd name="T6" fmla="*/ 2 w 3"/>
                <a:gd name="T7" fmla="*/ 24 h 25"/>
                <a:gd name="T8" fmla="*/ 2 w 3"/>
                <a:gd name="T9" fmla="*/ 25 h 25"/>
                <a:gd name="T10" fmla="*/ 0 w 3"/>
                <a:gd name="T11" fmla="*/ 22 h 25"/>
                <a:gd name="T12" fmla="*/ 1 w 3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5">
                  <a:moveTo>
                    <a:pt x="1" y="2"/>
                  </a:move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5"/>
                    <a:pt x="2" y="25"/>
                  </a:cubicBezTo>
                  <a:cubicBezTo>
                    <a:pt x="1" y="24"/>
                    <a:pt x="0" y="23"/>
                    <a:pt x="0" y="2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$ļïḑê">
              <a:extLst>
                <a:ext uri="{FF2B5EF4-FFF2-40B4-BE49-F238E27FC236}">
                  <a16:creationId xmlns:a16="http://schemas.microsoft.com/office/drawing/2014/main" id="{1A790AD6-772F-4DBD-AAE1-A40185332702}"/>
                </a:ext>
              </a:extLst>
            </p:cNvPr>
            <p:cNvSpPr/>
            <p:nvPr/>
          </p:nvSpPr>
          <p:spPr bwMode="auto">
            <a:xfrm>
              <a:off x="6858255" y="3395047"/>
              <a:ext cx="16519" cy="80237"/>
            </a:xfrm>
            <a:custGeom>
              <a:avLst/>
              <a:gdLst>
                <a:gd name="T0" fmla="*/ 1 w 3"/>
                <a:gd name="T1" fmla="*/ 1 h 16"/>
                <a:gd name="T2" fmla="*/ 3 w 3"/>
                <a:gd name="T3" fmla="*/ 0 h 16"/>
                <a:gd name="T4" fmla="*/ 3 w 3"/>
                <a:gd name="T5" fmla="*/ 0 h 16"/>
                <a:gd name="T6" fmla="*/ 3 w 3"/>
                <a:gd name="T7" fmla="*/ 15 h 16"/>
                <a:gd name="T8" fmla="*/ 2 w 3"/>
                <a:gd name="T9" fmla="*/ 16 h 16"/>
                <a:gd name="T10" fmla="*/ 0 w 3"/>
                <a:gd name="T11" fmla="*/ 14 h 16"/>
                <a:gd name="T12" fmla="*/ 1 w 3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6">
                  <a:moveTo>
                    <a:pt x="1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ṡḷïḓè">
              <a:extLst>
                <a:ext uri="{FF2B5EF4-FFF2-40B4-BE49-F238E27FC236}">
                  <a16:creationId xmlns:a16="http://schemas.microsoft.com/office/drawing/2014/main" id="{BABD2055-24E6-403B-9F07-140D56DC9CE3}"/>
                </a:ext>
              </a:extLst>
            </p:cNvPr>
            <p:cNvSpPr/>
            <p:nvPr/>
          </p:nvSpPr>
          <p:spPr bwMode="auto">
            <a:xfrm>
              <a:off x="6971531" y="3975588"/>
              <a:ext cx="30679" cy="28319"/>
            </a:xfrm>
            <a:custGeom>
              <a:avLst/>
              <a:gdLst>
                <a:gd name="T0" fmla="*/ 13 w 13"/>
                <a:gd name="T1" fmla="*/ 8 h 12"/>
                <a:gd name="T2" fmla="*/ 7 w 13"/>
                <a:gd name="T3" fmla="*/ 12 h 12"/>
                <a:gd name="T4" fmla="*/ 0 w 13"/>
                <a:gd name="T5" fmla="*/ 4 h 12"/>
                <a:gd name="T6" fmla="*/ 4 w 13"/>
                <a:gd name="T7" fmla="*/ 0 h 12"/>
                <a:gd name="T8" fmla="*/ 13 w 13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8"/>
                  </a:moveTo>
                  <a:lnTo>
                    <a:pt x="7" y="12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şḻiḋe">
              <a:extLst>
                <a:ext uri="{FF2B5EF4-FFF2-40B4-BE49-F238E27FC236}">
                  <a16:creationId xmlns:a16="http://schemas.microsoft.com/office/drawing/2014/main" id="{69B819B9-6542-44EB-9EE4-47C94D81ADB2}"/>
                </a:ext>
              </a:extLst>
            </p:cNvPr>
            <p:cNvSpPr/>
            <p:nvPr/>
          </p:nvSpPr>
          <p:spPr bwMode="auto">
            <a:xfrm>
              <a:off x="6848815" y="3836352"/>
              <a:ext cx="21239" cy="25959"/>
            </a:xfrm>
            <a:custGeom>
              <a:avLst/>
              <a:gdLst>
                <a:gd name="T0" fmla="*/ 9 w 9"/>
                <a:gd name="T1" fmla="*/ 7 h 11"/>
                <a:gd name="T2" fmla="*/ 7 w 9"/>
                <a:gd name="T3" fmla="*/ 11 h 11"/>
                <a:gd name="T4" fmla="*/ 0 w 9"/>
                <a:gd name="T5" fmla="*/ 5 h 11"/>
                <a:gd name="T6" fmla="*/ 4 w 9"/>
                <a:gd name="T7" fmla="*/ 0 h 11"/>
                <a:gd name="T8" fmla="*/ 9 w 9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lnTo>
                    <a:pt x="7" y="11"/>
                  </a:lnTo>
                  <a:lnTo>
                    <a:pt x="0" y="5"/>
                  </a:lnTo>
                  <a:lnTo>
                    <a:pt x="4" y="0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S1îḍé">
              <a:extLst>
                <a:ext uri="{FF2B5EF4-FFF2-40B4-BE49-F238E27FC236}">
                  <a16:creationId xmlns:a16="http://schemas.microsoft.com/office/drawing/2014/main" id="{4706106E-2B57-469C-8D28-D1AB73D42A94}"/>
                </a:ext>
              </a:extLst>
            </p:cNvPr>
            <p:cNvSpPr/>
            <p:nvPr/>
          </p:nvSpPr>
          <p:spPr bwMode="auto">
            <a:xfrm>
              <a:off x="6879494" y="3151975"/>
              <a:ext cx="146315" cy="679657"/>
            </a:xfrm>
            <a:custGeom>
              <a:avLst/>
              <a:gdLst>
                <a:gd name="T0" fmla="*/ 54 w 62"/>
                <a:gd name="T1" fmla="*/ 205 h 288"/>
                <a:gd name="T2" fmla="*/ 50 w 62"/>
                <a:gd name="T3" fmla="*/ 230 h 288"/>
                <a:gd name="T4" fmla="*/ 31 w 62"/>
                <a:gd name="T5" fmla="*/ 0 h 288"/>
                <a:gd name="T6" fmla="*/ 0 w 62"/>
                <a:gd name="T7" fmla="*/ 114 h 288"/>
                <a:gd name="T8" fmla="*/ 8 w 62"/>
                <a:gd name="T9" fmla="*/ 116 h 288"/>
                <a:gd name="T10" fmla="*/ 27 w 62"/>
                <a:gd name="T11" fmla="*/ 47 h 288"/>
                <a:gd name="T12" fmla="*/ 43 w 62"/>
                <a:gd name="T13" fmla="*/ 247 h 288"/>
                <a:gd name="T14" fmla="*/ 27 w 62"/>
                <a:gd name="T15" fmla="*/ 207 h 288"/>
                <a:gd name="T16" fmla="*/ 19 w 62"/>
                <a:gd name="T17" fmla="*/ 209 h 288"/>
                <a:gd name="T18" fmla="*/ 50 w 62"/>
                <a:gd name="T19" fmla="*/ 288 h 288"/>
                <a:gd name="T20" fmla="*/ 62 w 62"/>
                <a:gd name="T21" fmla="*/ 205 h 288"/>
                <a:gd name="T22" fmla="*/ 54 w 62"/>
                <a:gd name="T23" fmla="*/ 20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88">
                  <a:moveTo>
                    <a:pt x="54" y="205"/>
                  </a:moveTo>
                  <a:lnTo>
                    <a:pt x="50" y="230"/>
                  </a:lnTo>
                  <a:lnTo>
                    <a:pt x="31" y="0"/>
                  </a:lnTo>
                  <a:lnTo>
                    <a:pt x="0" y="114"/>
                  </a:lnTo>
                  <a:lnTo>
                    <a:pt x="8" y="116"/>
                  </a:lnTo>
                  <a:lnTo>
                    <a:pt x="27" y="47"/>
                  </a:lnTo>
                  <a:lnTo>
                    <a:pt x="43" y="247"/>
                  </a:lnTo>
                  <a:lnTo>
                    <a:pt x="27" y="207"/>
                  </a:lnTo>
                  <a:lnTo>
                    <a:pt x="19" y="209"/>
                  </a:lnTo>
                  <a:lnTo>
                    <a:pt x="50" y="288"/>
                  </a:lnTo>
                  <a:lnTo>
                    <a:pt x="62" y="205"/>
                  </a:lnTo>
                  <a:lnTo>
                    <a:pt x="54" y="205"/>
                  </a:lnTo>
                  <a:close/>
                </a:path>
              </a:pathLst>
            </a:custGeom>
            <a:solidFill>
              <a:srgbClr val="D40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şlîdê">
              <a:extLst>
                <a:ext uri="{FF2B5EF4-FFF2-40B4-BE49-F238E27FC236}">
                  <a16:creationId xmlns:a16="http://schemas.microsoft.com/office/drawing/2014/main" id="{A9D27A1D-EA5E-4E1D-BDC3-11063EF317D1}"/>
                </a:ext>
              </a:extLst>
            </p:cNvPr>
            <p:cNvSpPr/>
            <p:nvPr/>
          </p:nvSpPr>
          <p:spPr bwMode="auto">
            <a:xfrm>
              <a:off x="6239955" y="3529562"/>
              <a:ext cx="394107" cy="337469"/>
            </a:xfrm>
            <a:custGeom>
              <a:avLst/>
              <a:gdLst>
                <a:gd name="T0" fmla="*/ 76 w 80"/>
                <a:gd name="T1" fmla="*/ 19 h 69"/>
                <a:gd name="T2" fmla="*/ 66 w 80"/>
                <a:gd name="T3" fmla="*/ 13 h 69"/>
                <a:gd name="T4" fmla="*/ 56 w 80"/>
                <a:gd name="T5" fmla="*/ 16 h 69"/>
                <a:gd name="T6" fmla="*/ 57 w 80"/>
                <a:gd name="T7" fmla="*/ 8 h 69"/>
                <a:gd name="T8" fmla="*/ 52 w 80"/>
                <a:gd name="T9" fmla="*/ 0 h 69"/>
                <a:gd name="T10" fmla="*/ 5 w 80"/>
                <a:gd name="T11" fmla="*/ 0 h 69"/>
                <a:gd name="T12" fmla="*/ 1 w 80"/>
                <a:gd name="T13" fmla="*/ 8 h 69"/>
                <a:gd name="T14" fmla="*/ 9 w 80"/>
                <a:gd name="T15" fmla="*/ 66 h 69"/>
                <a:gd name="T16" fmla="*/ 13 w 80"/>
                <a:gd name="T17" fmla="*/ 69 h 69"/>
                <a:gd name="T18" fmla="*/ 44 w 80"/>
                <a:gd name="T19" fmla="*/ 69 h 69"/>
                <a:gd name="T20" fmla="*/ 49 w 80"/>
                <a:gd name="T21" fmla="*/ 66 h 69"/>
                <a:gd name="T22" fmla="*/ 50 w 80"/>
                <a:gd name="T23" fmla="*/ 55 h 69"/>
                <a:gd name="T24" fmla="*/ 50 w 80"/>
                <a:gd name="T25" fmla="*/ 55 h 69"/>
                <a:gd name="T26" fmla="*/ 72 w 80"/>
                <a:gd name="T27" fmla="*/ 40 h 69"/>
                <a:gd name="T28" fmla="*/ 76 w 80"/>
                <a:gd name="T29" fmla="*/ 19 h 69"/>
                <a:gd name="T30" fmla="*/ 68 w 80"/>
                <a:gd name="T31" fmla="*/ 37 h 69"/>
                <a:gd name="T32" fmla="*/ 51 w 80"/>
                <a:gd name="T33" fmla="*/ 49 h 69"/>
                <a:gd name="T34" fmla="*/ 55 w 80"/>
                <a:gd name="T35" fmla="*/ 24 h 69"/>
                <a:gd name="T36" fmla="*/ 55 w 80"/>
                <a:gd name="T37" fmla="*/ 24 h 69"/>
                <a:gd name="T38" fmla="*/ 66 w 80"/>
                <a:gd name="T39" fmla="*/ 18 h 69"/>
                <a:gd name="T40" fmla="*/ 71 w 80"/>
                <a:gd name="T41" fmla="*/ 21 h 69"/>
                <a:gd name="T42" fmla="*/ 68 w 80"/>
                <a:gd name="T43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69">
                  <a:moveTo>
                    <a:pt x="76" y="19"/>
                  </a:moveTo>
                  <a:cubicBezTo>
                    <a:pt x="74" y="15"/>
                    <a:pt x="71" y="13"/>
                    <a:pt x="66" y="13"/>
                  </a:cubicBezTo>
                  <a:cubicBezTo>
                    <a:pt x="63" y="13"/>
                    <a:pt x="59" y="14"/>
                    <a:pt x="56" y="1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8" y="3"/>
                    <a:pt x="56" y="0"/>
                    <a:pt x="5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8"/>
                    <a:pt x="11" y="69"/>
                    <a:pt x="13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6" y="69"/>
                    <a:pt x="48" y="68"/>
                    <a:pt x="49" y="66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0" y="51"/>
                    <a:pt x="68" y="45"/>
                    <a:pt x="72" y="40"/>
                  </a:cubicBezTo>
                  <a:cubicBezTo>
                    <a:pt x="76" y="36"/>
                    <a:pt x="80" y="26"/>
                    <a:pt x="76" y="19"/>
                  </a:cubicBezTo>
                  <a:close/>
                  <a:moveTo>
                    <a:pt x="68" y="37"/>
                  </a:moveTo>
                  <a:cubicBezTo>
                    <a:pt x="64" y="41"/>
                    <a:pt x="58" y="46"/>
                    <a:pt x="51" y="49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0"/>
                    <a:pt x="63" y="18"/>
                    <a:pt x="66" y="18"/>
                  </a:cubicBezTo>
                  <a:cubicBezTo>
                    <a:pt x="69" y="18"/>
                    <a:pt x="70" y="20"/>
                    <a:pt x="71" y="21"/>
                  </a:cubicBezTo>
                  <a:cubicBezTo>
                    <a:pt x="73" y="25"/>
                    <a:pt x="71" y="33"/>
                    <a:pt x="68" y="37"/>
                  </a:cubicBezTo>
                  <a:close/>
                </a:path>
              </a:pathLst>
            </a:custGeom>
            <a:solidFill>
              <a:srgbClr val="EB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Slïḓè">
              <a:extLst>
                <a:ext uri="{FF2B5EF4-FFF2-40B4-BE49-F238E27FC236}">
                  <a16:creationId xmlns:a16="http://schemas.microsoft.com/office/drawing/2014/main" id="{B6DBF6C6-3E30-40BC-88F7-D96E9ADAAD8F}"/>
                </a:ext>
              </a:extLst>
            </p:cNvPr>
            <p:cNvSpPr/>
            <p:nvPr/>
          </p:nvSpPr>
          <p:spPr bwMode="auto">
            <a:xfrm>
              <a:off x="6284794" y="3581481"/>
              <a:ext cx="68438" cy="235992"/>
            </a:xfrm>
            <a:custGeom>
              <a:avLst/>
              <a:gdLst>
                <a:gd name="T0" fmla="*/ 0 w 29"/>
                <a:gd name="T1" fmla="*/ 0 h 100"/>
                <a:gd name="T2" fmla="*/ 13 w 29"/>
                <a:gd name="T3" fmla="*/ 100 h 100"/>
                <a:gd name="T4" fmla="*/ 29 w 29"/>
                <a:gd name="T5" fmla="*/ 100 h 100"/>
                <a:gd name="T6" fmla="*/ 19 w 29"/>
                <a:gd name="T7" fmla="*/ 0 h 100"/>
                <a:gd name="T8" fmla="*/ 0 w 29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0">
                  <a:moveTo>
                    <a:pt x="0" y="0"/>
                  </a:moveTo>
                  <a:lnTo>
                    <a:pt x="13" y="100"/>
                  </a:lnTo>
                  <a:lnTo>
                    <a:pt x="29" y="10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lîḓe">
              <a:extLst>
                <a:ext uri="{FF2B5EF4-FFF2-40B4-BE49-F238E27FC236}">
                  <a16:creationId xmlns:a16="http://schemas.microsoft.com/office/drawing/2014/main" id="{5FC28655-F438-4E18-B6D3-D32D12FD5CE6}"/>
                </a:ext>
              </a:extLst>
            </p:cNvPr>
            <p:cNvSpPr/>
            <p:nvPr/>
          </p:nvSpPr>
          <p:spPr bwMode="auto">
            <a:xfrm>
              <a:off x="6308393" y="3253452"/>
              <a:ext cx="162835" cy="245432"/>
            </a:xfrm>
            <a:custGeom>
              <a:avLst/>
              <a:gdLst>
                <a:gd name="T0" fmla="*/ 13 w 33"/>
                <a:gd name="T1" fmla="*/ 50 h 50"/>
                <a:gd name="T2" fmla="*/ 24 w 33"/>
                <a:gd name="T3" fmla="*/ 21 h 50"/>
                <a:gd name="T4" fmla="*/ 18 w 33"/>
                <a:gd name="T5" fmla="*/ 0 h 50"/>
                <a:gd name="T6" fmla="*/ 9 w 33"/>
                <a:gd name="T7" fmla="*/ 20 h 50"/>
                <a:gd name="T8" fmla="*/ 13 w 3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0">
                  <a:moveTo>
                    <a:pt x="13" y="50"/>
                  </a:moveTo>
                  <a:cubicBezTo>
                    <a:pt x="13" y="50"/>
                    <a:pt x="33" y="37"/>
                    <a:pt x="24" y="21"/>
                  </a:cubicBezTo>
                  <a:cubicBezTo>
                    <a:pt x="15" y="5"/>
                    <a:pt x="18" y="0"/>
                    <a:pt x="18" y="0"/>
                  </a:cubicBezTo>
                  <a:cubicBezTo>
                    <a:pt x="18" y="0"/>
                    <a:pt x="0" y="10"/>
                    <a:pt x="9" y="20"/>
                  </a:cubicBezTo>
                  <a:cubicBezTo>
                    <a:pt x="17" y="29"/>
                    <a:pt x="16" y="39"/>
                    <a:pt x="13" y="5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$ḻíde">
              <a:extLst>
                <a:ext uri="{FF2B5EF4-FFF2-40B4-BE49-F238E27FC236}">
                  <a16:creationId xmlns:a16="http://schemas.microsoft.com/office/drawing/2014/main" id="{CFF13A3B-6E0F-45D6-B131-9F781AF0F4B4}"/>
                </a:ext>
              </a:extLst>
            </p:cNvPr>
            <p:cNvSpPr/>
            <p:nvPr/>
          </p:nvSpPr>
          <p:spPr bwMode="auto">
            <a:xfrm>
              <a:off x="7497793" y="1492951"/>
              <a:ext cx="210033" cy="335109"/>
            </a:xfrm>
            <a:custGeom>
              <a:avLst/>
              <a:gdLst>
                <a:gd name="T0" fmla="*/ 3 w 43"/>
                <a:gd name="T1" fmla="*/ 40 h 68"/>
                <a:gd name="T2" fmla="*/ 3 w 43"/>
                <a:gd name="T3" fmla="*/ 68 h 68"/>
                <a:gd name="T4" fmla="*/ 34 w 43"/>
                <a:gd name="T5" fmla="*/ 65 h 68"/>
                <a:gd name="T6" fmla="*/ 43 w 43"/>
                <a:gd name="T7" fmla="*/ 34 h 68"/>
                <a:gd name="T8" fmla="*/ 34 w 43"/>
                <a:gd name="T9" fmla="*/ 0 h 68"/>
                <a:gd name="T10" fmla="*/ 3 w 43"/>
                <a:gd name="T11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68">
                  <a:moveTo>
                    <a:pt x="3" y="40"/>
                  </a:moveTo>
                  <a:cubicBezTo>
                    <a:pt x="3" y="40"/>
                    <a:pt x="0" y="68"/>
                    <a:pt x="3" y="68"/>
                  </a:cubicBezTo>
                  <a:cubicBezTo>
                    <a:pt x="6" y="68"/>
                    <a:pt x="33" y="67"/>
                    <a:pt x="34" y="65"/>
                  </a:cubicBezTo>
                  <a:cubicBezTo>
                    <a:pt x="35" y="64"/>
                    <a:pt x="43" y="34"/>
                    <a:pt x="43" y="3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" y="40"/>
                  </a:lnTo>
                  <a:close/>
                </a:path>
              </a:pathLst>
            </a:custGeom>
            <a:solidFill>
              <a:srgbClr val="F4A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ḷide">
              <a:extLst>
                <a:ext uri="{FF2B5EF4-FFF2-40B4-BE49-F238E27FC236}">
                  <a16:creationId xmlns:a16="http://schemas.microsoft.com/office/drawing/2014/main" id="{5B0201A4-C320-474C-8BF7-1DFEBC1D58B2}"/>
                </a:ext>
              </a:extLst>
            </p:cNvPr>
            <p:cNvSpPr/>
            <p:nvPr/>
          </p:nvSpPr>
          <p:spPr bwMode="auto">
            <a:xfrm>
              <a:off x="7856501" y="1811540"/>
              <a:ext cx="313870" cy="335109"/>
            </a:xfrm>
            <a:custGeom>
              <a:avLst/>
              <a:gdLst>
                <a:gd name="T0" fmla="*/ 0 w 133"/>
                <a:gd name="T1" fmla="*/ 92 h 142"/>
                <a:gd name="T2" fmla="*/ 39 w 133"/>
                <a:gd name="T3" fmla="*/ 142 h 142"/>
                <a:gd name="T4" fmla="*/ 133 w 133"/>
                <a:gd name="T5" fmla="*/ 90 h 142"/>
                <a:gd name="T6" fmla="*/ 81 w 133"/>
                <a:gd name="T7" fmla="*/ 0 h 142"/>
                <a:gd name="T8" fmla="*/ 0 w 133"/>
                <a:gd name="T9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2">
                  <a:moveTo>
                    <a:pt x="0" y="92"/>
                  </a:moveTo>
                  <a:lnTo>
                    <a:pt x="39" y="142"/>
                  </a:lnTo>
                  <a:lnTo>
                    <a:pt x="133" y="90"/>
                  </a:lnTo>
                  <a:lnTo>
                    <a:pt x="81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4A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$ḷidé">
              <a:extLst>
                <a:ext uri="{FF2B5EF4-FFF2-40B4-BE49-F238E27FC236}">
                  <a16:creationId xmlns:a16="http://schemas.microsoft.com/office/drawing/2014/main" id="{5BBC2CD1-C1B7-4768-89CD-EE36B52923BE}"/>
                </a:ext>
              </a:extLst>
            </p:cNvPr>
            <p:cNvSpPr/>
            <p:nvPr/>
          </p:nvSpPr>
          <p:spPr bwMode="auto">
            <a:xfrm>
              <a:off x="7707826" y="5415139"/>
              <a:ext cx="608860" cy="403546"/>
            </a:xfrm>
            <a:custGeom>
              <a:avLst/>
              <a:gdLst>
                <a:gd name="T0" fmla="*/ 122 w 124"/>
                <a:gd name="T1" fmla="*/ 15 h 82"/>
                <a:gd name="T2" fmla="*/ 120 w 124"/>
                <a:gd name="T3" fmla="*/ 9 h 82"/>
                <a:gd name="T4" fmla="*/ 114 w 124"/>
                <a:gd name="T5" fmla="*/ 5 h 82"/>
                <a:gd name="T6" fmla="*/ 95 w 124"/>
                <a:gd name="T7" fmla="*/ 0 h 82"/>
                <a:gd name="T8" fmla="*/ 81 w 124"/>
                <a:gd name="T9" fmla="*/ 11 h 82"/>
                <a:gd name="T10" fmla="*/ 81 w 124"/>
                <a:gd name="T11" fmla="*/ 18 h 82"/>
                <a:gd name="T12" fmla="*/ 68 w 124"/>
                <a:gd name="T13" fmla="*/ 38 h 82"/>
                <a:gd name="T14" fmla="*/ 17 w 124"/>
                <a:gd name="T15" fmla="*/ 62 h 82"/>
                <a:gd name="T16" fmla="*/ 1 w 124"/>
                <a:gd name="T17" fmla="*/ 68 h 82"/>
                <a:gd name="T18" fmla="*/ 3 w 124"/>
                <a:gd name="T19" fmla="*/ 76 h 82"/>
                <a:gd name="T20" fmla="*/ 121 w 124"/>
                <a:gd name="T21" fmla="*/ 54 h 82"/>
                <a:gd name="T22" fmla="*/ 123 w 124"/>
                <a:gd name="T23" fmla="*/ 29 h 82"/>
                <a:gd name="T24" fmla="*/ 122 w 124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82">
                  <a:moveTo>
                    <a:pt x="122" y="15"/>
                  </a:moveTo>
                  <a:cubicBezTo>
                    <a:pt x="121" y="13"/>
                    <a:pt x="121" y="11"/>
                    <a:pt x="120" y="9"/>
                  </a:cubicBezTo>
                  <a:cubicBezTo>
                    <a:pt x="119" y="7"/>
                    <a:pt x="116" y="6"/>
                    <a:pt x="114" y="5"/>
                  </a:cubicBezTo>
                  <a:cubicBezTo>
                    <a:pt x="108" y="3"/>
                    <a:pt x="102" y="0"/>
                    <a:pt x="95" y="0"/>
                  </a:cubicBezTo>
                  <a:cubicBezTo>
                    <a:pt x="88" y="1"/>
                    <a:pt x="82" y="5"/>
                    <a:pt x="81" y="11"/>
                  </a:cubicBezTo>
                  <a:cubicBezTo>
                    <a:pt x="80" y="14"/>
                    <a:pt x="81" y="16"/>
                    <a:pt x="81" y="18"/>
                  </a:cubicBezTo>
                  <a:cubicBezTo>
                    <a:pt x="80" y="26"/>
                    <a:pt x="74" y="33"/>
                    <a:pt x="68" y="38"/>
                  </a:cubicBezTo>
                  <a:cubicBezTo>
                    <a:pt x="53" y="50"/>
                    <a:pt x="36" y="58"/>
                    <a:pt x="17" y="62"/>
                  </a:cubicBezTo>
                  <a:cubicBezTo>
                    <a:pt x="13" y="63"/>
                    <a:pt x="2" y="64"/>
                    <a:pt x="1" y="68"/>
                  </a:cubicBezTo>
                  <a:cubicBezTo>
                    <a:pt x="0" y="71"/>
                    <a:pt x="1" y="74"/>
                    <a:pt x="3" y="76"/>
                  </a:cubicBezTo>
                  <a:cubicBezTo>
                    <a:pt x="41" y="82"/>
                    <a:pt x="83" y="68"/>
                    <a:pt x="121" y="54"/>
                  </a:cubicBezTo>
                  <a:cubicBezTo>
                    <a:pt x="124" y="46"/>
                    <a:pt x="124" y="37"/>
                    <a:pt x="123" y="29"/>
                  </a:cubicBezTo>
                  <a:cubicBezTo>
                    <a:pt x="123" y="24"/>
                    <a:pt x="122" y="19"/>
                    <a:pt x="122" y="15"/>
                  </a:cubicBezTo>
                  <a:close/>
                </a:path>
              </a:pathLst>
            </a:custGeom>
            <a:solidFill>
              <a:srgbClr val="001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šľïḍé">
              <a:extLst>
                <a:ext uri="{FF2B5EF4-FFF2-40B4-BE49-F238E27FC236}">
                  <a16:creationId xmlns:a16="http://schemas.microsoft.com/office/drawing/2014/main" id="{DB5A801C-E15D-449B-8E63-0C98DA53DBAF}"/>
                </a:ext>
              </a:extLst>
            </p:cNvPr>
            <p:cNvSpPr/>
            <p:nvPr/>
          </p:nvSpPr>
          <p:spPr bwMode="auto">
            <a:xfrm>
              <a:off x="7724346" y="5681810"/>
              <a:ext cx="578181" cy="141595"/>
            </a:xfrm>
            <a:custGeom>
              <a:avLst/>
              <a:gdLst>
                <a:gd name="T0" fmla="*/ 0 w 118"/>
                <a:gd name="T1" fmla="*/ 22 h 29"/>
                <a:gd name="T2" fmla="*/ 19 w 118"/>
                <a:gd name="T3" fmla="*/ 29 h 29"/>
                <a:gd name="T4" fmla="*/ 42 w 118"/>
                <a:gd name="T5" fmla="*/ 25 h 29"/>
                <a:gd name="T6" fmla="*/ 72 w 118"/>
                <a:gd name="T7" fmla="*/ 19 h 29"/>
                <a:gd name="T8" fmla="*/ 111 w 118"/>
                <a:gd name="T9" fmla="*/ 9 h 29"/>
                <a:gd name="T10" fmla="*/ 118 w 118"/>
                <a:gd name="T11" fmla="*/ 0 h 29"/>
                <a:gd name="T12" fmla="*/ 0 w 118"/>
                <a:gd name="T1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29">
                  <a:moveTo>
                    <a:pt x="0" y="22"/>
                  </a:moveTo>
                  <a:cubicBezTo>
                    <a:pt x="4" y="26"/>
                    <a:pt x="15" y="29"/>
                    <a:pt x="19" y="29"/>
                  </a:cubicBezTo>
                  <a:cubicBezTo>
                    <a:pt x="27" y="29"/>
                    <a:pt x="35" y="27"/>
                    <a:pt x="42" y="25"/>
                  </a:cubicBezTo>
                  <a:cubicBezTo>
                    <a:pt x="52" y="23"/>
                    <a:pt x="62" y="20"/>
                    <a:pt x="72" y="19"/>
                  </a:cubicBezTo>
                  <a:cubicBezTo>
                    <a:pt x="85" y="17"/>
                    <a:pt x="101" y="19"/>
                    <a:pt x="111" y="9"/>
                  </a:cubicBezTo>
                  <a:cubicBezTo>
                    <a:pt x="114" y="6"/>
                    <a:pt x="116" y="3"/>
                    <a:pt x="118" y="0"/>
                  </a:cubicBezTo>
                  <a:cubicBezTo>
                    <a:pt x="80" y="14"/>
                    <a:pt x="38" y="28"/>
                    <a:pt x="0" y="22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1îďê">
              <a:extLst>
                <a:ext uri="{FF2B5EF4-FFF2-40B4-BE49-F238E27FC236}">
                  <a16:creationId xmlns:a16="http://schemas.microsoft.com/office/drawing/2014/main" id="{FD37A06E-8701-40A3-8D8F-912AE00E8005}"/>
                </a:ext>
              </a:extLst>
            </p:cNvPr>
            <p:cNvSpPr/>
            <p:nvPr/>
          </p:nvSpPr>
          <p:spPr bwMode="auto">
            <a:xfrm>
              <a:off x="7620509" y="1365515"/>
              <a:ext cx="594700" cy="741015"/>
            </a:xfrm>
            <a:custGeom>
              <a:avLst/>
              <a:gdLst>
                <a:gd name="T0" fmla="*/ 30 w 121"/>
                <a:gd name="T1" fmla="*/ 16 h 151"/>
                <a:gd name="T2" fmla="*/ 11 w 121"/>
                <a:gd name="T3" fmla="*/ 24 h 151"/>
                <a:gd name="T4" fmla="*/ 1 w 121"/>
                <a:gd name="T5" fmla="*/ 46 h 151"/>
                <a:gd name="T6" fmla="*/ 0 w 121"/>
                <a:gd name="T7" fmla="*/ 50 h 151"/>
                <a:gd name="T8" fmla="*/ 2 w 121"/>
                <a:gd name="T9" fmla="*/ 55 h 151"/>
                <a:gd name="T10" fmla="*/ 12 w 121"/>
                <a:gd name="T11" fmla="*/ 91 h 151"/>
                <a:gd name="T12" fmla="*/ 37 w 121"/>
                <a:gd name="T13" fmla="*/ 135 h 151"/>
                <a:gd name="T14" fmla="*/ 83 w 121"/>
                <a:gd name="T15" fmla="*/ 127 h 151"/>
                <a:gd name="T16" fmla="*/ 89 w 121"/>
                <a:gd name="T17" fmla="*/ 123 h 151"/>
                <a:gd name="T18" fmla="*/ 95 w 121"/>
                <a:gd name="T19" fmla="*/ 18 h 151"/>
                <a:gd name="T20" fmla="*/ 30 w 121"/>
                <a:gd name="T21" fmla="*/ 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51">
                  <a:moveTo>
                    <a:pt x="30" y="16"/>
                  </a:moveTo>
                  <a:cubicBezTo>
                    <a:pt x="24" y="18"/>
                    <a:pt x="17" y="20"/>
                    <a:pt x="11" y="24"/>
                  </a:cubicBezTo>
                  <a:cubicBezTo>
                    <a:pt x="4" y="30"/>
                    <a:pt x="4" y="38"/>
                    <a:pt x="1" y="46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0" y="52"/>
                    <a:pt x="1" y="54"/>
                    <a:pt x="2" y="55"/>
                  </a:cubicBezTo>
                  <a:cubicBezTo>
                    <a:pt x="8" y="67"/>
                    <a:pt x="10" y="78"/>
                    <a:pt x="12" y="91"/>
                  </a:cubicBezTo>
                  <a:cubicBezTo>
                    <a:pt x="15" y="108"/>
                    <a:pt x="26" y="122"/>
                    <a:pt x="37" y="135"/>
                  </a:cubicBezTo>
                  <a:cubicBezTo>
                    <a:pt x="50" y="151"/>
                    <a:pt x="71" y="136"/>
                    <a:pt x="83" y="127"/>
                  </a:cubicBezTo>
                  <a:cubicBezTo>
                    <a:pt x="85" y="126"/>
                    <a:pt x="87" y="124"/>
                    <a:pt x="89" y="123"/>
                  </a:cubicBezTo>
                  <a:cubicBezTo>
                    <a:pt x="116" y="99"/>
                    <a:pt x="121" y="44"/>
                    <a:pt x="95" y="18"/>
                  </a:cubicBezTo>
                  <a:cubicBezTo>
                    <a:pt x="76" y="0"/>
                    <a:pt x="51" y="8"/>
                    <a:pt x="30" y="16"/>
                  </a:cubicBezTo>
                  <a:close/>
                </a:path>
              </a:pathLst>
            </a:custGeom>
            <a:solidFill>
              <a:srgbClr val="F4B9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šľïḓe">
              <a:extLst>
                <a:ext uri="{FF2B5EF4-FFF2-40B4-BE49-F238E27FC236}">
                  <a16:creationId xmlns:a16="http://schemas.microsoft.com/office/drawing/2014/main" id="{0CA969C0-22F1-41DB-889A-E6107FBB814D}"/>
                </a:ext>
              </a:extLst>
            </p:cNvPr>
            <p:cNvSpPr/>
            <p:nvPr/>
          </p:nvSpPr>
          <p:spPr bwMode="auto">
            <a:xfrm>
              <a:off x="7556791" y="1219200"/>
              <a:ext cx="672578" cy="682017"/>
            </a:xfrm>
            <a:custGeom>
              <a:avLst/>
              <a:gdLst>
                <a:gd name="T0" fmla="*/ 136 w 137"/>
                <a:gd name="T1" fmla="*/ 33 h 139"/>
                <a:gd name="T2" fmla="*/ 128 w 137"/>
                <a:gd name="T3" fmla="*/ 30 h 139"/>
                <a:gd name="T4" fmla="*/ 123 w 137"/>
                <a:gd name="T5" fmla="*/ 26 h 139"/>
                <a:gd name="T6" fmla="*/ 125 w 137"/>
                <a:gd name="T7" fmla="*/ 15 h 139"/>
                <a:gd name="T8" fmla="*/ 130 w 137"/>
                <a:gd name="T9" fmla="*/ 4 h 139"/>
                <a:gd name="T10" fmla="*/ 110 w 137"/>
                <a:gd name="T11" fmla="*/ 15 h 139"/>
                <a:gd name="T12" fmla="*/ 104 w 137"/>
                <a:gd name="T13" fmla="*/ 17 h 139"/>
                <a:gd name="T14" fmla="*/ 97 w 137"/>
                <a:gd name="T15" fmla="*/ 17 h 139"/>
                <a:gd name="T16" fmla="*/ 72 w 137"/>
                <a:gd name="T17" fmla="*/ 0 h 139"/>
                <a:gd name="T18" fmla="*/ 76 w 137"/>
                <a:gd name="T19" fmla="*/ 16 h 139"/>
                <a:gd name="T20" fmla="*/ 56 w 137"/>
                <a:gd name="T21" fmla="*/ 7 h 139"/>
                <a:gd name="T22" fmla="*/ 61 w 137"/>
                <a:gd name="T23" fmla="*/ 19 h 139"/>
                <a:gd name="T24" fmla="*/ 36 w 137"/>
                <a:gd name="T25" fmla="*/ 24 h 139"/>
                <a:gd name="T26" fmla="*/ 19 w 137"/>
                <a:gd name="T27" fmla="*/ 34 h 139"/>
                <a:gd name="T28" fmla="*/ 39 w 137"/>
                <a:gd name="T29" fmla="*/ 32 h 139"/>
                <a:gd name="T30" fmla="*/ 0 w 137"/>
                <a:gd name="T31" fmla="*/ 77 h 139"/>
                <a:gd name="T32" fmla="*/ 20 w 137"/>
                <a:gd name="T33" fmla="*/ 71 h 139"/>
                <a:gd name="T34" fmla="*/ 51 w 137"/>
                <a:gd name="T35" fmla="*/ 63 h 139"/>
                <a:gd name="T36" fmla="*/ 72 w 137"/>
                <a:gd name="T37" fmla="*/ 79 h 139"/>
                <a:gd name="T38" fmla="*/ 86 w 137"/>
                <a:gd name="T39" fmla="*/ 94 h 139"/>
                <a:gd name="T40" fmla="*/ 110 w 137"/>
                <a:gd name="T41" fmla="*/ 102 h 139"/>
                <a:gd name="T42" fmla="*/ 102 w 137"/>
                <a:gd name="T43" fmla="*/ 125 h 139"/>
                <a:gd name="T44" fmla="*/ 118 w 137"/>
                <a:gd name="T45" fmla="*/ 130 h 139"/>
                <a:gd name="T46" fmla="*/ 134 w 137"/>
                <a:gd name="T47" fmla="*/ 104 h 139"/>
                <a:gd name="T48" fmla="*/ 134 w 137"/>
                <a:gd name="T49" fmla="*/ 74 h 139"/>
                <a:gd name="T50" fmla="*/ 131 w 137"/>
                <a:gd name="T51" fmla="*/ 57 h 139"/>
                <a:gd name="T52" fmla="*/ 136 w 137"/>
                <a:gd name="T53" fmla="*/ 35 h 139"/>
                <a:gd name="T54" fmla="*/ 137 w 137"/>
                <a:gd name="T55" fmla="*/ 33 h 139"/>
                <a:gd name="T56" fmla="*/ 136 w 137"/>
                <a:gd name="T57" fmla="*/ 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" h="139">
                  <a:moveTo>
                    <a:pt x="136" y="33"/>
                  </a:moveTo>
                  <a:cubicBezTo>
                    <a:pt x="134" y="31"/>
                    <a:pt x="131" y="31"/>
                    <a:pt x="128" y="30"/>
                  </a:cubicBezTo>
                  <a:cubicBezTo>
                    <a:pt x="126" y="30"/>
                    <a:pt x="124" y="28"/>
                    <a:pt x="123" y="26"/>
                  </a:cubicBezTo>
                  <a:cubicBezTo>
                    <a:pt x="122" y="22"/>
                    <a:pt x="124" y="18"/>
                    <a:pt x="125" y="15"/>
                  </a:cubicBezTo>
                  <a:cubicBezTo>
                    <a:pt x="127" y="12"/>
                    <a:pt x="130" y="8"/>
                    <a:pt x="130" y="4"/>
                  </a:cubicBezTo>
                  <a:cubicBezTo>
                    <a:pt x="123" y="8"/>
                    <a:pt x="117" y="11"/>
                    <a:pt x="110" y="15"/>
                  </a:cubicBezTo>
                  <a:cubicBezTo>
                    <a:pt x="108" y="16"/>
                    <a:pt x="106" y="17"/>
                    <a:pt x="104" y="17"/>
                  </a:cubicBezTo>
                  <a:cubicBezTo>
                    <a:pt x="102" y="17"/>
                    <a:pt x="99" y="17"/>
                    <a:pt x="97" y="17"/>
                  </a:cubicBezTo>
                  <a:cubicBezTo>
                    <a:pt x="88" y="14"/>
                    <a:pt x="79" y="8"/>
                    <a:pt x="72" y="0"/>
                  </a:cubicBezTo>
                  <a:cubicBezTo>
                    <a:pt x="72" y="6"/>
                    <a:pt x="73" y="12"/>
                    <a:pt x="76" y="16"/>
                  </a:cubicBezTo>
                  <a:cubicBezTo>
                    <a:pt x="70" y="12"/>
                    <a:pt x="62" y="10"/>
                    <a:pt x="56" y="7"/>
                  </a:cubicBezTo>
                  <a:cubicBezTo>
                    <a:pt x="57" y="11"/>
                    <a:pt x="58" y="16"/>
                    <a:pt x="61" y="19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9" y="26"/>
                    <a:pt x="22" y="29"/>
                    <a:pt x="19" y="34"/>
                  </a:cubicBezTo>
                  <a:cubicBezTo>
                    <a:pt x="25" y="34"/>
                    <a:pt x="32" y="33"/>
                    <a:pt x="39" y="32"/>
                  </a:cubicBezTo>
                  <a:cubicBezTo>
                    <a:pt x="22" y="42"/>
                    <a:pt x="6" y="58"/>
                    <a:pt x="0" y="77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38" y="57"/>
                    <a:pt x="51" y="63"/>
                  </a:cubicBezTo>
                  <a:cubicBezTo>
                    <a:pt x="63" y="68"/>
                    <a:pt x="72" y="79"/>
                    <a:pt x="72" y="79"/>
                  </a:cubicBezTo>
                  <a:cubicBezTo>
                    <a:pt x="72" y="79"/>
                    <a:pt x="82" y="77"/>
                    <a:pt x="86" y="94"/>
                  </a:cubicBezTo>
                  <a:cubicBezTo>
                    <a:pt x="92" y="89"/>
                    <a:pt x="108" y="73"/>
                    <a:pt x="110" y="102"/>
                  </a:cubicBezTo>
                  <a:cubicBezTo>
                    <a:pt x="108" y="116"/>
                    <a:pt x="102" y="125"/>
                    <a:pt x="102" y="125"/>
                  </a:cubicBezTo>
                  <a:cubicBezTo>
                    <a:pt x="109" y="131"/>
                    <a:pt x="116" y="121"/>
                    <a:pt x="118" y="130"/>
                  </a:cubicBezTo>
                  <a:cubicBezTo>
                    <a:pt x="120" y="139"/>
                    <a:pt x="134" y="104"/>
                    <a:pt x="134" y="104"/>
                  </a:cubicBezTo>
                  <a:cubicBezTo>
                    <a:pt x="134" y="94"/>
                    <a:pt x="134" y="84"/>
                    <a:pt x="134" y="74"/>
                  </a:cubicBezTo>
                  <a:cubicBezTo>
                    <a:pt x="134" y="67"/>
                    <a:pt x="132" y="63"/>
                    <a:pt x="131" y="57"/>
                  </a:cubicBezTo>
                  <a:cubicBezTo>
                    <a:pt x="130" y="49"/>
                    <a:pt x="134" y="41"/>
                    <a:pt x="136" y="35"/>
                  </a:cubicBezTo>
                  <a:cubicBezTo>
                    <a:pt x="137" y="34"/>
                    <a:pt x="137" y="34"/>
                    <a:pt x="137" y="33"/>
                  </a:cubicBezTo>
                  <a:cubicBezTo>
                    <a:pt x="136" y="33"/>
                    <a:pt x="136" y="33"/>
                    <a:pt x="136" y="33"/>
                  </a:cubicBez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śḻiďê">
              <a:extLst>
                <a:ext uri="{FF2B5EF4-FFF2-40B4-BE49-F238E27FC236}">
                  <a16:creationId xmlns:a16="http://schemas.microsoft.com/office/drawing/2014/main" id="{3A7A665D-512D-4DE5-B48F-9E860787EE03}"/>
                </a:ext>
              </a:extLst>
            </p:cNvPr>
            <p:cNvSpPr/>
            <p:nvPr/>
          </p:nvSpPr>
          <p:spPr bwMode="auto">
            <a:xfrm>
              <a:off x="7462394" y="1684104"/>
              <a:ext cx="212393" cy="176994"/>
            </a:xfrm>
            <a:custGeom>
              <a:avLst/>
              <a:gdLst>
                <a:gd name="T0" fmla="*/ 10 w 43"/>
                <a:gd name="T1" fmla="*/ 1 h 36"/>
                <a:gd name="T2" fmla="*/ 0 w 43"/>
                <a:gd name="T3" fmla="*/ 8 h 36"/>
                <a:gd name="T4" fmla="*/ 34 w 43"/>
                <a:gd name="T5" fmla="*/ 36 h 36"/>
                <a:gd name="T6" fmla="*/ 43 w 43"/>
                <a:gd name="T7" fmla="*/ 22 h 36"/>
                <a:gd name="T8" fmla="*/ 10 w 43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10" y="1"/>
                  </a:moveTo>
                  <a:cubicBezTo>
                    <a:pt x="10" y="0"/>
                    <a:pt x="5" y="3"/>
                    <a:pt x="0" y="8"/>
                  </a:cubicBezTo>
                  <a:cubicBezTo>
                    <a:pt x="8" y="21"/>
                    <a:pt x="21" y="30"/>
                    <a:pt x="34" y="36"/>
                  </a:cubicBezTo>
                  <a:cubicBezTo>
                    <a:pt x="37" y="31"/>
                    <a:pt x="40" y="27"/>
                    <a:pt x="43" y="22"/>
                  </a:cubicBezTo>
                  <a:cubicBezTo>
                    <a:pt x="43" y="22"/>
                    <a:pt x="21" y="14"/>
                    <a:pt x="10" y="1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ḻiḓé">
              <a:extLst>
                <a:ext uri="{FF2B5EF4-FFF2-40B4-BE49-F238E27FC236}">
                  <a16:creationId xmlns:a16="http://schemas.microsoft.com/office/drawing/2014/main" id="{F77EE447-E9D4-4FBD-AA86-3B9BFE3E6CD6}"/>
                </a:ext>
              </a:extLst>
            </p:cNvPr>
            <p:cNvSpPr/>
            <p:nvPr/>
          </p:nvSpPr>
          <p:spPr bwMode="auto">
            <a:xfrm>
              <a:off x="7162684" y="1724223"/>
              <a:ext cx="653698" cy="814173"/>
            </a:xfrm>
            <a:custGeom>
              <a:avLst/>
              <a:gdLst>
                <a:gd name="T0" fmla="*/ 71 w 133"/>
                <a:gd name="T1" fmla="*/ 80 h 166"/>
                <a:gd name="T2" fmla="*/ 75 w 133"/>
                <a:gd name="T3" fmla="*/ 73 h 166"/>
                <a:gd name="T4" fmla="*/ 62 w 133"/>
                <a:gd name="T5" fmla="*/ 77 h 166"/>
                <a:gd name="T6" fmla="*/ 95 w 133"/>
                <a:gd name="T7" fmla="*/ 28 h 166"/>
                <a:gd name="T8" fmla="*/ 61 w 133"/>
                <a:gd name="T9" fmla="*/ 0 h 166"/>
                <a:gd name="T10" fmla="*/ 41 w 133"/>
                <a:gd name="T11" fmla="*/ 20 h 166"/>
                <a:gd name="T12" fmla="*/ 24 w 133"/>
                <a:gd name="T13" fmla="*/ 55 h 166"/>
                <a:gd name="T14" fmla="*/ 22 w 133"/>
                <a:gd name="T15" fmla="*/ 46 h 166"/>
                <a:gd name="T16" fmla="*/ 14 w 133"/>
                <a:gd name="T17" fmla="*/ 63 h 166"/>
                <a:gd name="T18" fmla="*/ 1 w 133"/>
                <a:gd name="T19" fmla="*/ 84 h 166"/>
                <a:gd name="T20" fmla="*/ 0 w 133"/>
                <a:gd name="T21" fmla="*/ 88 h 166"/>
                <a:gd name="T22" fmla="*/ 2 w 133"/>
                <a:gd name="T23" fmla="*/ 92 h 166"/>
                <a:gd name="T24" fmla="*/ 29 w 133"/>
                <a:gd name="T25" fmla="*/ 118 h 166"/>
                <a:gd name="T26" fmla="*/ 65 w 133"/>
                <a:gd name="T27" fmla="*/ 139 h 166"/>
                <a:gd name="T28" fmla="*/ 110 w 133"/>
                <a:gd name="T29" fmla="*/ 166 h 166"/>
                <a:gd name="T30" fmla="*/ 133 w 133"/>
                <a:gd name="T31" fmla="*/ 92 h 166"/>
                <a:gd name="T32" fmla="*/ 108 w 133"/>
                <a:gd name="T33" fmla="*/ 83 h 166"/>
                <a:gd name="T34" fmla="*/ 71 w 133"/>
                <a:gd name="T35" fmla="*/ 8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166">
                  <a:moveTo>
                    <a:pt x="71" y="80"/>
                  </a:moveTo>
                  <a:cubicBezTo>
                    <a:pt x="72" y="78"/>
                    <a:pt x="74" y="76"/>
                    <a:pt x="75" y="73"/>
                  </a:cubicBezTo>
                  <a:cubicBezTo>
                    <a:pt x="71" y="75"/>
                    <a:pt x="66" y="76"/>
                    <a:pt x="62" y="77"/>
                  </a:cubicBezTo>
                  <a:cubicBezTo>
                    <a:pt x="72" y="60"/>
                    <a:pt x="84" y="44"/>
                    <a:pt x="95" y="28"/>
                  </a:cubicBezTo>
                  <a:cubicBezTo>
                    <a:pt x="82" y="22"/>
                    <a:pt x="69" y="13"/>
                    <a:pt x="61" y="0"/>
                  </a:cubicBezTo>
                  <a:cubicBezTo>
                    <a:pt x="53" y="8"/>
                    <a:pt x="43" y="18"/>
                    <a:pt x="41" y="20"/>
                  </a:cubicBezTo>
                  <a:cubicBezTo>
                    <a:pt x="33" y="30"/>
                    <a:pt x="27" y="42"/>
                    <a:pt x="24" y="55"/>
                  </a:cubicBezTo>
                  <a:cubicBezTo>
                    <a:pt x="23" y="52"/>
                    <a:pt x="23" y="49"/>
                    <a:pt x="22" y="46"/>
                  </a:cubicBezTo>
                  <a:cubicBezTo>
                    <a:pt x="22" y="48"/>
                    <a:pt x="15" y="60"/>
                    <a:pt x="14" y="63"/>
                  </a:cubicBezTo>
                  <a:cubicBezTo>
                    <a:pt x="11" y="70"/>
                    <a:pt x="6" y="77"/>
                    <a:pt x="1" y="84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0" y="90"/>
                    <a:pt x="1" y="91"/>
                    <a:pt x="2" y="92"/>
                  </a:cubicBezTo>
                  <a:cubicBezTo>
                    <a:pt x="11" y="104"/>
                    <a:pt x="16" y="111"/>
                    <a:pt x="29" y="118"/>
                  </a:cubicBezTo>
                  <a:cubicBezTo>
                    <a:pt x="42" y="125"/>
                    <a:pt x="53" y="132"/>
                    <a:pt x="65" y="139"/>
                  </a:cubicBezTo>
                  <a:cubicBezTo>
                    <a:pt x="80" y="147"/>
                    <a:pt x="95" y="157"/>
                    <a:pt x="110" y="166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92"/>
                    <a:pt x="110" y="84"/>
                    <a:pt x="108" y="83"/>
                  </a:cubicBezTo>
                  <a:cubicBezTo>
                    <a:pt x="96" y="79"/>
                    <a:pt x="83" y="71"/>
                    <a:pt x="71" y="80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ľîḓê">
              <a:extLst>
                <a:ext uri="{FF2B5EF4-FFF2-40B4-BE49-F238E27FC236}">
                  <a16:creationId xmlns:a16="http://schemas.microsoft.com/office/drawing/2014/main" id="{D18313A7-8226-4643-980B-AF7DAE9D941B}"/>
                </a:ext>
              </a:extLst>
            </p:cNvPr>
            <p:cNvSpPr/>
            <p:nvPr/>
          </p:nvSpPr>
          <p:spPr bwMode="auto">
            <a:xfrm>
              <a:off x="7644108" y="1979095"/>
              <a:ext cx="903850" cy="969927"/>
            </a:xfrm>
            <a:custGeom>
              <a:avLst/>
              <a:gdLst>
                <a:gd name="T0" fmla="*/ 101 w 184"/>
                <a:gd name="T1" fmla="*/ 7 h 198"/>
                <a:gd name="T2" fmla="*/ 72 w 184"/>
                <a:gd name="T3" fmla="*/ 20 h 198"/>
                <a:gd name="T4" fmla="*/ 43 w 184"/>
                <a:gd name="T5" fmla="*/ 19 h 198"/>
                <a:gd name="T6" fmla="*/ 27 w 184"/>
                <a:gd name="T7" fmla="*/ 42 h 198"/>
                <a:gd name="T8" fmla="*/ 26 w 184"/>
                <a:gd name="T9" fmla="*/ 43 h 198"/>
                <a:gd name="T10" fmla="*/ 5 w 184"/>
                <a:gd name="T11" fmla="*/ 198 h 198"/>
                <a:gd name="T12" fmla="*/ 47 w 184"/>
                <a:gd name="T13" fmla="*/ 58 h 198"/>
                <a:gd name="T14" fmla="*/ 62 w 184"/>
                <a:gd name="T15" fmla="*/ 35 h 198"/>
                <a:gd name="T16" fmla="*/ 87 w 184"/>
                <a:gd name="T17" fmla="*/ 38 h 198"/>
                <a:gd name="T18" fmla="*/ 87 w 184"/>
                <a:gd name="T19" fmla="*/ 38 h 198"/>
                <a:gd name="T20" fmla="*/ 87 w 184"/>
                <a:gd name="T21" fmla="*/ 38 h 198"/>
                <a:gd name="T22" fmla="*/ 87 w 184"/>
                <a:gd name="T23" fmla="*/ 38 h 198"/>
                <a:gd name="T24" fmla="*/ 124 w 184"/>
                <a:gd name="T25" fmla="*/ 109 h 198"/>
                <a:gd name="T26" fmla="*/ 174 w 184"/>
                <a:gd name="T27" fmla="*/ 112 h 198"/>
                <a:gd name="T28" fmla="*/ 176 w 184"/>
                <a:gd name="T29" fmla="*/ 107 h 198"/>
                <a:gd name="T30" fmla="*/ 184 w 184"/>
                <a:gd name="T31" fmla="*/ 80 h 198"/>
                <a:gd name="T32" fmla="*/ 118 w 184"/>
                <a:gd name="T33" fmla="*/ 0 h 198"/>
                <a:gd name="T34" fmla="*/ 101 w 184"/>
                <a:gd name="T35" fmla="*/ 7 h 198"/>
                <a:gd name="T36" fmla="*/ 49 w 184"/>
                <a:gd name="T37" fmla="*/ 37 h 198"/>
                <a:gd name="T38" fmla="*/ 55 w 184"/>
                <a:gd name="T39" fmla="*/ 36 h 198"/>
                <a:gd name="T40" fmla="*/ 49 w 184"/>
                <a:gd name="T41" fmla="*/ 37 h 198"/>
                <a:gd name="T42" fmla="*/ 57 w 184"/>
                <a:gd name="T43" fmla="*/ 36 h 198"/>
                <a:gd name="T44" fmla="*/ 61 w 184"/>
                <a:gd name="T45" fmla="*/ 36 h 198"/>
                <a:gd name="T46" fmla="*/ 57 w 184"/>
                <a:gd name="T47" fmla="*/ 3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98">
                  <a:moveTo>
                    <a:pt x="101" y="7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0" y="95"/>
                    <a:pt x="5" y="198"/>
                  </a:cubicBezTo>
                  <a:cubicBezTo>
                    <a:pt x="25" y="155"/>
                    <a:pt x="28" y="101"/>
                    <a:pt x="47" y="58"/>
                  </a:cubicBezTo>
                  <a:cubicBezTo>
                    <a:pt x="50" y="50"/>
                    <a:pt x="55" y="41"/>
                    <a:pt x="62" y="35"/>
                  </a:cubicBezTo>
                  <a:cubicBezTo>
                    <a:pt x="71" y="35"/>
                    <a:pt x="79" y="36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3" y="65"/>
                    <a:pt x="97" y="95"/>
                    <a:pt x="124" y="109"/>
                  </a:cubicBezTo>
                  <a:cubicBezTo>
                    <a:pt x="139" y="118"/>
                    <a:pt x="157" y="117"/>
                    <a:pt x="174" y="112"/>
                  </a:cubicBezTo>
                  <a:cubicBezTo>
                    <a:pt x="174" y="111"/>
                    <a:pt x="175" y="109"/>
                    <a:pt x="176" y="107"/>
                  </a:cubicBezTo>
                  <a:cubicBezTo>
                    <a:pt x="179" y="98"/>
                    <a:pt x="181" y="89"/>
                    <a:pt x="184" y="80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101" y="7"/>
                  </a:lnTo>
                  <a:close/>
                  <a:moveTo>
                    <a:pt x="49" y="37"/>
                  </a:moveTo>
                  <a:cubicBezTo>
                    <a:pt x="51" y="36"/>
                    <a:pt x="53" y="36"/>
                    <a:pt x="55" y="36"/>
                  </a:cubicBezTo>
                  <a:cubicBezTo>
                    <a:pt x="53" y="36"/>
                    <a:pt x="51" y="36"/>
                    <a:pt x="49" y="37"/>
                  </a:cubicBezTo>
                  <a:close/>
                  <a:moveTo>
                    <a:pt x="57" y="36"/>
                  </a:moveTo>
                  <a:cubicBezTo>
                    <a:pt x="58" y="36"/>
                    <a:pt x="60" y="36"/>
                    <a:pt x="61" y="36"/>
                  </a:cubicBezTo>
                  <a:cubicBezTo>
                    <a:pt x="60" y="36"/>
                    <a:pt x="58" y="36"/>
                    <a:pt x="57" y="36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şḻíḋe">
              <a:extLst>
                <a:ext uri="{FF2B5EF4-FFF2-40B4-BE49-F238E27FC236}">
                  <a16:creationId xmlns:a16="http://schemas.microsoft.com/office/drawing/2014/main" id="{9C926B55-4F91-437E-A9A4-3F465952428C}"/>
                </a:ext>
              </a:extLst>
            </p:cNvPr>
            <p:cNvSpPr/>
            <p:nvPr/>
          </p:nvSpPr>
          <p:spPr bwMode="auto">
            <a:xfrm>
              <a:off x="8071254" y="2165528"/>
              <a:ext cx="2360" cy="2360"/>
            </a:xfrm>
            <a:prstGeom prst="rect">
              <a:avLst/>
            </a:prstGeom>
            <a:solidFill>
              <a:srgbClr val="D8C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Slïḋe">
              <a:extLst>
                <a:ext uri="{FF2B5EF4-FFF2-40B4-BE49-F238E27FC236}">
                  <a16:creationId xmlns:a16="http://schemas.microsoft.com/office/drawing/2014/main" id="{D2AE469E-6271-40C5-86A3-73A2FEC23565}"/>
                </a:ext>
              </a:extLst>
            </p:cNvPr>
            <p:cNvSpPr/>
            <p:nvPr/>
          </p:nvSpPr>
          <p:spPr bwMode="auto">
            <a:xfrm>
              <a:off x="7670067" y="2151369"/>
              <a:ext cx="828332" cy="951048"/>
            </a:xfrm>
            <a:custGeom>
              <a:avLst/>
              <a:gdLst>
                <a:gd name="T0" fmla="*/ 119 w 169"/>
                <a:gd name="T1" fmla="*/ 74 h 194"/>
                <a:gd name="T2" fmla="*/ 82 w 169"/>
                <a:gd name="T3" fmla="*/ 3 h 194"/>
                <a:gd name="T4" fmla="*/ 57 w 169"/>
                <a:gd name="T5" fmla="*/ 0 h 194"/>
                <a:gd name="T6" fmla="*/ 42 w 169"/>
                <a:gd name="T7" fmla="*/ 23 h 194"/>
                <a:gd name="T8" fmla="*/ 0 w 169"/>
                <a:gd name="T9" fmla="*/ 163 h 194"/>
                <a:gd name="T10" fmla="*/ 2 w 169"/>
                <a:gd name="T11" fmla="*/ 191 h 194"/>
                <a:gd name="T12" fmla="*/ 134 w 169"/>
                <a:gd name="T13" fmla="*/ 191 h 194"/>
                <a:gd name="T14" fmla="*/ 145 w 169"/>
                <a:gd name="T15" fmla="*/ 138 h 194"/>
                <a:gd name="T16" fmla="*/ 148 w 169"/>
                <a:gd name="T17" fmla="*/ 147 h 194"/>
                <a:gd name="T18" fmla="*/ 160 w 169"/>
                <a:gd name="T19" fmla="*/ 110 h 194"/>
                <a:gd name="T20" fmla="*/ 169 w 169"/>
                <a:gd name="T21" fmla="*/ 77 h 194"/>
                <a:gd name="T22" fmla="*/ 119 w 169"/>
                <a:gd name="T23" fmla="*/ 7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194">
                  <a:moveTo>
                    <a:pt x="119" y="74"/>
                  </a:moveTo>
                  <a:cubicBezTo>
                    <a:pt x="92" y="60"/>
                    <a:pt x="78" y="30"/>
                    <a:pt x="82" y="3"/>
                  </a:cubicBezTo>
                  <a:cubicBezTo>
                    <a:pt x="74" y="1"/>
                    <a:pt x="66" y="0"/>
                    <a:pt x="57" y="0"/>
                  </a:cubicBezTo>
                  <a:cubicBezTo>
                    <a:pt x="50" y="6"/>
                    <a:pt x="45" y="15"/>
                    <a:pt x="42" y="23"/>
                  </a:cubicBezTo>
                  <a:cubicBezTo>
                    <a:pt x="23" y="66"/>
                    <a:pt x="20" y="120"/>
                    <a:pt x="0" y="163"/>
                  </a:cubicBezTo>
                  <a:cubicBezTo>
                    <a:pt x="0" y="172"/>
                    <a:pt x="1" y="182"/>
                    <a:pt x="2" y="191"/>
                  </a:cubicBezTo>
                  <a:cubicBezTo>
                    <a:pt x="20" y="194"/>
                    <a:pt x="133" y="191"/>
                    <a:pt x="134" y="191"/>
                  </a:cubicBezTo>
                  <a:cubicBezTo>
                    <a:pt x="136" y="191"/>
                    <a:pt x="144" y="142"/>
                    <a:pt x="145" y="138"/>
                  </a:cubicBezTo>
                  <a:cubicBezTo>
                    <a:pt x="145" y="142"/>
                    <a:pt x="146" y="145"/>
                    <a:pt x="148" y="147"/>
                  </a:cubicBezTo>
                  <a:cubicBezTo>
                    <a:pt x="152" y="135"/>
                    <a:pt x="156" y="122"/>
                    <a:pt x="160" y="110"/>
                  </a:cubicBezTo>
                  <a:cubicBezTo>
                    <a:pt x="164" y="99"/>
                    <a:pt x="165" y="88"/>
                    <a:pt x="169" y="77"/>
                  </a:cubicBezTo>
                  <a:cubicBezTo>
                    <a:pt x="152" y="82"/>
                    <a:pt x="134" y="83"/>
                    <a:pt x="119" y="74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śļîḑê">
              <a:extLst>
                <a:ext uri="{FF2B5EF4-FFF2-40B4-BE49-F238E27FC236}">
                  <a16:creationId xmlns:a16="http://schemas.microsoft.com/office/drawing/2014/main" id="{58F73005-1564-4968-9F1B-B90F5ED40C91}"/>
                </a:ext>
              </a:extLst>
            </p:cNvPr>
            <p:cNvSpPr/>
            <p:nvPr/>
          </p:nvSpPr>
          <p:spPr bwMode="auto">
            <a:xfrm>
              <a:off x="7424636" y="2415680"/>
              <a:ext cx="309150" cy="705616"/>
            </a:xfrm>
            <a:custGeom>
              <a:avLst/>
              <a:gdLst>
                <a:gd name="T0" fmla="*/ 43 w 63"/>
                <a:gd name="T1" fmla="*/ 0 h 144"/>
                <a:gd name="T2" fmla="*/ 36 w 63"/>
                <a:gd name="T3" fmla="*/ 14 h 144"/>
                <a:gd name="T4" fmla="*/ 1 w 63"/>
                <a:gd name="T5" fmla="*/ 91 h 144"/>
                <a:gd name="T6" fmla="*/ 10 w 63"/>
                <a:gd name="T7" fmla="*/ 144 h 144"/>
                <a:gd name="T8" fmla="*/ 47 w 63"/>
                <a:gd name="T9" fmla="*/ 103 h 144"/>
                <a:gd name="T10" fmla="*/ 63 w 63"/>
                <a:gd name="T11" fmla="*/ 43 h 144"/>
                <a:gd name="T12" fmla="*/ 48 w 63"/>
                <a:gd name="T13" fmla="*/ 4 h 144"/>
                <a:gd name="T14" fmla="*/ 43 w 63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44">
                  <a:moveTo>
                    <a:pt x="43" y="0"/>
                  </a:moveTo>
                  <a:cubicBezTo>
                    <a:pt x="39" y="6"/>
                    <a:pt x="37" y="11"/>
                    <a:pt x="36" y="14"/>
                  </a:cubicBezTo>
                  <a:cubicBezTo>
                    <a:pt x="32" y="26"/>
                    <a:pt x="10" y="77"/>
                    <a:pt x="1" y="91"/>
                  </a:cubicBezTo>
                  <a:cubicBezTo>
                    <a:pt x="0" y="92"/>
                    <a:pt x="5" y="139"/>
                    <a:pt x="10" y="144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7" y="103"/>
                    <a:pt x="54" y="75"/>
                    <a:pt x="63" y="43"/>
                  </a:cubicBezTo>
                  <a:cubicBezTo>
                    <a:pt x="60" y="29"/>
                    <a:pt x="55" y="16"/>
                    <a:pt x="48" y="4"/>
                  </a:cubicBezTo>
                  <a:cubicBezTo>
                    <a:pt x="47" y="1"/>
                    <a:pt x="45" y="0"/>
                    <a:pt x="43" y="0"/>
                  </a:cubicBezTo>
                  <a:close/>
                </a:path>
              </a:pathLst>
            </a:custGeom>
            <a:solidFill>
              <a:srgbClr val="F54A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ṩḻíḑê">
              <a:extLst>
                <a:ext uri="{FF2B5EF4-FFF2-40B4-BE49-F238E27FC236}">
                  <a16:creationId xmlns:a16="http://schemas.microsoft.com/office/drawing/2014/main" id="{1AC26066-E6BC-46AF-9F65-6DB5E2491F25}"/>
                </a:ext>
              </a:extLst>
            </p:cNvPr>
            <p:cNvSpPr/>
            <p:nvPr/>
          </p:nvSpPr>
          <p:spPr bwMode="auto">
            <a:xfrm>
              <a:off x="7634669" y="2146649"/>
              <a:ext cx="221833" cy="479064"/>
            </a:xfrm>
            <a:custGeom>
              <a:avLst/>
              <a:gdLst>
                <a:gd name="T0" fmla="*/ 45 w 45"/>
                <a:gd name="T1" fmla="*/ 8 h 98"/>
                <a:gd name="T2" fmla="*/ 36 w 45"/>
                <a:gd name="T3" fmla="*/ 4 h 98"/>
                <a:gd name="T4" fmla="*/ 35 w 45"/>
                <a:gd name="T5" fmla="*/ 0 h 98"/>
                <a:gd name="T6" fmla="*/ 30 w 45"/>
                <a:gd name="T7" fmla="*/ 5 h 98"/>
                <a:gd name="T8" fmla="*/ 0 w 45"/>
                <a:gd name="T9" fmla="*/ 55 h 98"/>
                <a:gd name="T10" fmla="*/ 5 w 45"/>
                <a:gd name="T11" fmla="*/ 59 h 98"/>
                <a:gd name="T12" fmla="*/ 20 w 45"/>
                <a:gd name="T13" fmla="*/ 98 h 98"/>
                <a:gd name="T14" fmla="*/ 44 w 45"/>
                <a:gd name="T15" fmla="*/ 9 h 98"/>
                <a:gd name="T16" fmla="*/ 45 w 45"/>
                <a:gd name="T17" fmla="*/ 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98">
                  <a:moveTo>
                    <a:pt x="45" y="8"/>
                  </a:moveTo>
                  <a:cubicBezTo>
                    <a:pt x="41" y="8"/>
                    <a:pt x="38" y="7"/>
                    <a:pt x="36" y="4"/>
                  </a:cubicBezTo>
                  <a:cubicBezTo>
                    <a:pt x="35" y="2"/>
                    <a:pt x="35" y="1"/>
                    <a:pt x="35" y="0"/>
                  </a:cubicBezTo>
                  <a:cubicBezTo>
                    <a:pt x="32" y="3"/>
                    <a:pt x="30" y="5"/>
                    <a:pt x="30" y="5"/>
                  </a:cubicBezTo>
                  <a:cubicBezTo>
                    <a:pt x="25" y="13"/>
                    <a:pt x="9" y="38"/>
                    <a:pt x="0" y="55"/>
                  </a:cubicBezTo>
                  <a:cubicBezTo>
                    <a:pt x="2" y="55"/>
                    <a:pt x="4" y="56"/>
                    <a:pt x="5" y="59"/>
                  </a:cubicBezTo>
                  <a:cubicBezTo>
                    <a:pt x="12" y="71"/>
                    <a:pt x="17" y="84"/>
                    <a:pt x="20" y="98"/>
                  </a:cubicBezTo>
                  <a:cubicBezTo>
                    <a:pt x="30" y="58"/>
                    <a:pt x="42" y="13"/>
                    <a:pt x="44" y="9"/>
                  </a:cubicBezTo>
                  <a:lnTo>
                    <a:pt x="45" y="8"/>
                  </a:lnTo>
                  <a:close/>
                </a:path>
              </a:pathLst>
            </a:custGeom>
            <a:solidFill>
              <a:srgbClr val="F83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lîďé">
              <a:extLst>
                <a:ext uri="{FF2B5EF4-FFF2-40B4-BE49-F238E27FC236}">
                  <a16:creationId xmlns:a16="http://schemas.microsoft.com/office/drawing/2014/main" id="{BAA9B115-C947-4192-80B4-7BF540A82140}"/>
                </a:ext>
              </a:extLst>
            </p:cNvPr>
            <p:cNvSpPr/>
            <p:nvPr/>
          </p:nvSpPr>
          <p:spPr bwMode="auto">
            <a:xfrm>
              <a:off x="7806943" y="2052252"/>
              <a:ext cx="141595" cy="132156"/>
            </a:xfrm>
            <a:custGeom>
              <a:avLst/>
              <a:gdLst>
                <a:gd name="T0" fmla="*/ 14 w 29"/>
                <a:gd name="T1" fmla="*/ 3 h 27"/>
                <a:gd name="T2" fmla="*/ 7 w 29"/>
                <a:gd name="T3" fmla="*/ 9 h 27"/>
                <a:gd name="T4" fmla="*/ 0 w 29"/>
                <a:gd name="T5" fmla="*/ 19 h 27"/>
                <a:gd name="T6" fmla="*/ 1 w 29"/>
                <a:gd name="T7" fmla="*/ 23 h 27"/>
                <a:gd name="T8" fmla="*/ 10 w 29"/>
                <a:gd name="T9" fmla="*/ 27 h 27"/>
                <a:gd name="T10" fmla="*/ 22 w 29"/>
                <a:gd name="T11" fmla="*/ 19 h 27"/>
                <a:gd name="T12" fmla="*/ 29 w 29"/>
                <a:gd name="T13" fmla="*/ 5 h 27"/>
                <a:gd name="T14" fmla="*/ 25 w 29"/>
                <a:gd name="T15" fmla="*/ 2 h 27"/>
                <a:gd name="T16" fmla="*/ 14 w 29"/>
                <a:gd name="T1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3"/>
                  </a:moveTo>
                  <a:cubicBezTo>
                    <a:pt x="10" y="4"/>
                    <a:pt x="8" y="8"/>
                    <a:pt x="7" y="9"/>
                  </a:cubicBezTo>
                  <a:cubicBezTo>
                    <a:pt x="4" y="12"/>
                    <a:pt x="2" y="15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6"/>
                    <a:pt x="6" y="27"/>
                    <a:pt x="10" y="27"/>
                  </a:cubicBezTo>
                  <a:cubicBezTo>
                    <a:pt x="12" y="26"/>
                    <a:pt x="17" y="24"/>
                    <a:pt x="22" y="19"/>
                  </a:cubicBezTo>
                  <a:cubicBezTo>
                    <a:pt x="27" y="14"/>
                    <a:pt x="29" y="8"/>
                    <a:pt x="29" y="5"/>
                  </a:cubicBezTo>
                  <a:cubicBezTo>
                    <a:pt x="28" y="4"/>
                    <a:pt x="26" y="3"/>
                    <a:pt x="25" y="2"/>
                  </a:cubicBezTo>
                  <a:cubicBezTo>
                    <a:pt x="24" y="2"/>
                    <a:pt x="19" y="0"/>
                    <a:pt x="14" y="3"/>
                  </a:cubicBezTo>
                  <a:close/>
                </a:path>
              </a:pathLst>
            </a:custGeom>
            <a:solidFill>
              <a:srgbClr val="F83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$1îḋê">
              <a:extLst>
                <a:ext uri="{FF2B5EF4-FFF2-40B4-BE49-F238E27FC236}">
                  <a16:creationId xmlns:a16="http://schemas.microsoft.com/office/drawing/2014/main" id="{30C7AFEA-ACE1-45CD-AA70-AB1EE1C95AB4}"/>
                </a:ext>
              </a:extLst>
            </p:cNvPr>
            <p:cNvSpPr/>
            <p:nvPr/>
          </p:nvSpPr>
          <p:spPr bwMode="auto">
            <a:xfrm>
              <a:off x="8080694" y="1891777"/>
              <a:ext cx="153395" cy="160475"/>
            </a:xfrm>
            <a:custGeom>
              <a:avLst/>
              <a:gdLst>
                <a:gd name="T0" fmla="*/ 0 w 31"/>
                <a:gd name="T1" fmla="*/ 17 h 33"/>
                <a:gd name="T2" fmla="*/ 16 w 31"/>
                <a:gd name="T3" fmla="*/ 33 h 33"/>
                <a:gd name="T4" fmla="*/ 30 w 31"/>
                <a:gd name="T5" fmla="*/ 27 h 33"/>
                <a:gd name="T6" fmla="*/ 27 w 31"/>
                <a:gd name="T7" fmla="*/ 0 h 33"/>
                <a:gd name="T8" fmla="*/ 0 w 31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3">
                  <a:moveTo>
                    <a:pt x="0" y="17"/>
                  </a:moveTo>
                  <a:cubicBezTo>
                    <a:pt x="4" y="23"/>
                    <a:pt x="9" y="28"/>
                    <a:pt x="16" y="33"/>
                  </a:cubicBezTo>
                  <a:cubicBezTo>
                    <a:pt x="24" y="29"/>
                    <a:pt x="30" y="27"/>
                    <a:pt x="30" y="27"/>
                  </a:cubicBezTo>
                  <a:cubicBezTo>
                    <a:pt x="31" y="27"/>
                    <a:pt x="27" y="0"/>
                    <a:pt x="27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ṡḻïḍê">
              <a:extLst>
                <a:ext uri="{FF2B5EF4-FFF2-40B4-BE49-F238E27FC236}">
                  <a16:creationId xmlns:a16="http://schemas.microsoft.com/office/drawing/2014/main" id="{72D87815-3417-4715-A7A3-E93D1F1341F9}"/>
                </a:ext>
              </a:extLst>
            </p:cNvPr>
            <p:cNvSpPr/>
            <p:nvPr/>
          </p:nvSpPr>
          <p:spPr bwMode="auto">
            <a:xfrm>
              <a:off x="7929659" y="1974375"/>
              <a:ext cx="231272" cy="172274"/>
            </a:xfrm>
            <a:custGeom>
              <a:avLst/>
              <a:gdLst>
                <a:gd name="T0" fmla="*/ 31 w 47"/>
                <a:gd name="T1" fmla="*/ 0 h 35"/>
                <a:gd name="T2" fmla="*/ 0 w 47"/>
                <a:gd name="T3" fmla="*/ 18 h 35"/>
                <a:gd name="T4" fmla="*/ 4 w 47"/>
                <a:gd name="T5" fmla="*/ 35 h 35"/>
                <a:gd name="T6" fmla="*/ 47 w 47"/>
                <a:gd name="T7" fmla="*/ 16 h 35"/>
                <a:gd name="T8" fmla="*/ 31 w 4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5">
                  <a:moveTo>
                    <a:pt x="3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0" y="23"/>
                    <a:pt x="47" y="16"/>
                  </a:cubicBezTo>
                  <a:cubicBezTo>
                    <a:pt x="40" y="11"/>
                    <a:pt x="35" y="6"/>
                    <a:pt x="31" y="0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ṡlîḍè">
              <a:extLst>
                <a:ext uri="{FF2B5EF4-FFF2-40B4-BE49-F238E27FC236}">
                  <a16:creationId xmlns:a16="http://schemas.microsoft.com/office/drawing/2014/main" id="{9A8057AE-1AFE-463C-BB60-861E7CFC63A3}"/>
                </a:ext>
              </a:extLst>
            </p:cNvPr>
            <p:cNvSpPr/>
            <p:nvPr/>
          </p:nvSpPr>
          <p:spPr bwMode="auto">
            <a:xfrm>
              <a:off x="7924939" y="1323037"/>
              <a:ext cx="309150" cy="474344"/>
            </a:xfrm>
            <a:custGeom>
              <a:avLst/>
              <a:gdLst>
                <a:gd name="T0" fmla="*/ 53 w 63"/>
                <a:gd name="T1" fmla="*/ 5 h 97"/>
                <a:gd name="T2" fmla="*/ 49 w 63"/>
                <a:gd name="T3" fmla="*/ 3 h 97"/>
                <a:gd name="T4" fmla="*/ 47 w 63"/>
                <a:gd name="T5" fmla="*/ 7 h 97"/>
                <a:gd name="T6" fmla="*/ 50 w 63"/>
                <a:gd name="T7" fmla="*/ 26 h 97"/>
                <a:gd name="T8" fmla="*/ 50 w 63"/>
                <a:gd name="T9" fmla="*/ 45 h 97"/>
                <a:gd name="T10" fmla="*/ 48 w 63"/>
                <a:gd name="T11" fmla="*/ 22 h 97"/>
                <a:gd name="T12" fmla="*/ 44 w 63"/>
                <a:gd name="T13" fmla="*/ 2 h 97"/>
                <a:gd name="T14" fmla="*/ 42 w 63"/>
                <a:gd name="T15" fmla="*/ 0 h 97"/>
                <a:gd name="T16" fmla="*/ 37 w 63"/>
                <a:gd name="T17" fmla="*/ 2 h 97"/>
                <a:gd name="T18" fmla="*/ 40 w 63"/>
                <a:gd name="T19" fmla="*/ 24 h 97"/>
                <a:gd name="T20" fmla="*/ 40 w 63"/>
                <a:gd name="T21" fmla="*/ 46 h 97"/>
                <a:gd name="T22" fmla="*/ 36 w 63"/>
                <a:gd name="T23" fmla="*/ 24 h 97"/>
                <a:gd name="T24" fmla="*/ 19 w 63"/>
                <a:gd name="T25" fmla="*/ 13 h 97"/>
                <a:gd name="T26" fmla="*/ 17 w 63"/>
                <a:gd name="T27" fmla="*/ 13 h 97"/>
                <a:gd name="T28" fmla="*/ 14 w 63"/>
                <a:gd name="T29" fmla="*/ 16 h 97"/>
                <a:gd name="T30" fmla="*/ 28 w 63"/>
                <a:gd name="T31" fmla="*/ 29 h 97"/>
                <a:gd name="T32" fmla="*/ 29 w 63"/>
                <a:gd name="T33" fmla="*/ 49 h 97"/>
                <a:gd name="T34" fmla="*/ 17 w 63"/>
                <a:gd name="T35" fmla="*/ 32 h 97"/>
                <a:gd name="T36" fmla="*/ 4 w 63"/>
                <a:gd name="T37" fmla="*/ 20 h 97"/>
                <a:gd name="T38" fmla="*/ 0 w 63"/>
                <a:gd name="T39" fmla="*/ 21 h 97"/>
                <a:gd name="T40" fmla="*/ 0 w 63"/>
                <a:gd name="T41" fmla="*/ 25 h 97"/>
                <a:gd name="T42" fmla="*/ 12 w 63"/>
                <a:gd name="T43" fmla="*/ 40 h 97"/>
                <a:gd name="T44" fmla="*/ 16 w 63"/>
                <a:gd name="T45" fmla="*/ 50 h 97"/>
                <a:gd name="T46" fmla="*/ 18 w 63"/>
                <a:gd name="T47" fmla="*/ 74 h 97"/>
                <a:gd name="T48" fmla="*/ 24 w 63"/>
                <a:gd name="T49" fmla="*/ 97 h 97"/>
                <a:gd name="T50" fmla="*/ 63 w 63"/>
                <a:gd name="T51" fmla="*/ 93 h 97"/>
                <a:gd name="T52" fmla="*/ 62 w 63"/>
                <a:gd name="T53" fmla="*/ 54 h 97"/>
                <a:gd name="T54" fmla="*/ 63 w 63"/>
                <a:gd name="T55" fmla="*/ 32 h 97"/>
                <a:gd name="T56" fmla="*/ 53 w 63"/>
                <a:gd name="T57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97">
                  <a:moveTo>
                    <a:pt x="53" y="5"/>
                  </a:moveTo>
                  <a:cubicBezTo>
                    <a:pt x="53" y="5"/>
                    <a:pt x="50" y="3"/>
                    <a:pt x="49" y="3"/>
                  </a:cubicBezTo>
                  <a:cubicBezTo>
                    <a:pt x="48" y="4"/>
                    <a:pt x="47" y="7"/>
                    <a:pt x="47" y="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2"/>
                    <a:pt x="37" y="2"/>
                  </a:cubicBezTo>
                  <a:cubicBezTo>
                    <a:pt x="37" y="2"/>
                    <a:pt x="40" y="24"/>
                    <a:pt x="40" y="24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0" y="26"/>
                    <a:pt x="12" y="40"/>
                    <a:pt x="12" y="4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32"/>
                    <a:pt x="63" y="32"/>
                    <a:pt x="63" y="32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F7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ļîďè">
              <a:extLst>
                <a:ext uri="{FF2B5EF4-FFF2-40B4-BE49-F238E27FC236}">
                  <a16:creationId xmlns:a16="http://schemas.microsoft.com/office/drawing/2014/main" id="{5770F79C-5C37-4AE6-9858-1D3F1E3F4EC8}"/>
                </a:ext>
              </a:extLst>
            </p:cNvPr>
            <p:cNvSpPr/>
            <p:nvPr/>
          </p:nvSpPr>
          <p:spPr bwMode="auto">
            <a:xfrm>
              <a:off x="8021696" y="1710064"/>
              <a:ext cx="276111" cy="160475"/>
            </a:xfrm>
            <a:custGeom>
              <a:avLst/>
              <a:gdLst>
                <a:gd name="T0" fmla="*/ 40 w 56"/>
                <a:gd name="T1" fmla="*/ 0 h 33"/>
                <a:gd name="T2" fmla="*/ 29 w 56"/>
                <a:gd name="T3" fmla="*/ 5 h 33"/>
                <a:gd name="T4" fmla="*/ 7 w 56"/>
                <a:gd name="T5" fmla="*/ 13 h 33"/>
                <a:gd name="T6" fmla="*/ 0 w 56"/>
                <a:gd name="T7" fmla="*/ 17 h 33"/>
                <a:gd name="T8" fmla="*/ 6 w 56"/>
                <a:gd name="T9" fmla="*/ 33 h 33"/>
                <a:gd name="T10" fmla="*/ 56 w 56"/>
                <a:gd name="T11" fmla="*/ 10 h 33"/>
                <a:gd name="T12" fmla="*/ 42 w 56"/>
                <a:gd name="T13" fmla="*/ 0 h 33"/>
                <a:gd name="T14" fmla="*/ 40 w 5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3">
                  <a:moveTo>
                    <a:pt x="40" y="0"/>
                  </a:moveTo>
                  <a:cubicBezTo>
                    <a:pt x="36" y="2"/>
                    <a:pt x="33" y="3"/>
                    <a:pt x="29" y="5"/>
                  </a:cubicBezTo>
                  <a:cubicBezTo>
                    <a:pt x="22" y="8"/>
                    <a:pt x="14" y="10"/>
                    <a:pt x="7" y="13"/>
                  </a:cubicBezTo>
                  <a:cubicBezTo>
                    <a:pt x="5" y="15"/>
                    <a:pt x="3" y="16"/>
                    <a:pt x="0" y="17"/>
                  </a:cubicBezTo>
                  <a:cubicBezTo>
                    <a:pt x="2" y="23"/>
                    <a:pt x="4" y="28"/>
                    <a:pt x="6" y="33"/>
                  </a:cubicBezTo>
                  <a:cubicBezTo>
                    <a:pt x="22" y="24"/>
                    <a:pt x="39" y="18"/>
                    <a:pt x="56" y="10"/>
                  </a:cubicBezTo>
                  <a:cubicBezTo>
                    <a:pt x="51" y="6"/>
                    <a:pt x="44" y="0"/>
                    <a:pt x="42" y="0"/>
                  </a:cubicBezTo>
                  <a:cubicBezTo>
                    <a:pt x="42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lïḑe">
              <a:extLst>
                <a:ext uri="{FF2B5EF4-FFF2-40B4-BE49-F238E27FC236}">
                  <a16:creationId xmlns:a16="http://schemas.microsoft.com/office/drawing/2014/main" id="{07C8FA84-842E-4DD3-BB57-0C915DA6C482}"/>
                </a:ext>
              </a:extLst>
            </p:cNvPr>
            <p:cNvSpPr/>
            <p:nvPr/>
          </p:nvSpPr>
          <p:spPr bwMode="auto">
            <a:xfrm>
              <a:off x="8052375" y="1759622"/>
              <a:ext cx="594700" cy="769334"/>
            </a:xfrm>
            <a:custGeom>
              <a:avLst/>
              <a:gdLst>
                <a:gd name="T0" fmla="*/ 120 w 121"/>
                <a:gd name="T1" fmla="*/ 62 h 157"/>
                <a:gd name="T2" fmla="*/ 66 w 121"/>
                <a:gd name="T3" fmla="*/ 15 h 157"/>
                <a:gd name="T4" fmla="*/ 67 w 121"/>
                <a:gd name="T5" fmla="*/ 22 h 157"/>
                <a:gd name="T6" fmla="*/ 53 w 121"/>
                <a:gd name="T7" fmla="*/ 4 h 157"/>
                <a:gd name="T8" fmla="*/ 50 w 121"/>
                <a:gd name="T9" fmla="*/ 0 h 157"/>
                <a:gd name="T10" fmla="*/ 0 w 121"/>
                <a:gd name="T11" fmla="*/ 23 h 157"/>
                <a:gd name="T12" fmla="*/ 8 w 121"/>
                <a:gd name="T13" fmla="*/ 35 h 157"/>
                <a:gd name="T14" fmla="*/ 23 w 121"/>
                <a:gd name="T15" fmla="*/ 51 h 157"/>
                <a:gd name="T16" fmla="*/ 36 w 121"/>
                <a:gd name="T17" fmla="*/ 62 h 157"/>
                <a:gd name="T18" fmla="*/ 45 w 121"/>
                <a:gd name="T19" fmla="*/ 60 h 157"/>
                <a:gd name="T20" fmla="*/ 38 w 121"/>
                <a:gd name="T21" fmla="*/ 72 h 157"/>
                <a:gd name="T22" fmla="*/ 51 w 121"/>
                <a:gd name="T23" fmla="*/ 67 h 157"/>
                <a:gd name="T24" fmla="*/ 43 w 121"/>
                <a:gd name="T25" fmla="*/ 78 h 157"/>
                <a:gd name="T26" fmla="*/ 50 w 121"/>
                <a:gd name="T27" fmla="*/ 77 h 157"/>
                <a:gd name="T28" fmla="*/ 34 w 121"/>
                <a:gd name="T29" fmla="*/ 100 h 157"/>
                <a:gd name="T30" fmla="*/ 28 w 121"/>
                <a:gd name="T31" fmla="*/ 114 h 157"/>
                <a:gd name="T32" fmla="*/ 32 w 121"/>
                <a:gd name="T33" fmla="*/ 127 h 157"/>
                <a:gd name="T34" fmla="*/ 54 w 121"/>
                <a:gd name="T35" fmla="*/ 152 h 157"/>
                <a:gd name="T36" fmla="*/ 105 w 121"/>
                <a:gd name="T37" fmla="*/ 133 h 157"/>
                <a:gd name="T38" fmla="*/ 119 w 121"/>
                <a:gd name="T39" fmla="*/ 89 h 157"/>
                <a:gd name="T40" fmla="*/ 112 w 121"/>
                <a:gd name="T41" fmla="*/ 96 h 157"/>
                <a:gd name="T42" fmla="*/ 120 w 121"/>
                <a:gd name="T43" fmla="*/ 6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57">
                  <a:moveTo>
                    <a:pt x="120" y="62"/>
                  </a:moveTo>
                  <a:cubicBezTo>
                    <a:pt x="101" y="48"/>
                    <a:pt x="84" y="31"/>
                    <a:pt x="66" y="15"/>
                  </a:cubicBezTo>
                  <a:cubicBezTo>
                    <a:pt x="66" y="17"/>
                    <a:pt x="67" y="19"/>
                    <a:pt x="67" y="22"/>
                  </a:cubicBezTo>
                  <a:cubicBezTo>
                    <a:pt x="61" y="16"/>
                    <a:pt x="60" y="8"/>
                    <a:pt x="53" y="4"/>
                  </a:cubicBezTo>
                  <a:cubicBezTo>
                    <a:pt x="53" y="4"/>
                    <a:pt x="51" y="2"/>
                    <a:pt x="50" y="0"/>
                  </a:cubicBezTo>
                  <a:cubicBezTo>
                    <a:pt x="33" y="8"/>
                    <a:pt x="16" y="14"/>
                    <a:pt x="0" y="23"/>
                  </a:cubicBezTo>
                  <a:cubicBezTo>
                    <a:pt x="3" y="27"/>
                    <a:pt x="6" y="32"/>
                    <a:pt x="8" y="35"/>
                  </a:cubicBezTo>
                  <a:cubicBezTo>
                    <a:pt x="12" y="39"/>
                    <a:pt x="19" y="47"/>
                    <a:pt x="23" y="51"/>
                  </a:cubicBezTo>
                  <a:cubicBezTo>
                    <a:pt x="27" y="55"/>
                    <a:pt x="30" y="62"/>
                    <a:pt x="36" y="62"/>
                  </a:cubicBezTo>
                  <a:cubicBezTo>
                    <a:pt x="39" y="62"/>
                    <a:pt x="42" y="61"/>
                    <a:pt x="45" y="60"/>
                  </a:cubicBezTo>
                  <a:cubicBezTo>
                    <a:pt x="43" y="64"/>
                    <a:pt x="41" y="68"/>
                    <a:pt x="38" y="72"/>
                  </a:cubicBezTo>
                  <a:cubicBezTo>
                    <a:pt x="43" y="71"/>
                    <a:pt x="47" y="69"/>
                    <a:pt x="51" y="67"/>
                  </a:cubicBezTo>
                  <a:cubicBezTo>
                    <a:pt x="48" y="71"/>
                    <a:pt x="46" y="75"/>
                    <a:pt x="43" y="78"/>
                  </a:cubicBezTo>
                  <a:cubicBezTo>
                    <a:pt x="45" y="79"/>
                    <a:pt x="48" y="78"/>
                    <a:pt x="50" y="77"/>
                  </a:cubicBezTo>
                  <a:cubicBezTo>
                    <a:pt x="42" y="83"/>
                    <a:pt x="37" y="91"/>
                    <a:pt x="34" y="100"/>
                  </a:cubicBezTo>
                  <a:cubicBezTo>
                    <a:pt x="31" y="104"/>
                    <a:pt x="30" y="109"/>
                    <a:pt x="28" y="114"/>
                  </a:cubicBezTo>
                  <a:cubicBezTo>
                    <a:pt x="25" y="121"/>
                    <a:pt x="28" y="122"/>
                    <a:pt x="32" y="127"/>
                  </a:cubicBezTo>
                  <a:cubicBezTo>
                    <a:pt x="41" y="138"/>
                    <a:pt x="40" y="147"/>
                    <a:pt x="54" y="152"/>
                  </a:cubicBezTo>
                  <a:cubicBezTo>
                    <a:pt x="72" y="157"/>
                    <a:pt x="99" y="153"/>
                    <a:pt x="105" y="133"/>
                  </a:cubicBezTo>
                  <a:cubicBezTo>
                    <a:pt x="109" y="119"/>
                    <a:pt x="119" y="103"/>
                    <a:pt x="119" y="89"/>
                  </a:cubicBezTo>
                  <a:cubicBezTo>
                    <a:pt x="116" y="91"/>
                    <a:pt x="114" y="93"/>
                    <a:pt x="112" y="96"/>
                  </a:cubicBezTo>
                  <a:cubicBezTo>
                    <a:pt x="112" y="93"/>
                    <a:pt x="121" y="63"/>
                    <a:pt x="120" y="62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ś1íḑê">
              <a:extLst>
                <a:ext uri="{FF2B5EF4-FFF2-40B4-BE49-F238E27FC236}">
                  <a16:creationId xmlns:a16="http://schemas.microsoft.com/office/drawing/2014/main" id="{95E055C1-2A02-477A-B5F3-CD28ECD636A5}"/>
                </a:ext>
              </a:extLst>
            </p:cNvPr>
            <p:cNvSpPr/>
            <p:nvPr/>
          </p:nvSpPr>
          <p:spPr bwMode="auto">
            <a:xfrm>
              <a:off x="7806943" y="5514256"/>
              <a:ext cx="658418" cy="549862"/>
            </a:xfrm>
            <a:custGeom>
              <a:avLst/>
              <a:gdLst>
                <a:gd name="T0" fmla="*/ 122 w 134"/>
                <a:gd name="T1" fmla="*/ 8 h 112"/>
                <a:gd name="T2" fmla="*/ 72 w 134"/>
                <a:gd name="T3" fmla="*/ 3 h 112"/>
                <a:gd name="T4" fmla="*/ 70 w 134"/>
                <a:gd name="T5" fmla="*/ 17 h 112"/>
                <a:gd name="T6" fmla="*/ 68 w 134"/>
                <a:gd name="T7" fmla="*/ 24 h 112"/>
                <a:gd name="T8" fmla="*/ 63 w 134"/>
                <a:gd name="T9" fmla="*/ 46 h 112"/>
                <a:gd name="T10" fmla="*/ 5 w 134"/>
                <a:gd name="T11" fmla="*/ 99 h 112"/>
                <a:gd name="T12" fmla="*/ 1 w 134"/>
                <a:gd name="T13" fmla="*/ 105 h 112"/>
                <a:gd name="T14" fmla="*/ 3 w 134"/>
                <a:gd name="T15" fmla="*/ 106 h 112"/>
                <a:gd name="T16" fmla="*/ 9 w 134"/>
                <a:gd name="T17" fmla="*/ 108 h 112"/>
                <a:gd name="T18" fmla="*/ 108 w 134"/>
                <a:gd name="T19" fmla="*/ 62 h 112"/>
                <a:gd name="T20" fmla="*/ 127 w 134"/>
                <a:gd name="T21" fmla="*/ 53 h 112"/>
                <a:gd name="T22" fmla="*/ 122 w 134"/>
                <a:gd name="T23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12">
                  <a:moveTo>
                    <a:pt x="122" y="8"/>
                  </a:moveTo>
                  <a:cubicBezTo>
                    <a:pt x="118" y="5"/>
                    <a:pt x="73" y="0"/>
                    <a:pt x="72" y="3"/>
                  </a:cubicBezTo>
                  <a:cubicBezTo>
                    <a:pt x="71" y="8"/>
                    <a:pt x="71" y="13"/>
                    <a:pt x="70" y="17"/>
                  </a:cubicBezTo>
                  <a:cubicBezTo>
                    <a:pt x="69" y="20"/>
                    <a:pt x="69" y="22"/>
                    <a:pt x="68" y="24"/>
                  </a:cubicBezTo>
                  <a:cubicBezTo>
                    <a:pt x="67" y="32"/>
                    <a:pt x="66" y="39"/>
                    <a:pt x="63" y="46"/>
                  </a:cubicBezTo>
                  <a:cubicBezTo>
                    <a:pt x="56" y="67"/>
                    <a:pt x="25" y="88"/>
                    <a:pt x="5" y="99"/>
                  </a:cubicBezTo>
                  <a:cubicBezTo>
                    <a:pt x="3" y="100"/>
                    <a:pt x="0" y="102"/>
                    <a:pt x="1" y="105"/>
                  </a:cubicBezTo>
                  <a:cubicBezTo>
                    <a:pt x="2" y="105"/>
                    <a:pt x="3" y="106"/>
                    <a:pt x="3" y="106"/>
                  </a:cubicBezTo>
                  <a:cubicBezTo>
                    <a:pt x="5" y="107"/>
                    <a:pt x="7" y="108"/>
                    <a:pt x="9" y="108"/>
                  </a:cubicBezTo>
                  <a:cubicBezTo>
                    <a:pt x="46" y="112"/>
                    <a:pt x="85" y="96"/>
                    <a:pt x="108" y="62"/>
                  </a:cubicBezTo>
                  <a:cubicBezTo>
                    <a:pt x="111" y="57"/>
                    <a:pt x="119" y="54"/>
                    <a:pt x="127" y="53"/>
                  </a:cubicBezTo>
                  <a:cubicBezTo>
                    <a:pt x="134" y="39"/>
                    <a:pt x="133" y="16"/>
                    <a:pt x="122" y="8"/>
                  </a:cubicBezTo>
                  <a:close/>
                </a:path>
              </a:pathLst>
            </a:custGeom>
            <a:solidFill>
              <a:srgbClr val="021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1îḋe">
              <a:extLst>
                <a:ext uri="{FF2B5EF4-FFF2-40B4-BE49-F238E27FC236}">
                  <a16:creationId xmlns:a16="http://schemas.microsoft.com/office/drawing/2014/main" id="{2404254E-F5E4-400C-866D-9127E3F4435D}"/>
                </a:ext>
              </a:extLst>
            </p:cNvPr>
            <p:cNvSpPr/>
            <p:nvPr/>
          </p:nvSpPr>
          <p:spPr bwMode="auto">
            <a:xfrm>
              <a:off x="7851781" y="5773847"/>
              <a:ext cx="578181" cy="299710"/>
            </a:xfrm>
            <a:custGeom>
              <a:avLst/>
              <a:gdLst>
                <a:gd name="T0" fmla="*/ 99 w 118"/>
                <a:gd name="T1" fmla="*/ 9 h 61"/>
                <a:gd name="T2" fmla="*/ 0 w 118"/>
                <a:gd name="T3" fmla="*/ 55 h 61"/>
                <a:gd name="T4" fmla="*/ 58 w 118"/>
                <a:gd name="T5" fmla="*/ 50 h 61"/>
                <a:gd name="T6" fmla="*/ 83 w 118"/>
                <a:gd name="T7" fmla="*/ 30 h 61"/>
                <a:gd name="T8" fmla="*/ 104 w 118"/>
                <a:gd name="T9" fmla="*/ 13 h 61"/>
                <a:gd name="T10" fmla="*/ 108 w 118"/>
                <a:gd name="T11" fmla="*/ 12 h 61"/>
                <a:gd name="T12" fmla="*/ 118 w 118"/>
                <a:gd name="T13" fmla="*/ 0 h 61"/>
                <a:gd name="T14" fmla="*/ 99 w 118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61">
                  <a:moveTo>
                    <a:pt x="99" y="9"/>
                  </a:moveTo>
                  <a:cubicBezTo>
                    <a:pt x="76" y="43"/>
                    <a:pt x="37" y="59"/>
                    <a:pt x="0" y="55"/>
                  </a:cubicBezTo>
                  <a:cubicBezTo>
                    <a:pt x="17" y="61"/>
                    <a:pt x="45" y="59"/>
                    <a:pt x="58" y="50"/>
                  </a:cubicBezTo>
                  <a:cubicBezTo>
                    <a:pt x="67" y="45"/>
                    <a:pt x="75" y="38"/>
                    <a:pt x="83" y="30"/>
                  </a:cubicBezTo>
                  <a:cubicBezTo>
                    <a:pt x="89" y="24"/>
                    <a:pt x="95" y="14"/>
                    <a:pt x="104" y="13"/>
                  </a:cubicBezTo>
                  <a:cubicBezTo>
                    <a:pt x="105" y="12"/>
                    <a:pt x="107" y="12"/>
                    <a:pt x="108" y="12"/>
                  </a:cubicBezTo>
                  <a:cubicBezTo>
                    <a:pt x="112" y="9"/>
                    <a:pt x="116" y="5"/>
                    <a:pt x="118" y="0"/>
                  </a:cubicBezTo>
                  <a:cubicBezTo>
                    <a:pt x="110" y="1"/>
                    <a:pt x="102" y="4"/>
                    <a:pt x="99" y="9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š1iḓè">
              <a:extLst>
                <a:ext uri="{FF2B5EF4-FFF2-40B4-BE49-F238E27FC236}">
                  <a16:creationId xmlns:a16="http://schemas.microsoft.com/office/drawing/2014/main" id="{3AACF16B-3122-42CE-B91C-C71786DFB943}"/>
                </a:ext>
              </a:extLst>
            </p:cNvPr>
            <p:cNvSpPr/>
            <p:nvPr/>
          </p:nvSpPr>
          <p:spPr bwMode="auto">
            <a:xfrm>
              <a:off x="7634669" y="3161415"/>
              <a:ext cx="785854" cy="2362281"/>
            </a:xfrm>
            <a:custGeom>
              <a:avLst/>
              <a:gdLst>
                <a:gd name="T0" fmla="*/ 118 w 160"/>
                <a:gd name="T1" fmla="*/ 111 h 482"/>
                <a:gd name="T2" fmla="*/ 140 w 160"/>
                <a:gd name="T3" fmla="*/ 0 h 482"/>
                <a:gd name="T4" fmla="*/ 23 w 160"/>
                <a:gd name="T5" fmla="*/ 4 h 482"/>
                <a:gd name="T6" fmla="*/ 24 w 160"/>
                <a:gd name="T7" fmla="*/ 2 h 482"/>
                <a:gd name="T8" fmla="*/ 10 w 160"/>
                <a:gd name="T9" fmla="*/ 2 h 482"/>
                <a:gd name="T10" fmla="*/ 0 w 160"/>
                <a:gd name="T11" fmla="*/ 146 h 482"/>
                <a:gd name="T12" fmla="*/ 14 w 160"/>
                <a:gd name="T13" fmla="*/ 228 h 482"/>
                <a:gd name="T14" fmla="*/ 19 w 160"/>
                <a:gd name="T15" fmla="*/ 218 h 482"/>
                <a:gd name="T16" fmla="*/ 17 w 160"/>
                <a:gd name="T17" fmla="*/ 255 h 482"/>
                <a:gd name="T18" fmla="*/ 18 w 160"/>
                <a:gd name="T19" fmla="*/ 264 h 482"/>
                <a:gd name="T20" fmla="*/ 22 w 160"/>
                <a:gd name="T21" fmla="*/ 274 h 482"/>
                <a:gd name="T22" fmla="*/ 39 w 160"/>
                <a:gd name="T23" fmla="*/ 327 h 482"/>
                <a:gd name="T24" fmla="*/ 61 w 160"/>
                <a:gd name="T25" fmla="*/ 387 h 482"/>
                <a:gd name="T26" fmla="*/ 95 w 160"/>
                <a:gd name="T27" fmla="*/ 480 h 482"/>
                <a:gd name="T28" fmla="*/ 103 w 160"/>
                <a:gd name="T29" fmla="*/ 480 h 482"/>
                <a:gd name="T30" fmla="*/ 104 w 160"/>
                <a:gd name="T31" fmla="*/ 482 h 482"/>
                <a:gd name="T32" fmla="*/ 160 w 160"/>
                <a:gd name="T33" fmla="*/ 482 h 482"/>
                <a:gd name="T34" fmla="*/ 95 w 160"/>
                <a:gd name="T35" fmla="*/ 249 h 482"/>
                <a:gd name="T36" fmla="*/ 118 w 160"/>
                <a:gd name="T37" fmla="*/ 11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482">
                  <a:moveTo>
                    <a:pt x="118" y="111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0" y="144"/>
                    <a:pt x="0" y="146"/>
                  </a:cubicBezTo>
                  <a:cubicBezTo>
                    <a:pt x="0" y="174"/>
                    <a:pt x="9" y="202"/>
                    <a:pt x="14" y="228"/>
                  </a:cubicBezTo>
                  <a:cubicBezTo>
                    <a:pt x="17" y="225"/>
                    <a:pt x="18" y="222"/>
                    <a:pt x="19" y="218"/>
                  </a:cubicBezTo>
                  <a:cubicBezTo>
                    <a:pt x="18" y="230"/>
                    <a:pt x="18" y="243"/>
                    <a:pt x="17" y="255"/>
                  </a:cubicBezTo>
                  <a:cubicBezTo>
                    <a:pt x="17" y="258"/>
                    <a:pt x="17" y="262"/>
                    <a:pt x="18" y="264"/>
                  </a:cubicBezTo>
                  <a:cubicBezTo>
                    <a:pt x="18" y="268"/>
                    <a:pt x="20" y="271"/>
                    <a:pt x="22" y="274"/>
                  </a:cubicBezTo>
                  <a:cubicBezTo>
                    <a:pt x="32" y="291"/>
                    <a:pt x="33" y="309"/>
                    <a:pt x="39" y="327"/>
                  </a:cubicBezTo>
                  <a:cubicBezTo>
                    <a:pt x="47" y="347"/>
                    <a:pt x="54" y="367"/>
                    <a:pt x="61" y="387"/>
                  </a:cubicBezTo>
                  <a:cubicBezTo>
                    <a:pt x="72" y="418"/>
                    <a:pt x="84" y="449"/>
                    <a:pt x="95" y="480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04" y="481"/>
                    <a:pt x="104" y="482"/>
                    <a:pt x="104" y="482"/>
                  </a:cubicBezTo>
                  <a:cubicBezTo>
                    <a:pt x="160" y="482"/>
                    <a:pt x="160" y="482"/>
                    <a:pt x="160" y="482"/>
                  </a:cubicBezTo>
                  <a:cubicBezTo>
                    <a:pt x="150" y="440"/>
                    <a:pt x="94" y="251"/>
                    <a:pt x="95" y="249"/>
                  </a:cubicBezTo>
                  <a:cubicBezTo>
                    <a:pt x="96" y="246"/>
                    <a:pt x="118" y="111"/>
                    <a:pt x="118" y="111"/>
                  </a:cubicBez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şļïḑê">
              <a:extLst>
                <a:ext uri="{FF2B5EF4-FFF2-40B4-BE49-F238E27FC236}">
                  <a16:creationId xmlns:a16="http://schemas.microsoft.com/office/drawing/2014/main" id="{DC35E4E2-DB45-4B64-924A-17A616A5F937}"/>
                </a:ext>
              </a:extLst>
            </p:cNvPr>
            <p:cNvSpPr/>
            <p:nvPr/>
          </p:nvSpPr>
          <p:spPr bwMode="auto">
            <a:xfrm>
              <a:off x="7679507" y="3097697"/>
              <a:ext cx="745735" cy="2494436"/>
            </a:xfrm>
            <a:custGeom>
              <a:avLst/>
              <a:gdLst>
                <a:gd name="T0" fmla="*/ 127 w 152"/>
                <a:gd name="T1" fmla="*/ 299 h 509"/>
                <a:gd name="T2" fmla="*/ 137 w 152"/>
                <a:gd name="T3" fmla="*/ 208 h 509"/>
                <a:gd name="T4" fmla="*/ 139 w 152"/>
                <a:gd name="T5" fmla="*/ 143 h 509"/>
                <a:gd name="T6" fmla="*/ 132 w 152"/>
                <a:gd name="T7" fmla="*/ 148 h 509"/>
                <a:gd name="T8" fmla="*/ 145 w 152"/>
                <a:gd name="T9" fmla="*/ 64 h 509"/>
                <a:gd name="T10" fmla="*/ 130 w 152"/>
                <a:gd name="T11" fmla="*/ 0 h 509"/>
                <a:gd name="T12" fmla="*/ 125 w 152"/>
                <a:gd name="T13" fmla="*/ 0 h 509"/>
                <a:gd name="T14" fmla="*/ 113 w 152"/>
                <a:gd name="T15" fmla="*/ 1 h 509"/>
                <a:gd name="T16" fmla="*/ 81 w 152"/>
                <a:gd name="T17" fmla="*/ 3 h 509"/>
                <a:gd name="T18" fmla="*/ 18 w 152"/>
                <a:gd name="T19" fmla="*/ 7 h 509"/>
                <a:gd name="T20" fmla="*/ 0 w 152"/>
                <a:gd name="T21" fmla="*/ 9 h 509"/>
                <a:gd name="T22" fmla="*/ 13 w 152"/>
                <a:gd name="T23" fmla="*/ 110 h 509"/>
                <a:gd name="T24" fmla="*/ 58 w 152"/>
                <a:gd name="T25" fmla="*/ 290 h 509"/>
                <a:gd name="T26" fmla="*/ 91 w 152"/>
                <a:gd name="T27" fmla="*/ 509 h 509"/>
                <a:gd name="T28" fmla="*/ 97 w 152"/>
                <a:gd name="T29" fmla="*/ 509 h 509"/>
                <a:gd name="T30" fmla="*/ 140 w 152"/>
                <a:gd name="T31" fmla="*/ 505 h 509"/>
                <a:gd name="T32" fmla="*/ 152 w 152"/>
                <a:gd name="T33" fmla="*/ 504 h 509"/>
                <a:gd name="T34" fmla="*/ 152 w 152"/>
                <a:gd name="T35" fmla="*/ 403 h 509"/>
                <a:gd name="T36" fmla="*/ 135 w 152"/>
                <a:gd name="T37" fmla="*/ 288 h 509"/>
                <a:gd name="T38" fmla="*/ 127 w 152"/>
                <a:gd name="T39" fmla="*/ 29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509">
                  <a:moveTo>
                    <a:pt x="127" y="299"/>
                  </a:moveTo>
                  <a:cubicBezTo>
                    <a:pt x="133" y="269"/>
                    <a:pt x="137" y="238"/>
                    <a:pt x="137" y="208"/>
                  </a:cubicBezTo>
                  <a:cubicBezTo>
                    <a:pt x="138" y="187"/>
                    <a:pt x="138" y="165"/>
                    <a:pt x="139" y="143"/>
                  </a:cubicBezTo>
                  <a:cubicBezTo>
                    <a:pt x="136" y="145"/>
                    <a:pt x="134" y="146"/>
                    <a:pt x="132" y="148"/>
                  </a:cubicBezTo>
                  <a:cubicBezTo>
                    <a:pt x="144" y="122"/>
                    <a:pt x="143" y="92"/>
                    <a:pt x="145" y="64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58" y="290"/>
                    <a:pt x="58" y="290"/>
                    <a:pt x="58" y="290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09"/>
                    <a:pt x="97" y="509"/>
                    <a:pt x="97" y="509"/>
                  </a:cubicBezTo>
                  <a:cubicBezTo>
                    <a:pt x="140" y="505"/>
                    <a:pt x="140" y="505"/>
                    <a:pt x="140" y="505"/>
                  </a:cubicBezTo>
                  <a:cubicBezTo>
                    <a:pt x="152" y="504"/>
                    <a:pt x="152" y="504"/>
                    <a:pt x="152" y="504"/>
                  </a:cubicBezTo>
                  <a:cubicBezTo>
                    <a:pt x="152" y="470"/>
                    <a:pt x="152" y="437"/>
                    <a:pt x="152" y="403"/>
                  </a:cubicBezTo>
                  <a:cubicBezTo>
                    <a:pt x="152" y="364"/>
                    <a:pt x="147" y="325"/>
                    <a:pt x="135" y="288"/>
                  </a:cubicBezTo>
                  <a:cubicBezTo>
                    <a:pt x="132" y="291"/>
                    <a:pt x="129" y="295"/>
                    <a:pt x="127" y="299"/>
                  </a:cubicBezTo>
                  <a:close/>
                </a:path>
              </a:pathLst>
            </a:custGeom>
            <a:solidFill>
              <a:srgbClr val="3B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ṥlîḓê">
              <a:extLst>
                <a:ext uri="{FF2B5EF4-FFF2-40B4-BE49-F238E27FC236}">
                  <a16:creationId xmlns:a16="http://schemas.microsoft.com/office/drawing/2014/main" id="{78B62994-57B7-4139-8C05-197544575989}"/>
                </a:ext>
              </a:extLst>
            </p:cNvPr>
            <p:cNvSpPr/>
            <p:nvPr/>
          </p:nvSpPr>
          <p:spPr bwMode="auto">
            <a:xfrm>
              <a:off x="8179810" y="3097697"/>
              <a:ext cx="245432" cy="2475557"/>
            </a:xfrm>
            <a:custGeom>
              <a:avLst/>
              <a:gdLst>
                <a:gd name="T0" fmla="*/ 25 w 50"/>
                <a:gd name="T1" fmla="*/ 299 h 505"/>
                <a:gd name="T2" fmla="*/ 35 w 50"/>
                <a:gd name="T3" fmla="*/ 208 h 505"/>
                <a:gd name="T4" fmla="*/ 37 w 50"/>
                <a:gd name="T5" fmla="*/ 143 h 505"/>
                <a:gd name="T6" fmla="*/ 30 w 50"/>
                <a:gd name="T7" fmla="*/ 148 h 505"/>
                <a:gd name="T8" fmla="*/ 43 w 50"/>
                <a:gd name="T9" fmla="*/ 64 h 505"/>
                <a:gd name="T10" fmla="*/ 28 w 50"/>
                <a:gd name="T11" fmla="*/ 0 h 505"/>
                <a:gd name="T12" fmla="*/ 23 w 50"/>
                <a:gd name="T13" fmla="*/ 0 h 505"/>
                <a:gd name="T14" fmla="*/ 11 w 50"/>
                <a:gd name="T15" fmla="*/ 167 h 505"/>
                <a:gd name="T16" fmla="*/ 24 w 50"/>
                <a:gd name="T17" fmla="*/ 164 h 505"/>
                <a:gd name="T18" fmla="*/ 20 w 50"/>
                <a:gd name="T19" fmla="*/ 311 h 505"/>
                <a:gd name="T20" fmla="*/ 35 w 50"/>
                <a:gd name="T21" fmla="*/ 353 h 505"/>
                <a:gd name="T22" fmla="*/ 38 w 50"/>
                <a:gd name="T23" fmla="*/ 505 h 505"/>
                <a:gd name="T24" fmla="*/ 50 w 50"/>
                <a:gd name="T25" fmla="*/ 504 h 505"/>
                <a:gd name="T26" fmla="*/ 50 w 50"/>
                <a:gd name="T27" fmla="*/ 403 h 505"/>
                <a:gd name="T28" fmla="*/ 33 w 50"/>
                <a:gd name="T29" fmla="*/ 288 h 505"/>
                <a:gd name="T30" fmla="*/ 25 w 50"/>
                <a:gd name="T31" fmla="*/ 29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05">
                  <a:moveTo>
                    <a:pt x="25" y="299"/>
                  </a:moveTo>
                  <a:cubicBezTo>
                    <a:pt x="31" y="269"/>
                    <a:pt x="35" y="238"/>
                    <a:pt x="35" y="208"/>
                  </a:cubicBezTo>
                  <a:cubicBezTo>
                    <a:pt x="36" y="187"/>
                    <a:pt x="36" y="165"/>
                    <a:pt x="37" y="143"/>
                  </a:cubicBezTo>
                  <a:cubicBezTo>
                    <a:pt x="34" y="145"/>
                    <a:pt x="32" y="146"/>
                    <a:pt x="30" y="148"/>
                  </a:cubicBezTo>
                  <a:cubicBezTo>
                    <a:pt x="42" y="122"/>
                    <a:pt x="41" y="92"/>
                    <a:pt x="43" y="6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57"/>
                    <a:pt x="28" y="112"/>
                    <a:pt x="11" y="167"/>
                  </a:cubicBezTo>
                  <a:cubicBezTo>
                    <a:pt x="16" y="165"/>
                    <a:pt x="24" y="162"/>
                    <a:pt x="24" y="164"/>
                  </a:cubicBezTo>
                  <a:cubicBezTo>
                    <a:pt x="35" y="215"/>
                    <a:pt x="0" y="268"/>
                    <a:pt x="20" y="311"/>
                  </a:cubicBezTo>
                  <a:cubicBezTo>
                    <a:pt x="24" y="317"/>
                    <a:pt x="35" y="340"/>
                    <a:pt x="35" y="353"/>
                  </a:cubicBezTo>
                  <a:cubicBezTo>
                    <a:pt x="32" y="404"/>
                    <a:pt x="38" y="454"/>
                    <a:pt x="38" y="505"/>
                  </a:cubicBezTo>
                  <a:cubicBezTo>
                    <a:pt x="50" y="504"/>
                    <a:pt x="50" y="504"/>
                    <a:pt x="50" y="504"/>
                  </a:cubicBezTo>
                  <a:cubicBezTo>
                    <a:pt x="50" y="470"/>
                    <a:pt x="50" y="437"/>
                    <a:pt x="50" y="403"/>
                  </a:cubicBezTo>
                  <a:cubicBezTo>
                    <a:pt x="50" y="364"/>
                    <a:pt x="45" y="325"/>
                    <a:pt x="33" y="288"/>
                  </a:cubicBezTo>
                  <a:cubicBezTo>
                    <a:pt x="30" y="291"/>
                    <a:pt x="27" y="295"/>
                    <a:pt x="25" y="299"/>
                  </a:cubicBezTo>
                  <a:close/>
                </a:path>
              </a:pathLst>
            </a:custGeom>
            <a:solidFill>
              <a:srgbClr val="41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ṡḷîďe">
              <a:extLst>
                <a:ext uri="{FF2B5EF4-FFF2-40B4-BE49-F238E27FC236}">
                  <a16:creationId xmlns:a16="http://schemas.microsoft.com/office/drawing/2014/main" id="{5D21DF8A-D5AC-4CD3-8E44-972521377382}"/>
                </a:ext>
              </a:extLst>
            </p:cNvPr>
            <p:cNvSpPr/>
            <p:nvPr/>
          </p:nvSpPr>
          <p:spPr bwMode="auto">
            <a:xfrm>
              <a:off x="8075974" y="3102417"/>
              <a:ext cx="167554" cy="422426"/>
            </a:xfrm>
            <a:custGeom>
              <a:avLst/>
              <a:gdLst>
                <a:gd name="T0" fmla="*/ 0 w 34"/>
                <a:gd name="T1" fmla="*/ 2 h 86"/>
                <a:gd name="T2" fmla="*/ 32 w 34"/>
                <a:gd name="T3" fmla="*/ 85 h 86"/>
                <a:gd name="T4" fmla="*/ 32 w 34"/>
                <a:gd name="T5" fmla="*/ 0 h 86"/>
                <a:gd name="T6" fmla="*/ 0 w 34"/>
                <a:gd name="T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6">
                  <a:moveTo>
                    <a:pt x="0" y="2"/>
                  </a:moveTo>
                  <a:cubicBezTo>
                    <a:pt x="10" y="29"/>
                    <a:pt x="29" y="84"/>
                    <a:pt x="32" y="85"/>
                  </a:cubicBezTo>
                  <a:cubicBezTo>
                    <a:pt x="34" y="86"/>
                    <a:pt x="33" y="34"/>
                    <a:pt x="3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$ḷíḑè">
              <a:extLst>
                <a:ext uri="{FF2B5EF4-FFF2-40B4-BE49-F238E27FC236}">
                  <a16:creationId xmlns:a16="http://schemas.microsoft.com/office/drawing/2014/main" id="{417C6462-3E84-4A51-88A0-59902F7E1085}"/>
                </a:ext>
              </a:extLst>
            </p:cNvPr>
            <p:cNvSpPr/>
            <p:nvPr/>
          </p:nvSpPr>
          <p:spPr bwMode="auto">
            <a:xfrm>
              <a:off x="7679507" y="3088257"/>
              <a:ext cx="658418" cy="96757"/>
            </a:xfrm>
            <a:custGeom>
              <a:avLst/>
              <a:gdLst>
                <a:gd name="T0" fmla="*/ 0 w 279"/>
                <a:gd name="T1" fmla="*/ 4 h 41"/>
                <a:gd name="T2" fmla="*/ 0 w 279"/>
                <a:gd name="T3" fmla="*/ 41 h 41"/>
                <a:gd name="T4" fmla="*/ 279 w 279"/>
                <a:gd name="T5" fmla="*/ 37 h 41"/>
                <a:gd name="T6" fmla="*/ 274 w 279"/>
                <a:gd name="T7" fmla="*/ 0 h 41"/>
                <a:gd name="T8" fmla="*/ 0 w 279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41">
                  <a:moveTo>
                    <a:pt x="0" y="4"/>
                  </a:moveTo>
                  <a:lnTo>
                    <a:pt x="0" y="41"/>
                  </a:lnTo>
                  <a:lnTo>
                    <a:pt x="279" y="37"/>
                  </a:lnTo>
                  <a:lnTo>
                    <a:pt x="27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śḻíďe">
              <a:extLst>
                <a:ext uri="{FF2B5EF4-FFF2-40B4-BE49-F238E27FC236}">
                  <a16:creationId xmlns:a16="http://schemas.microsoft.com/office/drawing/2014/main" id="{EC3A7485-7E03-46FD-B612-EE794C89178E}"/>
                </a:ext>
              </a:extLst>
            </p:cNvPr>
            <p:cNvSpPr/>
            <p:nvPr/>
          </p:nvSpPr>
          <p:spPr bwMode="auto">
            <a:xfrm>
              <a:off x="7771544" y="1606227"/>
              <a:ext cx="99117" cy="103837"/>
            </a:xfrm>
            <a:custGeom>
              <a:avLst/>
              <a:gdLst>
                <a:gd name="T0" fmla="*/ 11 w 42"/>
                <a:gd name="T1" fmla="*/ 44 h 44"/>
                <a:gd name="T2" fmla="*/ 42 w 42"/>
                <a:gd name="T3" fmla="*/ 0 h 44"/>
                <a:gd name="T4" fmla="*/ 0 w 42"/>
                <a:gd name="T5" fmla="*/ 29 h 44"/>
                <a:gd name="T6" fmla="*/ 11 w 42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4">
                  <a:moveTo>
                    <a:pt x="11" y="44"/>
                  </a:moveTo>
                  <a:lnTo>
                    <a:pt x="42" y="0"/>
                  </a:lnTo>
                  <a:lnTo>
                    <a:pt x="0" y="29"/>
                  </a:lnTo>
                  <a:lnTo>
                    <a:pt x="11" y="44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ṣļiḍé">
              <a:extLst>
                <a:ext uri="{FF2B5EF4-FFF2-40B4-BE49-F238E27FC236}">
                  <a16:creationId xmlns:a16="http://schemas.microsoft.com/office/drawing/2014/main" id="{852ED908-0143-417D-81F8-128D6EC65051}"/>
                </a:ext>
              </a:extLst>
            </p:cNvPr>
            <p:cNvSpPr/>
            <p:nvPr/>
          </p:nvSpPr>
          <p:spPr bwMode="auto">
            <a:xfrm>
              <a:off x="7648828" y="1688824"/>
              <a:ext cx="58998" cy="49558"/>
            </a:xfrm>
            <a:custGeom>
              <a:avLst/>
              <a:gdLst>
                <a:gd name="T0" fmla="*/ 5 w 25"/>
                <a:gd name="T1" fmla="*/ 13 h 21"/>
                <a:gd name="T2" fmla="*/ 25 w 25"/>
                <a:gd name="T3" fmla="*/ 21 h 21"/>
                <a:gd name="T4" fmla="*/ 25 w 25"/>
                <a:gd name="T5" fmla="*/ 9 h 21"/>
                <a:gd name="T6" fmla="*/ 0 w 25"/>
                <a:gd name="T7" fmla="*/ 0 h 21"/>
                <a:gd name="T8" fmla="*/ 5 w 25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5" y="13"/>
                  </a:moveTo>
                  <a:lnTo>
                    <a:pt x="25" y="21"/>
                  </a:lnTo>
                  <a:lnTo>
                    <a:pt x="25" y="9"/>
                  </a:lnTo>
                  <a:lnTo>
                    <a:pt x="0" y="0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Sḷíḍe">
              <a:extLst>
                <a:ext uri="{FF2B5EF4-FFF2-40B4-BE49-F238E27FC236}">
                  <a16:creationId xmlns:a16="http://schemas.microsoft.com/office/drawing/2014/main" id="{73CE584C-B121-4A8F-9618-4440CCAD3B65}"/>
                </a:ext>
              </a:extLst>
            </p:cNvPr>
            <p:cNvSpPr/>
            <p:nvPr/>
          </p:nvSpPr>
          <p:spPr bwMode="auto">
            <a:xfrm>
              <a:off x="7733785" y="1891777"/>
              <a:ext cx="245432" cy="82597"/>
            </a:xfrm>
            <a:custGeom>
              <a:avLst/>
              <a:gdLst>
                <a:gd name="T0" fmla="*/ 8 w 104"/>
                <a:gd name="T1" fmla="*/ 10 h 35"/>
                <a:gd name="T2" fmla="*/ 0 w 104"/>
                <a:gd name="T3" fmla="*/ 20 h 35"/>
                <a:gd name="T4" fmla="*/ 10 w 104"/>
                <a:gd name="T5" fmla="*/ 33 h 35"/>
                <a:gd name="T6" fmla="*/ 16 w 104"/>
                <a:gd name="T7" fmla="*/ 16 h 35"/>
                <a:gd name="T8" fmla="*/ 52 w 104"/>
                <a:gd name="T9" fmla="*/ 10 h 35"/>
                <a:gd name="T10" fmla="*/ 104 w 104"/>
                <a:gd name="T11" fmla="*/ 35 h 35"/>
                <a:gd name="T12" fmla="*/ 104 w 104"/>
                <a:gd name="T13" fmla="*/ 20 h 35"/>
                <a:gd name="T14" fmla="*/ 37 w 104"/>
                <a:gd name="T15" fmla="*/ 0 h 35"/>
                <a:gd name="T16" fmla="*/ 8 w 104"/>
                <a:gd name="T17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35">
                  <a:moveTo>
                    <a:pt x="8" y="10"/>
                  </a:moveTo>
                  <a:lnTo>
                    <a:pt x="0" y="20"/>
                  </a:lnTo>
                  <a:lnTo>
                    <a:pt x="10" y="33"/>
                  </a:lnTo>
                  <a:lnTo>
                    <a:pt x="16" y="16"/>
                  </a:lnTo>
                  <a:lnTo>
                    <a:pt x="52" y="10"/>
                  </a:lnTo>
                  <a:lnTo>
                    <a:pt x="104" y="35"/>
                  </a:lnTo>
                  <a:lnTo>
                    <a:pt x="104" y="20"/>
                  </a:lnTo>
                  <a:lnTo>
                    <a:pt x="37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ṥliḋê">
              <a:extLst>
                <a:ext uri="{FF2B5EF4-FFF2-40B4-BE49-F238E27FC236}">
                  <a16:creationId xmlns:a16="http://schemas.microsoft.com/office/drawing/2014/main" id="{C2768C61-115B-4220-B111-0577D062E3C4}"/>
                </a:ext>
              </a:extLst>
            </p:cNvPr>
            <p:cNvSpPr/>
            <p:nvPr/>
          </p:nvSpPr>
          <p:spPr bwMode="auto">
            <a:xfrm>
              <a:off x="7771544" y="1938976"/>
              <a:ext cx="257231" cy="143955"/>
            </a:xfrm>
            <a:custGeom>
              <a:avLst/>
              <a:gdLst>
                <a:gd name="T0" fmla="*/ 75 w 109"/>
                <a:gd name="T1" fmla="*/ 17 h 61"/>
                <a:gd name="T2" fmla="*/ 42 w 109"/>
                <a:gd name="T3" fmla="*/ 40 h 61"/>
                <a:gd name="T4" fmla="*/ 30 w 109"/>
                <a:gd name="T5" fmla="*/ 40 h 61"/>
                <a:gd name="T6" fmla="*/ 0 w 109"/>
                <a:gd name="T7" fmla="*/ 23 h 61"/>
                <a:gd name="T8" fmla="*/ 25 w 109"/>
                <a:gd name="T9" fmla="*/ 52 h 61"/>
                <a:gd name="T10" fmla="*/ 48 w 109"/>
                <a:gd name="T11" fmla="*/ 61 h 61"/>
                <a:gd name="T12" fmla="*/ 109 w 109"/>
                <a:gd name="T13" fmla="*/ 21 h 61"/>
                <a:gd name="T14" fmla="*/ 88 w 109"/>
                <a:gd name="T15" fmla="*/ 0 h 61"/>
                <a:gd name="T16" fmla="*/ 75 w 109"/>
                <a:gd name="T17" fmla="*/ 1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61">
                  <a:moveTo>
                    <a:pt x="75" y="17"/>
                  </a:moveTo>
                  <a:lnTo>
                    <a:pt x="42" y="40"/>
                  </a:lnTo>
                  <a:lnTo>
                    <a:pt x="30" y="40"/>
                  </a:lnTo>
                  <a:lnTo>
                    <a:pt x="0" y="23"/>
                  </a:lnTo>
                  <a:lnTo>
                    <a:pt x="25" y="52"/>
                  </a:lnTo>
                  <a:lnTo>
                    <a:pt x="48" y="61"/>
                  </a:lnTo>
                  <a:lnTo>
                    <a:pt x="109" y="21"/>
                  </a:lnTo>
                  <a:lnTo>
                    <a:pt x="88" y="0"/>
                  </a:lnTo>
                  <a:lnTo>
                    <a:pt x="75" y="17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040AD29-5BDB-44C8-90E8-43A4D7D4A65C}"/>
              </a:ext>
            </a:extLst>
          </p:cNvPr>
          <p:cNvSpPr txBox="1"/>
          <p:nvPr/>
        </p:nvSpPr>
        <p:spPr>
          <a:xfrm>
            <a:off x="1931839" y="2128640"/>
            <a:ext cx="310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Comic Sans MS" panose="030F0702030302020204" pitchFamily="66" charset="0"/>
                <a:cs typeface="Arial" panose="020B0604020202020204" pitchFamily="34" charset="0"/>
              </a:rPr>
              <a:t>Discussion</a:t>
            </a:r>
            <a:endParaRPr lang="zh-CN" altLang="en-US" sz="4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2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725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4277BD-4FC0-4A49-9325-03D59F3BD8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2762" y="1322087"/>
            <a:ext cx="11176748" cy="4484133"/>
            <a:chOff x="342152" y="1696438"/>
            <a:chExt cx="11176748" cy="4484133"/>
          </a:xfrm>
        </p:grpSpPr>
        <p:sp>
          <p:nvSpPr>
            <p:cNvPr id="5" name="í$ľiḍè">
              <a:extLst>
                <a:ext uri="{FF2B5EF4-FFF2-40B4-BE49-F238E27FC236}">
                  <a16:creationId xmlns:a16="http://schemas.microsoft.com/office/drawing/2014/main" id="{2AF776E3-227C-4A51-890B-BF682F7C87C1}"/>
                </a:ext>
              </a:extLst>
            </p:cNvPr>
            <p:cNvSpPr/>
            <p:nvPr/>
          </p:nvSpPr>
          <p:spPr>
            <a:xfrm rot="10800000" flipV="1">
              <a:off x="6089650" y="3632200"/>
              <a:ext cx="1935764" cy="1935763"/>
            </a:xfrm>
            <a:prstGeom prst="teardrop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en-US"/>
            </a:p>
          </p:txBody>
        </p:sp>
        <p:sp>
          <p:nvSpPr>
            <p:cNvPr id="6" name="ïṣļiḍe">
              <a:extLst>
                <a:ext uri="{FF2B5EF4-FFF2-40B4-BE49-F238E27FC236}">
                  <a16:creationId xmlns:a16="http://schemas.microsoft.com/office/drawing/2014/main" id="{9598D9E7-CE62-45F4-9218-9439ECA3A2C4}"/>
                </a:ext>
              </a:extLst>
            </p:cNvPr>
            <p:cNvSpPr/>
            <p:nvPr/>
          </p:nvSpPr>
          <p:spPr>
            <a:xfrm rot="10800000" flipH="1" flipV="1">
              <a:off x="4153886" y="3632200"/>
              <a:ext cx="1935764" cy="1935763"/>
            </a:xfrm>
            <a:prstGeom prst="teardrop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en-US"/>
            </a:p>
          </p:txBody>
        </p:sp>
        <p:sp>
          <p:nvSpPr>
            <p:cNvPr id="7" name="íṩ1idê">
              <a:extLst>
                <a:ext uri="{FF2B5EF4-FFF2-40B4-BE49-F238E27FC236}">
                  <a16:creationId xmlns:a16="http://schemas.microsoft.com/office/drawing/2014/main" id="{A15D12E7-7F28-48C0-8C40-447AFFABB803}"/>
                </a:ext>
              </a:extLst>
            </p:cNvPr>
            <p:cNvSpPr/>
            <p:nvPr/>
          </p:nvSpPr>
          <p:spPr bwMode="auto">
            <a:xfrm>
              <a:off x="4153886" y="1696438"/>
              <a:ext cx="1935764" cy="1935763"/>
            </a:xfrm>
            <a:custGeom>
              <a:avLst/>
              <a:gdLst>
                <a:gd name="T0" fmla="*/ 0 w 20320"/>
                <a:gd name="T1" fmla="*/ 10160 h 20320"/>
                <a:gd name="T2" fmla="*/ 10160 w 20320"/>
                <a:gd name="T3" fmla="*/ 20320 h 20320"/>
                <a:gd name="T4" fmla="*/ 20320 w 20320"/>
                <a:gd name="T5" fmla="*/ 20320 h 20320"/>
                <a:gd name="T6" fmla="*/ 20320 w 20320"/>
                <a:gd name="T7" fmla="*/ 10160 h 20320"/>
                <a:gd name="T8" fmla="*/ 10160 w 20320"/>
                <a:gd name="T9" fmla="*/ 0 h 20320"/>
                <a:gd name="T10" fmla="*/ 0 w 20320"/>
                <a:gd name="T11" fmla="*/ 10160 h 20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20" h="20320">
                  <a:moveTo>
                    <a:pt x="0" y="10160"/>
                  </a:moveTo>
                  <a:cubicBezTo>
                    <a:pt x="0" y="15772"/>
                    <a:pt x="4549" y="20320"/>
                    <a:pt x="10160" y="20320"/>
                  </a:cubicBezTo>
                  <a:cubicBezTo>
                    <a:pt x="13547" y="20320"/>
                    <a:pt x="16934" y="20320"/>
                    <a:pt x="20320" y="20320"/>
                  </a:cubicBezTo>
                  <a:cubicBezTo>
                    <a:pt x="20320" y="16934"/>
                    <a:pt x="20320" y="13547"/>
                    <a:pt x="20320" y="10160"/>
                  </a:cubicBezTo>
                  <a:cubicBezTo>
                    <a:pt x="20320" y="4549"/>
                    <a:pt x="15772" y="0"/>
                    <a:pt x="10160" y="0"/>
                  </a:cubicBezTo>
                  <a:cubicBezTo>
                    <a:pt x="4549" y="0"/>
                    <a:pt x="0" y="4549"/>
                    <a:pt x="0" y="10160"/>
                  </a:cubicBezTo>
                </a:path>
              </a:pathLst>
            </a:cu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íśḷïḓê">
              <a:extLst>
                <a:ext uri="{FF2B5EF4-FFF2-40B4-BE49-F238E27FC236}">
                  <a16:creationId xmlns:a16="http://schemas.microsoft.com/office/drawing/2014/main" id="{10B82039-946E-4175-8B6A-4F9B2B9B4144}"/>
                </a:ext>
              </a:extLst>
            </p:cNvPr>
            <p:cNvSpPr/>
            <p:nvPr/>
          </p:nvSpPr>
          <p:spPr bwMode="auto">
            <a:xfrm>
              <a:off x="6089650" y="1697038"/>
              <a:ext cx="1935162" cy="1935162"/>
            </a:xfrm>
            <a:custGeom>
              <a:avLst/>
              <a:gdLst>
                <a:gd name="T0" fmla="*/ 20320 w 20320"/>
                <a:gd name="T1" fmla="*/ 10160 h 20320"/>
                <a:gd name="T2" fmla="*/ 10160 w 20320"/>
                <a:gd name="T3" fmla="*/ 20320 h 20320"/>
                <a:gd name="T4" fmla="*/ 0 w 20320"/>
                <a:gd name="T5" fmla="*/ 20320 h 20320"/>
                <a:gd name="T6" fmla="*/ 0 w 20320"/>
                <a:gd name="T7" fmla="*/ 10160 h 20320"/>
                <a:gd name="T8" fmla="*/ 10160 w 20320"/>
                <a:gd name="T9" fmla="*/ 0 h 20320"/>
                <a:gd name="T10" fmla="*/ 20320 w 20320"/>
                <a:gd name="T11" fmla="*/ 10160 h 20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20" h="20320">
                  <a:moveTo>
                    <a:pt x="20320" y="10160"/>
                  </a:moveTo>
                  <a:cubicBezTo>
                    <a:pt x="20320" y="15772"/>
                    <a:pt x="15772" y="20320"/>
                    <a:pt x="10160" y="20320"/>
                  </a:cubicBezTo>
                  <a:cubicBezTo>
                    <a:pt x="6774" y="20320"/>
                    <a:pt x="3387" y="20320"/>
                    <a:pt x="0" y="20320"/>
                  </a:cubicBezTo>
                  <a:cubicBezTo>
                    <a:pt x="0" y="16934"/>
                    <a:pt x="0" y="13547"/>
                    <a:pt x="0" y="10160"/>
                  </a:cubicBezTo>
                  <a:cubicBezTo>
                    <a:pt x="0" y="4549"/>
                    <a:pt x="4549" y="0"/>
                    <a:pt x="10160" y="0"/>
                  </a:cubicBezTo>
                  <a:cubicBezTo>
                    <a:pt x="15772" y="0"/>
                    <a:pt x="20320" y="4549"/>
                    <a:pt x="20320" y="10160"/>
                  </a:cubicBezTo>
                </a:path>
              </a:pathLst>
            </a:cu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is1idê">
              <a:extLst>
                <a:ext uri="{FF2B5EF4-FFF2-40B4-BE49-F238E27FC236}">
                  <a16:creationId xmlns:a16="http://schemas.microsoft.com/office/drawing/2014/main" id="{2D0733C7-5AD4-4B56-A275-F1AD17EB41C1}"/>
                </a:ext>
              </a:extLst>
            </p:cNvPr>
            <p:cNvSpPr/>
            <p:nvPr/>
          </p:nvSpPr>
          <p:spPr bwMode="auto">
            <a:xfrm>
              <a:off x="5904076" y="3447303"/>
              <a:ext cx="371147" cy="369794"/>
            </a:xfrm>
            <a:custGeom>
              <a:avLst/>
              <a:gdLst>
                <a:gd name="T0" fmla="*/ 345 w 353"/>
                <a:gd name="T1" fmla="*/ 168 h 353"/>
                <a:gd name="T2" fmla="*/ 337 w 353"/>
                <a:gd name="T3" fmla="*/ 176 h 353"/>
                <a:gd name="T4" fmla="*/ 177 w 353"/>
                <a:gd name="T5" fmla="*/ 337 h 353"/>
                <a:gd name="T6" fmla="*/ 48 w 353"/>
                <a:gd name="T7" fmla="*/ 273 h 353"/>
                <a:gd name="T8" fmla="*/ 112 w 353"/>
                <a:gd name="T9" fmla="*/ 273 h 353"/>
                <a:gd name="T10" fmla="*/ 120 w 353"/>
                <a:gd name="T11" fmla="*/ 265 h 353"/>
                <a:gd name="T12" fmla="*/ 112 w 353"/>
                <a:gd name="T13" fmla="*/ 257 h 353"/>
                <a:gd name="T14" fmla="*/ 32 w 353"/>
                <a:gd name="T15" fmla="*/ 257 h 353"/>
                <a:gd name="T16" fmla="*/ 24 w 353"/>
                <a:gd name="T17" fmla="*/ 265 h 353"/>
                <a:gd name="T18" fmla="*/ 24 w 353"/>
                <a:gd name="T19" fmla="*/ 345 h 353"/>
                <a:gd name="T20" fmla="*/ 32 w 353"/>
                <a:gd name="T21" fmla="*/ 353 h 353"/>
                <a:gd name="T22" fmla="*/ 40 w 353"/>
                <a:gd name="T23" fmla="*/ 345 h 353"/>
                <a:gd name="T24" fmla="*/ 40 w 353"/>
                <a:gd name="T25" fmla="*/ 288 h 353"/>
                <a:gd name="T26" fmla="*/ 177 w 353"/>
                <a:gd name="T27" fmla="*/ 353 h 353"/>
                <a:gd name="T28" fmla="*/ 353 w 353"/>
                <a:gd name="T29" fmla="*/ 176 h 353"/>
                <a:gd name="T30" fmla="*/ 345 w 353"/>
                <a:gd name="T31" fmla="*/ 168 h 353"/>
                <a:gd name="T32" fmla="*/ 177 w 353"/>
                <a:gd name="T33" fmla="*/ 16 h 353"/>
                <a:gd name="T34" fmla="*/ 305 w 353"/>
                <a:gd name="T35" fmla="*/ 80 h 353"/>
                <a:gd name="T36" fmla="*/ 241 w 353"/>
                <a:gd name="T37" fmla="*/ 80 h 353"/>
                <a:gd name="T38" fmla="*/ 233 w 353"/>
                <a:gd name="T39" fmla="*/ 88 h 353"/>
                <a:gd name="T40" fmla="*/ 241 w 353"/>
                <a:gd name="T41" fmla="*/ 96 h 353"/>
                <a:gd name="T42" fmla="*/ 321 w 353"/>
                <a:gd name="T43" fmla="*/ 96 h 353"/>
                <a:gd name="T44" fmla="*/ 329 w 353"/>
                <a:gd name="T45" fmla="*/ 88 h 353"/>
                <a:gd name="T46" fmla="*/ 329 w 353"/>
                <a:gd name="T47" fmla="*/ 8 h 353"/>
                <a:gd name="T48" fmla="*/ 321 w 353"/>
                <a:gd name="T49" fmla="*/ 0 h 353"/>
                <a:gd name="T50" fmla="*/ 313 w 353"/>
                <a:gd name="T51" fmla="*/ 8 h 353"/>
                <a:gd name="T52" fmla="*/ 313 w 353"/>
                <a:gd name="T53" fmla="*/ 64 h 353"/>
                <a:gd name="T54" fmla="*/ 177 w 353"/>
                <a:gd name="T55" fmla="*/ 0 h 353"/>
                <a:gd name="T56" fmla="*/ 0 w 353"/>
                <a:gd name="T57" fmla="*/ 176 h 353"/>
                <a:gd name="T58" fmla="*/ 8 w 353"/>
                <a:gd name="T59" fmla="*/ 184 h 353"/>
                <a:gd name="T60" fmla="*/ 16 w 353"/>
                <a:gd name="T61" fmla="*/ 176 h 353"/>
                <a:gd name="T62" fmla="*/ 177 w 353"/>
                <a:gd name="T63" fmla="*/ 16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3" h="353">
                  <a:moveTo>
                    <a:pt x="345" y="168"/>
                  </a:moveTo>
                  <a:cubicBezTo>
                    <a:pt x="341" y="168"/>
                    <a:pt x="337" y="172"/>
                    <a:pt x="337" y="176"/>
                  </a:cubicBezTo>
                  <a:cubicBezTo>
                    <a:pt x="337" y="265"/>
                    <a:pt x="265" y="337"/>
                    <a:pt x="177" y="337"/>
                  </a:cubicBezTo>
                  <a:cubicBezTo>
                    <a:pt x="124" y="337"/>
                    <a:pt x="77" y="312"/>
                    <a:pt x="48" y="273"/>
                  </a:cubicBezTo>
                  <a:cubicBezTo>
                    <a:pt x="112" y="273"/>
                    <a:pt x="112" y="273"/>
                    <a:pt x="112" y="273"/>
                  </a:cubicBezTo>
                  <a:cubicBezTo>
                    <a:pt x="117" y="273"/>
                    <a:pt x="120" y="269"/>
                    <a:pt x="120" y="265"/>
                  </a:cubicBezTo>
                  <a:cubicBezTo>
                    <a:pt x="120" y="260"/>
                    <a:pt x="117" y="257"/>
                    <a:pt x="112" y="257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28" y="257"/>
                    <a:pt x="24" y="260"/>
                    <a:pt x="24" y="265"/>
                  </a:cubicBezTo>
                  <a:cubicBezTo>
                    <a:pt x="24" y="345"/>
                    <a:pt x="24" y="345"/>
                    <a:pt x="24" y="345"/>
                  </a:cubicBezTo>
                  <a:cubicBezTo>
                    <a:pt x="24" y="349"/>
                    <a:pt x="28" y="353"/>
                    <a:pt x="32" y="353"/>
                  </a:cubicBezTo>
                  <a:cubicBezTo>
                    <a:pt x="36" y="353"/>
                    <a:pt x="40" y="349"/>
                    <a:pt x="40" y="345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72" y="328"/>
                    <a:pt x="121" y="353"/>
                    <a:pt x="177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172"/>
                    <a:pt x="350" y="168"/>
                    <a:pt x="345" y="168"/>
                  </a:cubicBezTo>
                  <a:moveTo>
                    <a:pt x="177" y="16"/>
                  </a:moveTo>
                  <a:cubicBezTo>
                    <a:pt x="229" y="16"/>
                    <a:pt x="276" y="41"/>
                    <a:pt x="305" y="80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36" y="80"/>
                    <a:pt x="233" y="84"/>
                    <a:pt x="233" y="88"/>
                  </a:cubicBezTo>
                  <a:cubicBezTo>
                    <a:pt x="233" y="92"/>
                    <a:pt x="236" y="96"/>
                    <a:pt x="24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5" y="96"/>
                    <a:pt x="329" y="92"/>
                    <a:pt x="329" y="88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29" y="3"/>
                    <a:pt x="325" y="0"/>
                    <a:pt x="321" y="0"/>
                  </a:cubicBezTo>
                  <a:cubicBezTo>
                    <a:pt x="317" y="0"/>
                    <a:pt x="313" y="3"/>
                    <a:pt x="313" y="8"/>
                  </a:cubicBezTo>
                  <a:cubicBezTo>
                    <a:pt x="313" y="64"/>
                    <a:pt x="313" y="64"/>
                    <a:pt x="313" y="64"/>
                  </a:cubicBezTo>
                  <a:cubicBezTo>
                    <a:pt x="281" y="25"/>
                    <a:pt x="232" y="0"/>
                    <a:pt x="177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181"/>
                    <a:pt x="3" y="184"/>
                    <a:pt x="8" y="184"/>
                  </a:cubicBezTo>
                  <a:cubicBezTo>
                    <a:pt x="12" y="184"/>
                    <a:pt x="16" y="181"/>
                    <a:pt x="16" y="176"/>
                  </a:cubicBezTo>
                  <a:cubicBezTo>
                    <a:pt x="16" y="88"/>
                    <a:pt x="88" y="16"/>
                    <a:pt x="177" y="1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grpSp>
          <p:nvGrpSpPr>
            <p:cNvPr id="10" name="ísḻiďê">
              <a:extLst>
                <a:ext uri="{FF2B5EF4-FFF2-40B4-BE49-F238E27FC236}">
                  <a16:creationId xmlns:a16="http://schemas.microsoft.com/office/drawing/2014/main" id="{2669AF6C-3104-456A-88A8-5C2546FCE460}"/>
                </a:ext>
              </a:extLst>
            </p:cNvPr>
            <p:cNvGrpSpPr/>
            <p:nvPr/>
          </p:nvGrpSpPr>
          <p:grpSpPr>
            <a:xfrm>
              <a:off x="342152" y="2120675"/>
              <a:ext cx="4161874" cy="4059896"/>
              <a:chOff x="342152" y="2120675"/>
              <a:chExt cx="4161874" cy="4059896"/>
            </a:xfrm>
          </p:grpSpPr>
          <p:grpSp>
            <p:nvGrpSpPr>
              <p:cNvPr id="23" name="îşḻïḍè">
                <a:extLst>
                  <a:ext uri="{FF2B5EF4-FFF2-40B4-BE49-F238E27FC236}">
                    <a16:creationId xmlns:a16="http://schemas.microsoft.com/office/drawing/2014/main" id="{4D8F1133-66DE-474A-8410-9C8DCC7D8AF1}"/>
                  </a:ext>
                </a:extLst>
              </p:cNvPr>
              <p:cNvGrpSpPr/>
              <p:nvPr/>
            </p:nvGrpSpPr>
            <p:grpSpPr>
              <a:xfrm>
                <a:off x="342152" y="2120675"/>
                <a:ext cx="4161874" cy="1641356"/>
                <a:chOff x="342152" y="2120675"/>
                <a:chExt cx="4161874" cy="1641356"/>
              </a:xfrm>
            </p:grpSpPr>
            <p:grpSp>
              <p:nvGrpSpPr>
                <p:cNvPr id="31" name="ïṩľiḑé">
                  <a:extLst>
                    <a:ext uri="{FF2B5EF4-FFF2-40B4-BE49-F238E27FC236}">
                      <a16:creationId xmlns:a16="http://schemas.microsoft.com/office/drawing/2014/main" id="{F027E188-BD42-4BE0-B3B5-E0EBB9358ACC}"/>
                    </a:ext>
                  </a:extLst>
                </p:cNvPr>
                <p:cNvGrpSpPr/>
                <p:nvPr/>
              </p:nvGrpSpPr>
              <p:grpSpPr>
                <a:xfrm>
                  <a:off x="342152" y="2120675"/>
                  <a:ext cx="3477281" cy="1641356"/>
                  <a:chOff x="7835848" y="2240023"/>
                  <a:chExt cx="4074209" cy="1641356"/>
                </a:xfrm>
              </p:grpSpPr>
              <p:sp>
                <p:nvSpPr>
                  <p:cNvPr id="35" name="iś1ïḑe">
                    <a:extLst>
                      <a:ext uri="{FF2B5EF4-FFF2-40B4-BE49-F238E27FC236}">
                        <a16:creationId xmlns:a16="http://schemas.microsoft.com/office/drawing/2014/main" id="{921D2456-A6A6-43F5-AD86-0A010D24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8208730" y="2240023"/>
                    <a:ext cx="3310170" cy="41762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/>
                    <a:r>
                      <a:rPr lang="en-US" altLang="zh-CN" b="1" dirty="0"/>
                      <a:t>Switch cost</a:t>
                    </a:r>
                    <a:endParaRPr lang="id-ID" b="1" dirty="0"/>
                  </a:p>
                </p:txBody>
              </p:sp>
              <p:sp>
                <p:nvSpPr>
                  <p:cNvPr id="36" name="iṡļíḑé">
                    <a:extLst>
                      <a:ext uri="{FF2B5EF4-FFF2-40B4-BE49-F238E27FC236}">
                        <a16:creationId xmlns:a16="http://schemas.microsoft.com/office/drawing/2014/main" id="{F8E07573-A8E5-42F7-B445-E2E8E3B47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35848" y="2671368"/>
                    <a:ext cx="4074209" cy="12100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Object-switch cost increase with the length of the relevant list, but not with the length of the irrelevant list.</a:t>
                    </a:r>
                  </a:p>
                </p:txBody>
              </p:sp>
            </p:grpSp>
            <p:sp>
              <p:nvSpPr>
                <p:cNvPr id="33" name="íṥ1iḓê">
                  <a:extLst>
                    <a:ext uri="{FF2B5EF4-FFF2-40B4-BE49-F238E27FC236}">
                      <a16:creationId xmlns:a16="http://schemas.microsoft.com/office/drawing/2014/main" id="{E7C34813-4EE4-4E7F-81BC-A7DE49C2FAE2}"/>
                    </a:ext>
                  </a:extLst>
                </p:cNvPr>
                <p:cNvSpPr/>
                <p:nvPr/>
              </p:nvSpPr>
              <p:spPr>
                <a:xfrm>
                  <a:off x="3784950" y="2304781"/>
                  <a:ext cx="719076" cy="719076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4" name="íṩļîḍê">
                <a:extLst>
                  <a:ext uri="{FF2B5EF4-FFF2-40B4-BE49-F238E27FC236}">
                    <a16:creationId xmlns:a16="http://schemas.microsoft.com/office/drawing/2014/main" id="{0BF6A2BA-79E5-42CF-96C6-790AEDF4DE9C}"/>
                  </a:ext>
                </a:extLst>
              </p:cNvPr>
              <p:cNvGrpSpPr/>
              <p:nvPr/>
            </p:nvGrpSpPr>
            <p:grpSpPr>
              <a:xfrm>
                <a:off x="415157" y="4056438"/>
                <a:ext cx="4088869" cy="2124133"/>
                <a:chOff x="415157" y="2120675"/>
                <a:chExt cx="4088869" cy="2124133"/>
              </a:xfrm>
            </p:grpSpPr>
            <p:grpSp>
              <p:nvGrpSpPr>
                <p:cNvPr id="25" name="íṧḷîďé">
                  <a:extLst>
                    <a:ext uri="{FF2B5EF4-FFF2-40B4-BE49-F238E27FC236}">
                      <a16:creationId xmlns:a16="http://schemas.microsoft.com/office/drawing/2014/main" id="{59AF865D-083B-4BDB-88DD-A3F1E34ECA82}"/>
                    </a:ext>
                  </a:extLst>
                </p:cNvPr>
                <p:cNvGrpSpPr/>
                <p:nvPr/>
              </p:nvGrpSpPr>
              <p:grpSpPr>
                <a:xfrm>
                  <a:off x="415157" y="2120675"/>
                  <a:ext cx="3571502" cy="2124133"/>
                  <a:chOff x="7921386" y="2240023"/>
                  <a:chExt cx="4184605" cy="2124133"/>
                </a:xfrm>
              </p:grpSpPr>
              <p:sp>
                <p:nvSpPr>
                  <p:cNvPr id="29" name="îŝľídè">
                    <a:extLst>
                      <a:ext uri="{FF2B5EF4-FFF2-40B4-BE49-F238E27FC236}">
                        <a16:creationId xmlns:a16="http://schemas.microsoft.com/office/drawing/2014/main" id="{921D2456-A6A6-43F5-AD86-0A010D24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8208730" y="2240023"/>
                    <a:ext cx="3310170" cy="41762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/>
                    <a:r>
                      <a:rPr lang="en-US" altLang="zh-CN" b="1" dirty="0"/>
                      <a:t>SSVEP</a:t>
                    </a:r>
                    <a:endParaRPr lang="id-ID" b="1" dirty="0"/>
                  </a:p>
                </p:txBody>
              </p:sp>
              <p:sp>
                <p:nvSpPr>
                  <p:cNvPr id="30" name="iṧļïde">
                    <a:extLst>
                      <a:ext uri="{FF2B5EF4-FFF2-40B4-BE49-F238E27FC236}">
                        <a16:creationId xmlns:a16="http://schemas.microsoft.com/office/drawing/2014/main" id="{F8E07573-A8E5-42F7-B445-E2E8E3B47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1386" y="2879279"/>
                    <a:ext cx="4184605" cy="14848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When two memory items were probed simultaneously, </a:t>
                    </a:r>
                    <a:r>
                      <a:rPr lang="en-US" altLang="zh-CN" sz="16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visuocortical</a:t>
                    </a: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amplification alternated between the two stimuli at a rate of 3 Hz to 4 Hz</a:t>
                    </a:r>
                  </a:p>
                </p:txBody>
              </p:sp>
            </p:grpSp>
            <p:sp>
              <p:nvSpPr>
                <p:cNvPr id="27" name="iṡḻïdé">
                  <a:extLst>
                    <a:ext uri="{FF2B5EF4-FFF2-40B4-BE49-F238E27FC236}">
                      <a16:creationId xmlns:a16="http://schemas.microsoft.com/office/drawing/2014/main" id="{6D75F6BD-D377-4379-8587-79C2EFC79EA0}"/>
                    </a:ext>
                  </a:extLst>
                </p:cNvPr>
                <p:cNvSpPr/>
                <p:nvPr/>
              </p:nvSpPr>
              <p:spPr>
                <a:xfrm>
                  <a:off x="3784950" y="2304781"/>
                  <a:ext cx="719076" cy="719076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1" name="ïSľíḍê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8693716" y="2120674"/>
              <a:ext cx="2825184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Attentional capture</a:t>
              </a:r>
              <a:endParaRPr lang="id-ID" b="1" dirty="0"/>
            </a:p>
          </p:txBody>
        </p:sp>
        <p:sp>
          <p:nvSpPr>
            <p:cNvPr id="19" name="îŝlidé">
              <a:extLst>
                <a:ext uri="{FF2B5EF4-FFF2-40B4-BE49-F238E27FC236}">
                  <a16:creationId xmlns:a16="http://schemas.microsoft.com/office/drawing/2014/main" id="{2295422C-52FE-4822-B635-8564B627B511}"/>
                </a:ext>
              </a:extLst>
            </p:cNvPr>
            <p:cNvSpPr/>
            <p:nvPr/>
          </p:nvSpPr>
          <p:spPr>
            <a:xfrm>
              <a:off x="7675275" y="2304780"/>
              <a:ext cx="719076" cy="719076"/>
            </a:xfrm>
            <a:prstGeom prst="ellipse">
              <a:avLst/>
            </a:prstGeom>
            <a:solidFill>
              <a:schemeClr val="accent1"/>
            </a:solidFill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š1íḓé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8693716" y="4056437"/>
              <a:ext cx="2825184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Redundancy gain</a:t>
              </a:r>
              <a:endParaRPr lang="id-ID" b="1" dirty="0"/>
            </a:p>
          </p:txBody>
        </p:sp>
        <p:sp>
          <p:nvSpPr>
            <p:cNvPr id="15" name="ïşľîďê">
              <a:extLst>
                <a:ext uri="{FF2B5EF4-FFF2-40B4-BE49-F238E27FC236}">
                  <a16:creationId xmlns:a16="http://schemas.microsoft.com/office/drawing/2014/main" id="{928A4F1A-EC0D-4BDD-AEEA-D45479945A3A}"/>
                </a:ext>
              </a:extLst>
            </p:cNvPr>
            <p:cNvSpPr/>
            <p:nvPr/>
          </p:nvSpPr>
          <p:spPr>
            <a:xfrm>
              <a:off x="7675275" y="4240543"/>
              <a:ext cx="719076" cy="719076"/>
            </a:xfrm>
            <a:prstGeom prst="ellipse">
              <a:avLst/>
            </a:prstGeom>
            <a:solidFill>
              <a:schemeClr val="accent1"/>
            </a:solidFill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3720260" y="2046542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54C6EFD-AD52-474F-AFCC-0B972C3E7D1C}"/>
              </a:ext>
            </a:extLst>
          </p:cNvPr>
          <p:cNvSpPr txBox="1"/>
          <p:nvPr/>
        </p:nvSpPr>
        <p:spPr>
          <a:xfrm>
            <a:off x="3705804" y="4012872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7571295" y="2059134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7569142" y="3994897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999DFC8-64C4-46E3-96B8-7B9C52E04D94}"/>
              </a:ext>
            </a:extLst>
          </p:cNvPr>
          <p:cNvSpPr txBox="1"/>
          <p:nvPr/>
        </p:nvSpPr>
        <p:spPr>
          <a:xfrm>
            <a:off x="202762" y="0"/>
            <a:ext cx="151788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63DD7CF-292F-4166-855A-5AA0A136B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25" y="3815764"/>
            <a:ext cx="1242879" cy="77277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61B9692-BEE9-4132-B134-E7AED4D48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7" y="2063798"/>
            <a:ext cx="1478575" cy="60767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1D1DD86-C899-41AB-9F58-2A36C78FD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30" y="3933534"/>
            <a:ext cx="1499054" cy="57167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0DB4801-D350-4705-9BD7-8ECE15653F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8"/>
          <a:stretch/>
        </p:blipFill>
        <p:spPr>
          <a:xfrm>
            <a:off x="4405677" y="1795933"/>
            <a:ext cx="1365515" cy="1055516"/>
          </a:xfrm>
          <a:prstGeom prst="rect">
            <a:avLst/>
          </a:prstGeom>
        </p:spPr>
      </p:pic>
      <p:sp>
        <p:nvSpPr>
          <p:cNvPr id="53" name="iṧļïde">
            <a:extLst>
              <a:ext uri="{FF2B5EF4-FFF2-40B4-BE49-F238E27FC236}">
                <a16:creationId xmlns:a16="http://schemas.microsoft.com/office/drawing/2014/main" id="{77556827-7E6C-48C5-A874-46361B4DCF05}"/>
              </a:ext>
            </a:extLst>
          </p:cNvPr>
          <p:cNvSpPr/>
          <p:nvPr/>
        </p:nvSpPr>
        <p:spPr bwMode="auto">
          <a:xfrm>
            <a:off x="8481108" y="2218555"/>
            <a:ext cx="3710892" cy="81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Two items stored in WM can capture attention when they are task-irrelevant</a:t>
            </a:r>
          </a:p>
        </p:txBody>
      </p:sp>
      <p:sp>
        <p:nvSpPr>
          <p:cNvPr id="54" name="iṧļïde">
            <a:extLst>
              <a:ext uri="{FF2B5EF4-FFF2-40B4-BE49-F238E27FC236}">
                <a16:creationId xmlns:a16="http://schemas.microsoft.com/office/drawing/2014/main" id="{CB33B33C-5264-4472-9D2A-2EF79E8FDFBA}"/>
              </a:ext>
            </a:extLst>
          </p:cNvPr>
          <p:cNvSpPr/>
          <p:nvPr/>
        </p:nvSpPr>
        <p:spPr bwMode="auto">
          <a:xfrm>
            <a:off x="8550803" y="4246735"/>
            <a:ext cx="3571502" cy="81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focus of attention can maintain multiple, independent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00485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050C4C0-7AE4-4F4C-8D41-B0926ADC72AB}"/>
              </a:ext>
            </a:extLst>
          </p:cNvPr>
          <p:cNvSpPr txBox="1"/>
          <p:nvPr/>
        </p:nvSpPr>
        <p:spPr>
          <a:xfrm>
            <a:off x="202762" y="0"/>
            <a:ext cx="151788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084509-D50B-42FF-9CA3-5C0D2C86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29" y="1532569"/>
            <a:ext cx="4229781" cy="2629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74DE9-211E-4D9D-948F-86F4ACCD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98" y="1967705"/>
            <a:ext cx="5557689" cy="2119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871ADA-8F29-4AA7-AD6B-6717F887DF8B}"/>
              </a:ext>
            </a:extLst>
          </p:cNvPr>
          <p:cNvSpPr txBox="1"/>
          <p:nvPr/>
        </p:nvSpPr>
        <p:spPr>
          <a:xfrm>
            <a:off x="1676953" y="4602237"/>
            <a:ext cx="343399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75BCE1-DE87-4926-A162-834554450BBF}"/>
              </a:ext>
            </a:extLst>
          </p:cNvPr>
          <p:cNvSpPr txBox="1"/>
          <p:nvPr/>
        </p:nvSpPr>
        <p:spPr>
          <a:xfrm>
            <a:off x="7998064" y="4646337"/>
            <a:ext cx="2369173" cy="96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Same location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2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5EAD14-2261-424E-9C14-AD5408B1AAD2}"/>
              </a:ext>
            </a:extLst>
          </p:cNvPr>
          <p:cNvSpPr/>
          <p:nvPr/>
        </p:nvSpPr>
        <p:spPr>
          <a:xfrm>
            <a:off x="3386840" y="1055708"/>
            <a:ext cx="5912113" cy="39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95" y="1325195"/>
            <a:ext cx="2231954" cy="2231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3310911" y="1392318"/>
            <a:ext cx="3112071" cy="120090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3BDB546-AD80-43A3-B1D5-2E875E5A6AB2}"/>
              </a:ext>
            </a:extLst>
          </p:cNvPr>
          <p:cNvSpPr/>
          <p:nvPr/>
        </p:nvSpPr>
        <p:spPr>
          <a:xfrm>
            <a:off x="6352866" y="945923"/>
            <a:ext cx="2133600" cy="17732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7" y="-105366"/>
            <a:ext cx="2574293" cy="77234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Question</a:t>
            </a:r>
            <a:endParaRPr lang="zh-CN" altLang="en-US" sz="3600" b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AE61C27-FE72-42E4-8E49-3B5ADCCC6152}"/>
              </a:ext>
            </a:extLst>
          </p:cNvPr>
          <p:cNvCxnSpPr>
            <a:cxnSpLocks/>
          </p:cNvCxnSpPr>
          <p:nvPr/>
        </p:nvCxnSpPr>
        <p:spPr>
          <a:xfrm>
            <a:off x="3760546" y="3478958"/>
            <a:ext cx="459016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898AAAC-8291-4438-8FE3-2540A2E64483}"/>
              </a:ext>
            </a:extLst>
          </p:cNvPr>
          <p:cNvCxnSpPr>
            <a:cxnSpLocks/>
          </p:cNvCxnSpPr>
          <p:nvPr/>
        </p:nvCxnSpPr>
        <p:spPr>
          <a:xfrm flipV="1">
            <a:off x="5970850" y="1489686"/>
            <a:ext cx="0" cy="383926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921AB96-F08F-4A36-B61D-E55839D65410}"/>
              </a:ext>
            </a:extLst>
          </p:cNvPr>
          <p:cNvSpPr txBox="1"/>
          <p:nvPr/>
        </p:nvSpPr>
        <p:spPr>
          <a:xfrm>
            <a:off x="2186082" y="3154982"/>
            <a:ext cx="144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6A16A-BD42-49FA-8054-F38986BCE9C6}"/>
              </a:ext>
            </a:extLst>
          </p:cNvPr>
          <p:cNvSpPr txBox="1"/>
          <p:nvPr/>
        </p:nvSpPr>
        <p:spPr>
          <a:xfrm>
            <a:off x="8642392" y="3149936"/>
            <a:ext cx="144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Distant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F014B7-D3EC-4D2E-B236-528EFCE26BAD}"/>
              </a:ext>
            </a:extLst>
          </p:cNvPr>
          <p:cNvSpPr txBox="1"/>
          <p:nvPr/>
        </p:nvSpPr>
        <p:spPr>
          <a:xfrm>
            <a:off x="4815233" y="770073"/>
            <a:ext cx="248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712F80-2F77-4DC7-AFC1-082EB6E45AB0}"/>
              </a:ext>
            </a:extLst>
          </p:cNvPr>
          <p:cNvSpPr txBox="1"/>
          <p:nvPr/>
        </p:nvSpPr>
        <p:spPr>
          <a:xfrm>
            <a:off x="4997912" y="5367304"/>
            <a:ext cx="2487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Alternation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4304C9-4202-401A-8199-792C3FF4E7CB}"/>
              </a:ext>
            </a:extLst>
          </p:cNvPr>
          <p:cNvSpPr/>
          <p:nvPr/>
        </p:nvSpPr>
        <p:spPr>
          <a:xfrm>
            <a:off x="4494738" y="2222492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</a:rPr>
              <a:t>√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A2B0936-24BA-4695-B9A1-5374A2D71882}"/>
              </a:ext>
            </a:extLst>
          </p:cNvPr>
          <p:cNvSpPr/>
          <p:nvPr/>
        </p:nvSpPr>
        <p:spPr>
          <a:xfrm>
            <a:off x="6494105" y="3949356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</a:rPr>
              <a:t>√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906450-5458-410D-9E6D-956BA1E80AB4}"/>
              </a:ext>
            </a:extLst>
          </p:cNvPr>
          <p:cNvSpPr/>
          <p:nvPr/>
        </p:nvSpPr>
        <p:spPr>
          <a:xfrm>
            <a:off x="10047749" y="5226084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9093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10BFF0-6075-4282-AA3A-6A4E81E8B9FF}"/>
              </a:ext>
            </a:extLst>
          </p:cNvPr>
          <p:cNvSpPr txBox="1"/>
          <p:nvPr/>
        </p:nvSpPr>
        <p:spPr>
          <a:xfrm>
            <a:off x="117788" y="-56336"/>
            <a:ext cx="71711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References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FC95F3-5885-4CC8-AB29-84476878AE47}"/>
              </a:ext>
            </a:extLst>
          </p:cNvPr>
          <p:cNvSpPr/>
          <p:nvPr/>
        </p:nvSpPr>
        <p:spPr>
          <a:xfrm>
            <a:off x="1438511" y="695218"/>
            <a:ext cx="9467787" cy="5598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Bahle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B., Thayer, D. D.,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Mordkoff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 T., &amp; Hollingworth, A. (2019). The architecture of working memory: Features from multiple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remembered objects produce parallel, coactive guidance of attention in visual search.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General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Cowan, N. (1999). An embedded-process model of working memory: a reconsideration of mental storage capacity.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Behavioral and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Brain Sciences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24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87-185.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Cowan, N. (2005). Working memory capacity limits in a theoretical context. In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Human learning and memory: Advances in theory and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application. The 4th Tsukuba international conference on memory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(pp. 155-175).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Dienes, Z., &amp;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Mclatchie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N. (2018). Four reasons to prefer Bayesian analyses over significance testing.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Psychonomic Bulletin &amp;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Review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(1), 207-218.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 Russo, F.,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Pitzalis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S.,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Aprile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T.,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Spitoni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G., Patria, F., Stella, A., . . . Hillyard, S. A. (2007). Spatiotemporal  analysis of the cortical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sources of the steady-state visual evoked potential.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Human Brain Mapping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323–334.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Hollingworth, A., &amp; Beck, V. M. (2016). Memory-based attention capture when multiple items are maintained in visual working memory.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Journal of Experimental Psychology: Human Perception and Performance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42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(7), 911-917.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Mordkoff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 Toby, &amp; Yantis, Steven. (1991). An interactive race model of divided attention.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Psychology: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Human Perception and Performance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17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(2), 520-538.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K. (2009). Design for a working memory.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Psychology of Learning and Motivation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51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45-100.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K. (2002). Access to information in working memory: exploring the focus of attention.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Psychology: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Learning, Memory, and Cognition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(3), 411-421.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Thigpen, N., Petro, N. M.,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Oschwald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J., Oberauer, K., &amp; Keil, A. (2019). Selection of visual objects in perception and working memory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one at a time.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Psychological Science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30(9), 1259-1272.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waving-black-flag_8402">
            <a:extLst>
              <a:ext uri="{FF2B5EF4-FFF2-40B4-BE49-F238E27FC236}">
                <a16:creationId xmlns:a16="http://schemas.microsoft.com/office/drawing/2014/main" id="{10CCBF2A-D63B-44EE-8040-FD339EAA417D}"/>
              </a:ext>
            </a:extLst>
          </p:cNvPr>
          <p:cNvSpPr>
            <a:spLocks noChangeAspect="1"/>
          </p:cNvSpPr>
          <p:nvPr/>
        </p:nvSpPr>
        <p:spPr bwMode="auto">
          <a:xfrm>
            <a:off x="1288819" y="801759"/>
            <a:ext cx="138579" cy="190227"/>
          </a:xfrm>
          <a:custGeom>
            <a:avLst/>
            <a:gdLst>
              <a:gd name="connsiteX0" fmla="*/ 0 w 416362"/>
              <a:gd name="connsiteY0" fmla="*/ 27677 h 571538"/>
              <a:gd name="connsiteX1" fmla="*/ 41982 w 416362"/>
              <a:gd name="connsiteY1" fmla="*/ 27677 h 571538"/>
              <a:gd name="connsiteX2" fmla="*/ 41982 w 416362"/>
              <a:gd name="connsiteY2" fmla="*/ 571538 h 571538"/>
              <a:gd name="connsiteX3" fmla="*/ 0 w 416362"/>
              <a:gd name="connsiteY3" fmla="*/ 571538 h 571538"/>
              <a:gd name="connsiteX4" fmla="*/ 161513 w 416362"/>
              <a:gd name="connsiteY4" fmla="*/ 505 h 571538"/>
              <a:gd name="connsiteX5" fmla="*/ 242063 w 416362"/>
              <a:gd name="connsiteY5" fmla="*/ 44893 h 571538"/>
              <a:gd name="connsiteX6" fmla="*/ 416362 w 416362"/>
              <a:gd name="connsiteY6" fmla="*/ 44893 h 571538"/>
              <a:gd name="connsiteX7" fmla="*/ 416362 w 416362"/>
              <a:gd name="connsiteY7" fmla="*/ 243684 h 571538"/>
              <a:gd name="connsiteX8" fmla="*/ 237759 w 416362"/>
              <a:gd name="connsiteY8" fmla="*/ 243684 h 571538"/>
              <a:gd name="connsiteX9" fmla="*/ 66687 w 416362"/>
              <a:gd name="connsiteY9" fmla="*/ 243684 h 571538"/>
              <a:gd name="connsiteX10" fmla="*/ 66687 w 416362"/>
              <a:gd name="connsiteY10" fmla="*/ 44893 h 571538"/>
              <a:gd name="connsiteX11" fmla="*/ 161513 w 416362"/>
              <a:gd name="connsiteY11" fmla="*/ 505 h 5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62" h="571538">
                <a:moveTo>
                  <a:pt x="0" y="27677"/>
                </a:moveTo>
                <a:lnTo>
                  <a:pt x="41982" y="27677"/>
                </a:lnTo>
                <a:lnTo>
                  <a:pt x="41982" y="571538"/>
                </a:lnTo>
                <a:lnTo>
                  <a:pt x="0" y="571538"/>
                </a:lnTo>
                <a:close/>
                <a:moveTo>
                  <a:pt x="161513" y="505"/>
                </a:moveTo>
                <a:cubicBezTo>
                  <a:pt x="190670" y="-2454"/>
                  <a:pt x="220679" y="7015"/>
                  <a:pt x="242063" y="44893"/>
                </a:cubicBezTo>
                <a:cubicBezTo>
                  <a:pt x="299087" y="144826"/>
                  <a:pt x="416362" y="44893"/>
                  <a:pt x="416362" y="44893"/>
                </a:cubicBezTo>
                <a:lnTo>
                  <a:pt x="416362" y="243684"/>
                </a:lnTo>
                <a:cubicBezTo>
                  <a:pt x="416362" y="243684"/>
                  <a:pt x="303390" y="325349"/>
                  <a:pt x="237759" y="243684"/>
                </a:cubicBezTo>
                <a:cubicBezTo>
                  <a:pt x="172128" y="163093"/>
                  <a:pt x="66687" y="243684"/>
                  <a:pt x="66687" y="243684"/>
                </a:cubicBezTo>
                <a:lnTo>
                  <a:pt x="66687" y="44893"/>
                </a:lnTo>
                <a:cubicBezTo>
                  <a:pt x="66687" y="44893"/>
                  <a:pt x="112918" y="5437"/>
                  <a:pt x="161513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waving-black-flag_8402">
            <a:extLst>
              <a:ext uri="{FF2B5EF4-FFF2-40B4-BE49-F238E27FC236}">
                <a16:creationId xmlns:a16="http://schemas.microsoft.com/office/drawing/2014/main" id="{0D4035D1-1592-4A6B-B9F8-F2E0015A9E34}"/>
              </a:ext>
            </a:extLst>
          </p:cNvPr>
          <p:cNvSpPr>
            <a:spLocks noChangeAspect="1"/>
          </p:cNvSpPr>
          <p:nvPr/>
        </p:nvSpPr>
        <p:spPr bwMode="auto">
          <a:xfrm>
            <a:off x="1305968" y="5764898"/>
            <a:ext cx="136239" cy="187015"/>
          </a:xfrm>
          <a:custGeom>
            <a:avLst/>
            <a:gdLst>
              <a:gd name="connsiteX0" fmla="*/ 0 w 416362"/>
              <a:gd name="connsiteY0" fmla="*/ 27677 h 571538"/>
              <a:gd name="connsiteX1" fmla="*/ 41982 w 416362"/>
              <a:gd name="connsiteY1" fmla="*/ 27677 h 571538"/>
              <a:gd name="connsiteX2" fmla="*/ 41982 w 416362"/>
              <a:gd name="connsiteY2" fmla="*/ 571538 h 571538"/>
              <a:gd name="connsiteX3" fmla="*/ 0 w 416362"/>
              <a:gd name="connsiteY3" fmla="*/ 571538 h 571538"/>
              <a:gd name="connsiteX4" fmla="*/ 161513 w 416362"/>
              <a:gd name="connsiteY4" fmla="*/ 505 h 571538"/>
              <a:gd name="connsiteX5" fmla="*/ 242063 w 416362"/>
              <a:gd name="connsiteY5" fmla="*/ 44893 h 571538"/>
              <a:gd name="connsiteX6" fmla="*/ 416362 w 416362"/>
              <a:gd name="connsiteY6" fmla="*/ 44893 h 571538"/>
              <a:gd name="connsiteX7" fmla="*/ 416362 w 416362"/>
              <a:gd name="connsiteY7" fmla="*/ 243684 h 571538"/>
              <a:gd name="connsiteX8" fmla="*/ 237759 w 416362"/>
              <a:gd name="connsiteY8" fmla="*/ 243684 h 571538"/>
              <a:gd name="connsiteX9" fmla="*/ 66687 w 416362"/>
              <a:gd name="connsiteY9" fmla="*/ 243684 h 571538"/>
              <a:gd name="connsiteX10" fmla="*/ 66687 w 416362"/>
              <a:gd name="connsiteY10" fmla="*/ 44893 h 571538"/>
              <a:gd name="connsiteX11" fmla="*/ 161513 w 416362"/>
              <a:gd name="connsiteY11" fmla="*/ 505 h 5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62" h="571538">
                <a:moveTo>
                  <a:pt x="0" y="27677"/>
                </a:moveTo>
                <a:lnTo>
                  <a:pt x="41982" y="27677"/>
                </a:lnTo>
                <a:lnTo>
                  <a:pt x="41982" y="571538"/>
                </a:lnTo>
                <a:lnTo>
                  <a:pt x="0" y="571538"/>
                </a:lnTo>
                <a:close/>
                <a:moveTo>
                  <a:pt x="161513" y="505"/>
                </a:moveTo>
                <a:cubicBezTo>
                  <a:pt x="190670" y="-2454"/>
                  <a:pt x="220679" y="7015"/>
                  <a:pt x="242063" y="44893"/>
                </a:cubicBezTo>
                <a:cubicBezTo>
                  <a:pt x="299087" y="144826"/>
                  <a:pt x="416362" y="44893"/>
                  <a:pt x="416362" y="44893"/>
                </a:cubicBezTo>
                <a:lnTo>
                  <a:pt x="416362" y="243684"/>
                </a:lnTo>
                <a:cubicBezTo>
                  <a:pt x="416362" y="243684"/>
                  <a:pt x="303390" y="325349"/>
                  <a:pt x="237759" y="243684"/>
                </a:cubicBezTo>
                <a:cubicBezTo>
                  <a:pt x="172128" y="163093"/>
                  <a:pt x="66687" y="243684"/>
                  <a:pt x="66687" y="243684"/>
                </a:cubicBezTo>
                <a:lnTo>
                  <a:pt x="66687" y="44893"/>
                </a:lnTo>
                <a:cubicBezTo>
                  <a:pt x="66687" y="44893"/>
                  <a:pt x="112918" y="5437"/>
                  <a:pt x="161513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67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229F45-EC92-442D-BFA5-57E06F79C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1"/>
          <a:stretch/>
        </p:blipFill>
        <p:spPr>
          <a:xfrm>
            <a:off x="603375" y="1058895"/>
            <a:ext cx="5105437" cy="214726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D5051-7403-44BD-98BB-5BC9DD292F02}"/>
              </a:ext>
            </a:extLst>
          </p:cNvPr>
          <p:cNvGrpSpPr/>
          <p:nvPr/>
        </p:nvGrpSpPr>
        <p:grpSpPr>
          <a:xfrm>
            <a:off x="5393500" y="3337534"/>
            <a:ext cx="5756304" cy="2147260"/>
            <a:chOff x="168971" y="2847542"/>
            <a:chExt cx="6291308" cy="228125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8649E2E-9CDF-4F11-8243-4433AF3C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71" y="2847542"/>
              <a:ext cx="6291308" cy="2281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6CEB9BD-B431-4D95-B851-2117143CE10A}"/>
                    </a:ext>
                  </a:extLst>
                </p14:cNvPr>
                <p14:cNvContentPartPr/>
                <p14:nvPr/>
              </p14:nvContentPartPr>
              <p14:xfrm>
                <a:off x="3289473" y="3573232"/>
                <a:ext cx="1162440" cy="2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6CEB9BD-B431-4D95-B851-2117143CE1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79635" y="3564006"/>
                  <a:ext cx="1181722" cy="41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94DA1F7-F5A2-4000-952C-1203D01B3052}"/>
                    </a:ext>
                  </a:extLst>
                </p14:cNvPr>
                <p14:cNvContentPartPr/>
                <p14:nvPr/>
              </p14:nvContentPartPr>
              <p14:xfrm>
                <a:off x="2107233" y="3573232"/>
                <a:ext cx="1225440" cy="2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94DA1F7-F5A2-4000-952C-1203D01B30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7395" y="3563718"/>
                  <a:ext cx="1244723" cy="45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BFF5916-F6D5-491E-9D5F-C9E196E90671}"/>
                    </a:ext>
                  </a:extLst>
                </p14:cNvPr>
                <p14:cNvContentPartPr/>
                <p14:nvPr/>
              </p14:nvContentPartPr>
              <p14:xfrm>
                <a:off x="3231513" y="3330952"/>
                <a:ext cx="2153520" cy="279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BFF5916-F6D5-491E-9D5F-C9E196E906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21678" y="3321398"/>
                  <a:ext cx="2172797" cy="2980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5305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295e8c2-7600-419b-9358-924fa0ff3bd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04f6d7b-2621-470f-ac42-b001c85b08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8955c2b-4af5-4a43-91e5-45a539b6aa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767f14f-a8d5-4dfc-a57f-ab58d8ea85e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767f14f-a8d5-4dfc-a57f-ab58d8ea85e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a3f72ec-0d8d-4fcd-b4b4-2980d6d6d28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35fa20c-380f-4cf9-8546-21e238f4a4a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5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411e43-cf17-4218-8ca7-8004e5c639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411e43-cf17-4218-8ca7-8004e5c639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7721d5e-4bf2-432a-9b03-ade377cb45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8955c2b-4af5-4a43-91e5-45a539b6aa7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8776</TotalTime>
  <Words>4044</Words>
  <Application>Microsoft Office PowerPoint</Application>
  <PresentationFormat>宽屏</PresentationFormat>
  <Paragraphs>492</Paragraphs>
  <Slides>81</Slides>
  <Notes>72</Notes>
  <HiddenSlides>6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1" baseType="lpstr">
      <vt:lpstr>ITCGaramondStd-Lt</vt:lpstr>
      <vt:lpstr>ITCGaramondStd-LtIta</vt:lpstr>
      <vt:lpstr>SymbolMT</vt:lpstr>
      <vt:lpstr>等线</vt:lpstr>
      <vt:lpstr>等线 Light</vt:lpstr>
      <vt:lpstr>Arial</vt:lpstr>
      <vt:lpstr>Comic Sans MS</vt:lpstr>
      <vt:lpstr>Georgia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冀 慧超</dc:creator>
  <cp:lastModifiedBy>冀 慧超</cp:lastModifiedBy>
  <cp:revision>418</cp:revision>
  <dcterms:created xsi:type="dcterms:W3CDTF">2019-11-30T06:42:52Z</dcterms:created>
  <dcterms:modified xsi:type="dcterms:W3CDTF">2020-10-02T13:49:26Z</dcterms:modified>
</cp:coreProperties>
</file>